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29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9A7E-3ED0-45E9-84B9-419B8CCF4D4B}" type="datetimeFigureOut">
              <a:rPr lang="ar-SA" smtClean="0"/>
              <a:t>11/01/39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AC6C-52D9-4EF1-9754-E7C66351A9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83912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9A7E-3ED0-45E9-84B9-419B8CCF4D4B}" type="datetimeFigureOut">
              <a:rPr lang="ar-SA" smtClean="0"/>
              <a:t>11/01/39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AC6C-52D9-4EF1-9754-E7C66351A9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4579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9A7E-3ED0-45E9-84B9-419B8CCF4D4B}" type="datetimeFigureOut">
              <a:rPr lang="ar-SA" smtClean="0"/>
              <a:t>11/01/39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AC6C-52D9-4EF1-9754-E7C66351A9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0679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9A7E-3ED0-45E9-84B9-419B8CCF4D4B}" type="datetimeFigureOut">
              <a:rPr lang="ar-SA" smtClean="0"/>
              <a:t>11/01/39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AC6C-52D9-4EF1-9754-E7C66351A9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90049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9A7E-3ED0-45E9-84B9-419B8CCF4D4B}" type="datetimeFigureOut">
              <a:rPr lang="ar-SA" smtClean="0"/>
              <a:t>11/01/39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AC6C-52D9-4EF1-9754-E7C66351A9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48838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9A7E-3ED0-45E9-84B9-419B8CCF4D4B}" type="datetimeFigureOut">
              <a:rPr lang="ar-SA" smtClean="0"/>
              <a:t>11/01/39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AC6C-52D9-4EF1-9754-E7C66351A9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72990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9A7E-3ED0-45E9-84B9-419B8CCF4D4B}" type="datetimeFigureOut">
              <a:rPr lang="ar-SA" smtClean="0"/>
              <a:t>11/01/39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AC6C-52D9-4EF1-9754-E7C66351A9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41384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9A7E-3ED0-45E9-84B9-419B8CCF4D4B}" type="datetimeFigureOut">
              <a:rPr lang="ar-SA" smtClean="0"/>
              <a:t>11/01/39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AC6C-52D9-4EF1-9754-E7C66351A9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2705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9A7E-3ED0-45E9-84B9-419B8CCF4D4B}" type="datetimeFigureOut">
              <a:rPr lang="ar-SA" smtClean="0"/>
              <a:t>11/01/39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AC6C-52D9-4EF1-9754-E7C66351A9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07356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9A7E-3ED0-45E9-84B9-419B8CCF4D4B}" type="datetimeFigureOut">
              <a:rPr lang="ar-SA" smtClean="0"/>
              <a:t>11/01/39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AC6C-52D9-4EF1-9754-E7C66351A9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904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9A7E-3ED0-45E9-84B9-419B8CCF4D4B}" type="datetimeFigureOut">
              <a:rPr lang="ar-SA" smtClean="0"/>
              <a:t>11/01/39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AC6C-52D9-4EF1-9754-E7C66351A9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82310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F9A7E-3ED0-45E9-84B9-419B8CCF4D4B}" type="datetimeFigureOut">
              <a:rPr lang="ar-SA" smtClean="0"/>
              <a:t>11/01/39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4AC6C-52D9-4EF1-9754-E7C66351A94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00114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304800"/>
            <a:ext cx="9601200" cy="613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97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300" y="304804"/>
            <a:ext cx="10160000" cy="6172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700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3300" y="266575"/>
            <a:ext cx="8851900" cy="6489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77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700" y="495300"/>
            <a:ext cx="9055100" cy="5956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624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700" y="457201"/>
            <a:ext cx="9702800" cy="600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572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6700" y="406400"/>
            <a:ext cx="9486900" cy="605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5978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0" y="508000"/>
            <a:ext cx="9855200" cy="5956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955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368300"/>
            <a:ext cx="92202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250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700" y="406400"/>
            <a:ext cx="9283700" cy="604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3661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100" y="457200"/>
            <a:ext cx="8839200" cy="596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7596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600" y="431801"/>
            <a:ext cx="9461500" cy="605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888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00" y="279400"/>
            <a:ext cx="8890000" cy="6222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3975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800" y="355600"/>
            <a:ext cx="9207500" cy="610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7350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00" y="381001"/>
            <a:ext cx="9829800" cy="614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6097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00" y="381001"/>
            <a:ext cx="9321800" cy="605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7879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200" y="330200"/>
            <a:ext cx="10198099" cy="614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5370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" y="482600"/>
            <a:ext cx="10210799" cy="599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7453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800" y="355601"/>
            <a:ext cx="9944100" cy="614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7028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700" y="355600"/>
            <a:ext cx="107823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5256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1" y="1149435"/>
            <a:ext cx="7520262" cy="4559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091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700" y="228600"/>
            <a:ext cx="10452100" cy="6184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702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600" y="431800"/>
            <a:ext cx="10236200" cy="5524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94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800100"/>
            <a:ext cx="9994899" cy="552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312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700" y="297203"/>
            <a:ext cx="9753600" cy="634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907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800" y="622301"/>
            <a:ext cx="8851900" cy="505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95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00" y="508000"/>
            <a:ext cx="9728200" cy="579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136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" y="254000"/>
            <a:ext cx="10121900" cy="614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75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Widescreen</PresentationFormat>
  <Paragraphs>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Nawal AlShehri</dc:creator>
  <cp:lastModifiedBy>Nawal AlShehri</cp:lastModifiedBy>
  <cp:revision>3</cp:revision>
  <dcterms:created xsi:type="dcterms:W3CDTF">2017-10-01T19:02:11Z</dcterms:created>
  <dcterms:modified xsi:type="dcterms:W3CDTF">2017-10-01T19:21:37Z</dcterms:modified>
</cp:coreProperties>
</file>