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  <p:sldMasterId id="2147483673" r:id="rId2"/>
  </p:sldMasterIdLst>
  <p:notesMasterIdLst>
    <p:notesMasterId r:id="rId21"/>
  </p:notesMasterIdLst>
  <p:sldIdLst>
    <p:sldId id="281" r:id="rId3"/>
    <p:sldId id="282" r:id="rId4"/>
    <p:sldId id="287" r:id="rId5"/>
    <p:sldId id="258" r:id="rId6"/>
    <p:sldId id="283" r:id="rId7"/>
    <p:sldId id="259" r:id="rId8"/>
    <p:sldId id="260" r:id="rId9"/>
    <p:sldId id="284" r:id="rId10"/>
    <p:sldId id="285" r:id="rId11"/>
    <p:sldId id="261" r:id="rId12"/>
    <p:sldId id="288" r:id="rId13"/>
    <p:sldId id="262" r:id="rId14"/>
    <p:sldId id="263" r:id="rId15"/>
    <p:sldId id="264" r:id="rId16"/>
    <p:sldId id="265" r:id="rId17"/>
    <p:sldId id="266" r:id="rId18"/>
    <p:sldId id="267" r:id="rId19"/>
    <p:sldId id="286" r:id="rId20"/>
  </p:sldIdLst>
  <p:sldSz cx="12192000" cy="6858000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013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-300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7820E61C-4CE4-4F0A-9D6C-B5D566F04448}" type="datetimeFigureOut">
              <a:rPr lang="ar-SA" smtClean="0"/>
              <a:t>22/04/1437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1D27DE89-7043-4D06-BD81-CB1E958B3CC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50463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0275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37931725" indent="-37474525" defTabSz="930275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defTabSz="930275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defTabSz="930275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defTabSz="930275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3068638" indent="-782638" algn="l" defTabSz="930275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3525838" indent="-782638" algn="l" defTabSz="930275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983038" indent="-782638" algn="l" defTabSz="930275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4440238" indent="-782638" algn="l" defTabSz="930275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fld id="{2ACA7266-2ADE-42EC-BD40-E94C88B089B4}" type="slidenum">
              <a:rPr lang="en-US" altLang="en-US">
                <a:solidFill>
                  <a:srgbClr val="000000"/>
                </a:solidFill>
                <a:latin typeface="Helvetica" panose="020B0604020202020204" pitchFamily="34" charset="0"/>
              </a:rPr>
              <a:pPr/>
              <a:t>1</a:t>
            </a:fld>
            <a:endParaRPr lang="en-US" altLang="en-US">
              <a:solidFill>
                <a:srgbClr val="000000"/>
              </a:solidFill>
              <a:latin typeface="Helvetica" panose="020B0604020202020204" pitchFamily="34" charset="0"/>
            </a:endParaRPr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3196099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0275"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37931725" indent="-37474525" defTabSz="930275"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fld id="{6A8A933C-9AF6-4B61-9CBE-58C6558E01C0}" type="slidenum">
              <a:rPr lang="en-US" altLang="ar-SA" sz="1300">
                <a:solidFill>
                  <a:srgbClr val="000000"/>
                </a:solidFill>
                <a:latin typeface="Helvetica" panose="020B0604020202020204" pitchFamily="34" charset="0"/>
              </a:rPr>
              <a:pPr/>
              <a:t>13</a:t>
            </a:fld>
            <a:endParaRPr lang="en-US" altLang="ar-SA" sz="1300">
              <a:solidFill>
                <a:srgbClr val="000000"/>
              </a:solidFill>
              <a:latin typeface="Helvetica" panose="020B0604020202020204" pitchFamily="34" charset="0"/>
            </a:endParaRPr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altLang="ar-SA" smtClean="0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766281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0275"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37931725" indent="-37474525" defTabSz="930275"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fld id="{E4F84841-725D-4E09-AEF0-EA30708C7BF3}" type="slidenum">
              <a:rPr lang="en-US" altLang="ar-SA" sz="1300">
                <a:solidFill>
                  <a:srgbClr val="000000"/>
                </a:solidFill>
                <a:latin typeface="Helvetica" panose="020B0604020202020204" pitchFamily="34" charset="0"/>
              </a:rPr>
              <a:pPr/>
              <a:t>14</a:t>
            </a:fld>
            <a:endParaRPr lang="en-US" altLang="ar-SA" sz="1300">
              <a:solidFill>
                <a:srgbClr val="000000"/>
              </a:solidFill>
              <a:latin typeface="Helvetica" panose="020B0604020202020204" pitchFamily="34" charset="0"/>
            </a:endParaRPr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altLang="ar-SA" smtClean="0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310933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0275"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37931725" indent="-37474525" defTabSz="930275"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fld id="{CA02A1EC-04D1-4E75-868C-D7D42A290219}" type="slidenum">
              <a:rPr lang="en-US" altLang="ar-SA" sz="1300">
                <a:solidFill>
                  <a:srgbClr val="000000"/>
                </a:solidFill>
                <a:latin typeface="Helvetica" panose="020B0604020202020204" pitchFamily="34" charset="0"/>
              </a:rPr>
              <a:pPr/>
              <a:t>15</a:t>
            </a:fld>
            <a:endParaRPr lang="en-US" altLang="ar-SA" sz="1300">
              <a:solidFill>
                <a:srgbClr val="000000"/>
              </a:solidFill>
              <a:latin typeface="Helvetica" panose="020B0604020202020204" pitchFamily="34" charset="0"/>
            </a:endParaRPr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altLang="ar-SA" smtClean="0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4742252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0275"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37931725" indent="-37474525" defTabSz="930275"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fld id="{A9C329E7-C963-4F84-A12B-BA79AF6429A1}" type="slidenum">
              <a:rPr lang="en-US" altLang="ar-SA" sz="1300">
                <a:solidFill>
                  <a:srgbClr val="000000"/>
                </a:solidFill>
                <a:latin typeface="Helvetica" panose="020B0604020202020204" pitchFamily="34" charset="0"/>
              </a:rPr>
              <a:pPr/>
              <a:t>16</a:t>
            </a:fld>
            <a:endParaRPr lang="en-US" altLang="ar-SA" sz="1300">
              <a:solidFill>
                <a:srgbClr val="000000"/>
              </a:solidFill>
              <a:latin typeface="Helvetica" panose="020B0604020202020204" pitchFamily="34" charset="0"/>
            </a:endParaRPr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altLang="ar-SA" smtClean="0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9315621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0275"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37931725" indent="-37474525" defTabSz="930275"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fld id="{CE72763C-D81E-4360-A914-ADB2B550010D}" type="slidenum">
              <a:rPr lang="en-US" altLang="ar-SA" sz="1300">
                <a:solidFill>
                  <a:srgbClr val="000000"/>
                </a:solidFill>
                <a:latin typeface="Helvetica" panose="020B0604020202020204" pitchFamily="34" charset="0"/>
              </a:rPr>
              <a:pPr/>
              <a:t>17</a:t>
            </a:fld>
            <a:endParaRPr lang="en-US" altLang="ar-SA" sz="1300">
              <a:solidFill>
                <a:srgbClr val="000000"/>
              </a:solidFill>
              <a:latin typeface="Helvetica" panose="020B0604020202020204" pitchFamily="34" charset="0"/>
            </a:endParaRPr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altLang="ar-SA" smtClean="0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6337180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0275"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37931725" indent="-37474525" defTabSz="930275"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fld id="{CE72763C-D81E-4360-A914-ADB2B550010D}" type="slidenum">
              <a:rPr lang="en-US" altLang="ar-SA" sz="1300">
                <a:solidFill>
                  <a:srgbClr val="000000"/>
                </a:solidFill>
                <a:latin typeface="Helvetica" panose="020B0604020202020204" pitchFamily="34" charset="0"/>
              </a:rPr>
              <a:pPr/>
              <a:t>18</a:t>
            </a:fld>
            <a:endParaRPr lang="en-US" altLang="ar-SA" sz="1300">
              <a:solidFill>
                <a:srgbClr val="000000"/>
              </a:solidFill>
              <a:latin typeface="Helvetica" panose="020B0604020202020204" pitchFamily="34" charset="0"/>
            </a:endParaRPr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altLang="ar-SA" smtClean="0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633718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0275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37931725" indent="-37474525" defTabSz="930275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defTabSz="930275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defTabSz="930275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defTabSz="930275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3068638" indent="-782638" algn="l" defTabSz="930275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3525838" indent="-782638" algn="l" defTabSz="930275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983038" indent="-782638" algn="l" defTabSz="930275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4440238" indent="-782638" algn="l" defTabSz="930275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fld id="{4D0E5EFC-549A-45D2-A9F9-9076D7F173D1}" type="slidenum">
              <a:rPr lang="en-US" altLang="en-US">
                <a:solidFill>
                  <a:srgbClr val="000000"/>
                </a:solidFill>
                <a:latin typeface="Helvetica" panose="020B0604020202020204" pitchFamily="34" charset="0"/>
              </a:rPr>
              <a:pPr/>
              <a:t>2</a:t>
            </a:fld>
            <a:endParaRPr lang="en-US" altLang="en-US">
              <a:solidFill>
                <a:srgbClr val="000000"/>
              </a:solidFill>
              <a:latin typeface="Helvetica" panose="020B0604020202020204" pitchFamily="34" charset="0"/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160135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0275"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37931725" indent="-37474525" defTabSz="930275"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fld id="{1DE703B2-CD1D-44BB-96F4-7DFE703F4DFC}" type="slidenum">
              <a:rPr lang="en-US" altLang="ar-SA" sz="1300">
                <a:solidFill>
                  <a:srgbClr val="000000"/>
                </a:solidFill>
                <a:latin typeface="Helvetica" panose="020B0604020202020204" pitchFamily="34" charset="0"/>
              </a:rPr>
              <a:pPr/>
              <a:t>4</a:t>
            </a:fld>
            <a:endParaRPr lang="en-US" altLang="ar-SA" sz="1300">
              <a:solidFill>
                <a:srgbClr val="000000"/>
              </a:solidFill>
              <a:latin typeface="Helvetica" panose="020B0604020202020204" pitchFamily="34" charset="0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altLang="ar-SA" smtClean="0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894413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0275"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37931725" indent="-37474525" defTabSz="930275"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fld id="{16A706EB-6927-4ED1-AD3B-678B89369C54}" type="slidenum">
              <a:rPr lang="en-US" altLang="ar-SA" sz="1300">
                <a:solidFill>
                  <a:srgbClr val="000000"/>
                </a:solidFill>
                <a:latin typeface="Helvetica" panose="020B0604020202020204" pitchFamily="34" charset="0"/>
              </a:rPr>
              <a:pPr/>
              <a:t>6</a:t>
            </a:fld>
            <a:endParaRPr lang="en-US" altLang="ar-SA" sz="1300">
              <a:solidFill>
                <a:srgbClr val="000000"/>
              </a:solidFill>
              <a:latin typeface="Helvetica" panose="020B0604020202020204" pitchFamily="34" charset="0"/>
            </a:endParaRPr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altLang="ar-SA" smtClean="0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892987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0275"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37931725" indent="-37474525" defTabSz="930275"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fld id="{3C0FDA5A-B37A-47FA-A575-C32135D717C4}" type="slidenum">
              <a:rPr lang="en-US" altLang="ar-SA" sz="1300">
                <a:solidFill>
                  <a:srgbClr val="000000"/>
                </a:solidFill>
                <a:latin typeface="Helvetica" panose="020B0604020202020204" pitchFamily="34" charset="0"/>
              </a:rPr>
              <a:pPr/>
              <a:t>7</a:t>
            </a:fld>
            <a:endParaRPr lang="en-US" altLang="ar-SA" sz="1300">
              <a:solidFill>
                <a:srgbClr val="000000"/>
              </a:solidFill>
              <a:latin typeface="Helvetica" panose="020B0604020202020204" pitchFamily="34" charset="0"/>
            </a:endParaRPr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altLang="ar-SA" smtClean="0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899362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0275"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37931725" indent="-37474525" defTabSz="930275"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fld id="{3C0FDA5A-B37A-47FA-A575-C32135D717C4}" type="slidenum">
              <a:rPr lang="en-US" altLang="ar-SA" sz="1300">
                <a:solidFill>
                  <a:srgbClr val="000000"/>
                </a:solidFill>
                <a:latin typeface="Helvetica" panose="020B0604020202020204" pitchFamily="34" charset="0"/>
              </a:rPr>
              <a:pPr/>
              <a:t>8</a:t>
            </a:fld>
            <a:endParaRPr lang="en-US" altLang="ar-SA" sz="1300">
              <a:solidFill>
                <a:srgbClr val="000000"/>
              </a:solidFill>
              <a:latin typeface="Helvetica" panose="020B0604020202020204" pitchFamily="34" charset="0"/>
            </a:endParaRPr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altLang="ar-SA" smtClean="0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899362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0275"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37931725" indent="-37474525" defTabSz="930275"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fld id="{3C0FDA5A-B37A-47FA-A575-C32135D717C4}" type="slidenum">
              <a:rPr lang="en-US" altLang="ar-SA" sz="1300">
                <a:solidFill>
                  <a:srgbClr val="000000"/>
                </a:solidFill>
                <a:latin typeface="Helvetica" panose="020B0604020202020204" pitchFamily="34" charset="0"/>
              </a:rPr>
              <a:pPr/>
              <a:t>9</a:t>
            </a:fld>
            <a:endParaRPr lang="en-US" altLang="ar-SA" sz="1300">
              <a:solidFill>
                <a:srgbClr val="000000"/>
              </a:solidFill>
              <a:latin typeface="Helvetica" panose="020B0604020202020204" pitchFamily="34" charset="0"/>
            </a:endParaRPr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altLang="ar-SA" smtClean="0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899362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0275"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37931725" indent="-37474525" defTabSz="930275"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fld id="{E142E9E5-ED8F-43E8-97D5-4EC2665D86AE}" type="slidenum">
              <a:rPr lang="en-US" altLang="ar-SA" sz="1300">
                <a:solidFill>
                  <a:srgbClr val="000000"/>
                </a:solidFill>
                <a:latin typeface="Helvetica" panose="020B0604020202020204" pitchFamily="34" charset="0"/>
              </a:rPr>
              <a:pPr/>
              <a:t>10</a:t>
            </a:fld>
            <a:endParaRPr lang="en-US" altLang="ar-SA" sz="1300">
              <a:solidFill>
                <a:srgbClr val="000000"/>
              </a:solidFill>
              <a:latin typeface="Helvetica" panose="020B0604020202020204" pitchFamily="34" charset="0"/>
            </a:endParaRPr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altLang="ar-SA" smtClean="0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867203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0275"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37931725" indent="-37474525" defTabSz="930275"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fld id="{02BB087D-FA57-414D-8941-628F3329A9C8}" type="slidenum">
              <a:rPr lang="en-US" altLang="ar-SA" sz="1300">
                <a:solidFill>
                  <a:srgbClr val="000000"/>
                </a:solidFill>
                <a:latin typeface="Helvetica" panose="020B0604020202020204" pitchFamily="34" charset="0"/>
              </a:rPr>
              <a:pPr/>
              <a:t>12</a:t>
            </a:fld>
            <a:endParaRPr lang="en-US" altLang="ar-SA" sz="1300">
              <a:solidFill>
                <a:srgbClr val="000000"/>
              </a:solidFill>
              <a:latin typeface="Helvetica" panose="020B0604020202020204" pitchFamily="34" charset="0"/>
            </a:endParaRPr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altLang="ar-SA" smtClean="0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91731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/>
          <p:cNvGrpSpPr>
            <a:grpSpLocks/>
          </p:cNvGrpSpPr>
          <p:nvPr/>
        </p:nvGrpSpPr>
        <p:grpSpPr bwMode="auto">
          <a:xfrm>
            <a:off x="265289" y="2961085"/>
            <a:ext cx="11480800" cy="201215"/>
            <a:chOff x="125" y="1865"/>
            <a:chExt cx="5424" cy="127"/>
          </a:xfrm>
        </p:grpSpPr>
        <p:sp>
          <p:nvSpPr>
            <p:cNvPr id="4" name="Rectangle 4"/>
            <p:cNvSpPr>
              <a:spLocks noChangeArrowheads="1"/>
            </p:cNvSpPr>
            <p:nvPr/>
          </p:nvSpPr>
          <p:spPr bwMode="auto">
            <a:xfrm>
              <a:off x="125" y="1865"/>
              <a:ext cx="1808" cy="127"/>
            </a:xfrm>
            <a:prstGeom prst="rect">
              <a:avLst/>
            </a:prstGeom>
            <a:solidFill>
              <a:srgbClr val="3366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350">
                <a:solidFill>
                  <a:srgbClr val="000000"/>
                </a:solidFill>
                <a:latin typeface="Verdana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>
              <a:off x="1933" y="1865"/>
              <a:ext cx="1808" cy="127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350">
                <a:solidFill>
                  <a:srgbClr val="000000"/>
                </a:solidFill>
                <a:latin typeface="Verdana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3741" y="1865"/>
              <a:ext cx="1808" cy="127"/>
            </a:xfrm>
            <a:prstGeom prst="rect">
              <a:avLst/>
            </a:prstGeom>
            <a:solidFill>
              <a:srgbClr val="3366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350">
                <a:solidFill>
                  <a:srgbClr val="000000"/>
                </a:solidFill>
                <a:latin typeface="Verdana" charset="0"/>
                <a:ea typeface="ＭＳ Ｐゴシック" charset="-128"/>
                <a:cs typeface="ＭＳ Ｐゴシック" charset="-128"/>
              </a:endParaRPr>
            </a:p>
          </p:txBody>
        </p:sp>
      </p:grp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8652933" y="6587729"/>
            <a:ext cx="3618089" cy="260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7967" tIns="48983" rIns="97967" bIns="48983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ar-SA" sz="1050" b="1">
                <a:solidFill>
                  <a:srgbClr val="336699"/>
                </a:solidFill>
                <a:latin typeface="Helvetica" panose="020B0604020202020204" pitchFamily="34" charset="0"/>
              </a:rPr>
              <a:t>Silberschatz, Galvin and Gagne ©2011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36690" y="6613922"/>
            <a:ext cx="3504843" cy="260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7967" tIns="48983" rIns="97967" bIns="48983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ar-SA" sz="1050" b="1">
                <a:solidFill>
                  <a:srgbClr val="336699"/>
                </a:solidFill>
                <a:latin typeface="Helvetica" panose="020B0604020202020204" pitchFamily="34" charset="0"/>
              </a:rPr>
              <a:t>Operating System Concepts Essentials – 8</a:t>
            </a:r>
            <a:r>
              <a:rPr lang="en-US" altLang="ar-SA" sz="1050" b="1" baseline="30000">
                <a:solidFill>
                  <a:srgbClr val="336699"/>
                </a:solidFill>
                <a:latin typeface="Helvetica" panose="020B0604020202020204" pitchFamily="34" charset="0"/>
              </a:rPr>
              <a:t>th</a:t>
            </a:r>
            <a:r>
              <a:rPr lang="en-US" altLang="ar-SA" sz="1050" b="1">
                <a:solidFill>
                  <a:srgbClr val="336699"/>
                </a:solidFill>
                <a:latin typeface="Helvetica" panose="020B0604020202020204" pitchFamily="34" charset="0"/>
              </a:rPr>
              <a:t> Edition</a:t>
            </a:r>
          </a:p>
        </p:txBody>
      </p:sp>
      <p:pic>
        <p:nvPicPr>
          <p:cNvPr id="9" name="Picture 9" descr="dino_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1689" y="4157663"/>
            <a:ext cx="2748844" cy="1594247"/>
          </a:xfrm>
          <a:prstGeom prst="rect">
            <a:avLst/>
          </a:prstGeom>
          <a:noFill/>
          <a:ln w="76200">
            <a:solidFill>
              <a:srgbClr val="3366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4299656" y="4025503"/>
            <a:ext cx="3115733" cy="1860947"/>
          </a:xfrm>
          <a:prstGeom prst="rect">
            <a:avLst/>
          </a:prstGeom>
          <a:noFill/>
          <a:ln w="57150" cmpd="thinThick">
            <a:solidFill>
              <a:srgbClr val="66CCFF"/>
            </a:solidFill>
            <a:miter lim="800000"/>
            <a:headEnd/>
            <a:tailEnd/>
          </a:ln>
          <a:effectLst/>
        </p:spPr>
        <p:txBody>
          <a:bodyPr wrap="none" lIns="97967" tIns="48983" rIns="97967" bIns="48983" anchor="ctr"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350">
              <a:solidFill>
                <a:srgbClr val="000000"/>
              </a:solidFill>
              <a:latin typeface="Verdana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38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685800"/>
            <a:ext cx="10363200" cy="2127250"/>
          </a:xfrm>
        </p:spPr>
        <p:txBody>
          <a:bodyPr/>
          <a:lstStyle>
            <a:lvl1pPr>
              <a:defRPr sz="4575"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533016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59579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88451" y="277813"/>
            <a:ext cx="2859616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7813"/>
            <a:ext cx="8375651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1664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/>
          <p:cNvGrpSpPr>
            <a:grpSpLocks/>
          </p:cNvGrpSpPr>
          <p:nvPr/>
        </p:nvGrpSpPr>
        <p:grpSpPr bwMode="auto">
          <a:xfrm>
            <a:off x="265289" y="2961085"/>
            <a:ext cx="11480800" cy="201215"/>
            <a:chOff x="125" y="1865"/>
            <a:chExt cx="5424" cy="127"/>
          </a:xfrm>
        </p:grpSpPr>
        <p:sp>
          <p:nvSpPr>
            <p:cNvPr id="4" name="Rectangle 4"/>
            <p:cNvSpPr>
              <a:spLocks noChangeArrowheads="1"/>
            </p:cNvSpPr>
            <p:nvPr/>
          </p:nvSpPr>
          <p:spPr bwMode="auto">
            <a:xfrm>
              <a:off x="125" y="1865"/>
              <a:ext cx="1808" cy="127"/>
            </a:xfrm>
            <a:prstGeom prst="rect">
              <a:avLst/>
            </a:prstGeom>
            <a:solidFill>
              <a:srgbClr val="3366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ar-SA" altLang="ar-SA" sz="1350">
                <a:solidFill>
                  <a:srgbClr val="000000"/>
                </a:solidFill>
                <a:latin typeface="Verdana" panose="020B0604030504040204" pitchFamily="34" charset="0"/>
                <a:ea typeface="ＭＳ Ｐゴシック" panose="020B0600070205080204" pitchFamily="34" charset="-128"/>
              </a:endParaRPr>
            </a:p>
          </p:txBody>
        </p:sp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>
              <a:off x="1933" y="1865"/>
              <a:ext cx="1808" cy="127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ar-SA" altLang="ar-SA" sz="1350">
                <a:solidFill>
                  <a:srgbClr val="000000"/>
                </a:solidFill>
                <a:latin typeface="Verdana" panose="020B0604030504040204" pitchFamily="34" charset="0"/>
                <a:ea typeface="ＭＳ Ｐゴシック" panose="020B0600070205080204" pitchFamily="34" charset="-128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3741" y="1865"/>
              <a:ext cx="1808" cy="127"/>
            </a:xfrm>
            <a:prstGeom prst="rect">
              <a:avLst/>
            </a:prstGeom>
            <a:solidFill>
              <a:srgbClr val="3366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ar-SA" altLang="ar-SA" sz="1350">
                <a:solidFill>
                  <a:srgbClr val="000000"/>
                </a:solidFill>
                <a:latin typeface="Verdana" panose="020B0604030504040204" pitchFamily="34" charset="0"/>
                <a:ea typeface="ＭＳ Ｐゴシック" panose="020B0600070205080204" pitchFamily="34" charset="-128"/>
              </a:endParaRPr>
            </a:p>
          </p:txBody>
        </p:sp>
      </p:grp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8652933" y="6587729"/>
            <a:ext cx="3618089" cy="260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7967" tIns="48983" rIns="97967" bIns="48983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9pPr>
          </a:lstStyle>
          <a:p>
            <a:pPr algn="ctr" rtl="0"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altLang="en-US" sz="1050" b="1" smtClean="0">
                <a:solidFill>
                  <a:srgbClr val="336699"/>
                </a:solidFill>
                <a:latin typeface="Helvetica" charset="0"/>
              </a:rPr>
              <a:t>Silberschatz, Galvin and Gagne ©2011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36690" y="6613922"/>
            <a:ext cx="3504843" cy="260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7967" tIns="48983" rIns="97967" bIns="48983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9pPr>
          </a:lstStyle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altLang="en-US" sz="1050" b="1" smtClean="0">
                <a:solidFill>
                  <a:srgbClr val="336699"/>
                </a:solidFill>
                <a:latin typeface="Helvetica" charset="0"/>
              </a:rPr>
              <a:t>Operating System Concepts Essentials – 8</a:t>
            </a:r>
            <a:r>
              <a:rPr lang="en-US" altLang="en-US" sz="1050" b="1" baseline="30000" smtClean="0">
                <a:solidFill>
                  <a:srgbClr val="336699"/>
                </a:solidFill>
                <a:latin typeface="Helvetica" charset="0"/>
              </a:rPr>
              <a:t>th</a:t>
            </a:r>
            <a:r>
              <a:rPr lang="en-US" altLang="en-US" sz="1050" b="1" smtClean="0">
                <a:solidFill>
                  <a:srgbClr val="336699"/>
                </a:solidFill>
                <a:latin typeface="Helvetica" charset="0"/>
              </a:rPr>
              <a:t> Edition</a:t>
            </a:r>
          </a:p>
        </p:txBody>
      </p:sp>
      <p:pic>
        <p:nvPicPr>
          <p:cNvPr id="9" name="Picture 9" descr="dino_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1689" y="4157663"/>
            <a:ext cx="2748844" cy="1594247"/>
          </a:xfrm>
          <a:prstGeom prst="rect">
            <a:avLst/>
          </a:prstGeom>
          <a:noFill/>
          <a:ln w="76200">
            <a:solidFill>
              <a:srgbClr val="3366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4299656" y="4025503"/>
            <a:ext cx="3115733" cy="1860947"/>
          </a:xfrm>
          <a:prstGeom prst="rect">
            <a:avLst/>
          </a:prstGeom>
          <a:noFill/>
          <a:ln w="57150" cmpd="thinThick">
            <a:solidFill>
              <a:srgbClr val="66CC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7967" tIns="48983" rIns="97967" bIns="48983" anchor="ctr"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ar-SA" altLang="ar-SA" sz="1350">
              <a:solidFill>
                <a:srgbClr val="000000"/>
              </a:solidFill>
              <a:latin typeface="Verdana" panose="020B060403050404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138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685800"/>
            <a:ext cx="10363200" cy="2127250"/>
          </a:xfrm>
        </p:spPr>
        <p:txBody>
          <a:bodyPr/>
          <a:lstStyle>
            <a:lvl1pPr>
              <a:defRPr sz="4575"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8689089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2693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0"/>
            <a:ext cx="10363200" cy="1362075"/>
          </a:xfrm>
        </p:spPr>
        <p:txBody>
          <a:bodyPr anchor="t"/>
          <a:lstStyle>
            <a:lvl1pPr algn="l">
              <a:defRPr sz="4275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4"/>
            <a:ext cx="10363200" cy="1500187"/>
          </a:xfrm>
        </p:spPr>
        <p:txBody>
          <a:bodyPr anchor="b"/>
          <a:lstStyle>
            <a:lvl1pPr marL="0" indent="0">
              <a:buNone/>
              <a:defRPr sz="2175"/>
            </a:lvl1pPr>
            <a:lvl2pPr marL="489833" indent="0">
              <a:buNone/>
              <a:defRPr sz="1950"/>
            </a:lvl2pPr>
            <a:lvl3pPr marL="979665" indent="0">
              <a:buNone/>
              <a:defRPr sz="1725"/>
            </a:lvl3pPr>
            <a:lvl4pPr marL="1469498" indent="0">
              <a:buNone/>
              <a:defRPr sz="1500"/>
            </a:lvl4pPr>
            <a:lvl5pPr marL="1959331" indent="0">
              <a:buNone/>
              <a:defRPr sz="1500"/>
            </a:lvl5pPr>
            <a:lvl6pPr marL="2449163" indent="0">
              <a:buNone/>
              <a:defRPr sz="1500"/>
            </a:lvl6pPr>
            <a:lvl7pPr marL="2938996" indent="0">
              <a:buNone/>
              <a:defRPr sz="1500"/>
            </a:lvl7pPr>
            <a:lvl8pPr marL="3428828" indent="0">
              <a:buNone/>
              <a:defRPr sz="1500"/>
            </a:lvl8pPr>
            <a:lvl9pPr marL="3918662" indent="0">
              <a:buNone/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395293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75267" y="1233489"/>
            <a:ext cx="5384800" cy="4530725"/>
          </a:xfrm>
        </p:spPr>
        <p:txBody>
          <a:bodyPr/>
          <a:lstStyle>
            <a:lvl1pPr>
              <a:defRPr sz="3000"/>
            </a:lvl1pPr>
            <a:lvl2pPr>
              <a:defRPr sz="2550"/>
            </a:lvl2pPr>
            <a:lvl3pPr>
              <a:defRPr sz="2175"/>
            </a:lvl3pPr>
            <a:lvl4pPr>
              <a:defRPr sz="1950"/>
            </a:lvl4pPr>
            <a:lvl5pPr>
              <a:defRPr sz="1950"/>
            </a:lvl5pPr>
            <a:lvl6pPr>
              <a:defRPr sz="1950"/>
            </a:lvl6pPr>
            <a:lvl7pPr>
              <a:defRPr sz="1950"/>
            </a:lvl7pPr>
            <a:lvl8pPr>
              <a:defRPr sz="1950"/>
            </a:lvl8pPr>
            <a:lvl9pPr>
              <a:defRPr sz="19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63267" y="1233489"/>
            <a:ext cx="5384800" cy="4530725"/>
          </a:xfrm>
        </p:spPr>
        <p:txBody>
          <a:bodyPr/>
          <a:lstStyle>
            <a:lvl1pPr>
              <a:defRPr sz="3000"/>
            </a:lvl1pPr>
            <a:lvl2pPr>
              <a:defRPr sz="2550"/>
            </a:lvl2pPr>
            <a:lvl3pPr>
              <a:defRPr sz="2175"/>
            </a:lvl3pPr>
            <a:lvl4pPr>
              <a:defRPr sz="1950"/>
            </a:lvl4pPr>
            <a:lvl5pPr>
              <a:defRPr sz="1950"/>
            </a:lvl5pPr>
            <a:lvl6pPr>
              <a:defRPr sz="1950"/>
            </a:lvl6pPr>
            <a:lvl7pPr>
              <a:defRPr sz="1950"/>
            </a:lvl7pPr>
            <a:lvl8pPr>
              <a:defRPr sz="1950"/>
            </a:lvl8pPr>
            <a:lvl9pPr>
              <a:defRPr sz="19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040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550" b="1"/>
            </a:lvl1pPr>
            <a:lvl2pPr marL="489833" indent="0">
              <a:buNone/>
              <a:defRPr sz="2175" b="1"/>
            </a:lvl2pPr>
            <a:lvl3pPr marL="979665" indent="0">
              <a:buNone/>
              <a:defRPr sz="1950" b="1"/>
            </a:lvl3pPr>
            <a:lvl4pPr marL="1469498" indent="0">
              <a:buNone/>
              <a:defRPr sz="1725" b="1"/>
            </a:lvl4pPr>
            <a:lvl5pPr marL="1959331" indent="0">
              <a:buNone/>
              <a:defRPr sz="1725" b="1"/>
            </a:lvl5pPr>
            <a:lvl6pPr marL="2449163" indent="0">
              <a:buNone/>
              <a:defRPr sz="1725" b="1"/>
            </a:lvl6pPr>
            <a:lvl7pPr marL="2938996" indent="0">
              <a:buNone/>
              <a:defRPr sz="1725" b="1"/>
            </a:lvl7pPr>
            <a:lvl8pPr marL="3428828" indent="0">
              <a:buNone/>
              <a:defRPr sz="1725" b="1"/>
            </a:lvl8pPr>
            <a:lvl9pPr marL="3918662" indent="0">
              <a:buNone/>
              <a:defRPr sz="1725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550"/>
            </a:lvl1pPr>
            <a:lvl2pPr>
              <a:defRPr sz="2175"/>
            </a:lvl2pPr>
            <a:lvl3pPr>
              <a:defRPr sz="1950"/>
            </a:lvl3pPr>
            <a:lvl4pPr>
              <a:defRPr sz="1725"/>
            </a:lvl4pPr>
            <a:lvl5pPr>
              <a:defRPr sz="1725"/>
            </a:lvl5pPr>
            <a:lvl6pPr>
              <a:defRPr sz="1725"/>
            </a:lvl6pPr>
            <a:lvl7pPr>
              <a:defRPr sz="1725"/>
            </a:lvl7pPr>
            <a:lvl8pPr>
              <a:defRPr sz="1725"/>
            </a:lvl8pPr>
            <a:lvl9pPr>
              <a:defRPr sz="1725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4" cy="639762"/>
          </a:xfrm>
        </p:spPr>
        <p:txBody>
          <a:bodyPr anchor="b"/>
          <a:lstStyle>
            <a:lvl1pPr marL="0" indent="0">
              <a:buNone/>
              <a:defRPr sz="2550" b="1"/>
            </a:lvl1pPr>
            <a:lvl2pPr marL="489833" indent="0">
              <a:buNone/>
              <a:defRPr sz="2175" b="1"/>
            </a:lvl2pPr>
            <a:lvl3pPr marL="979665" indent="0">
              <a:buNone/>
              <a:defRPr sz="1950" b="1"/>
            </a:lvl3pPr>
            <a:lvl4pPr marL="1469498" indent="0">
              <a:buNone/>
              <a:defRPr sz="1725" b="1"/>
            </a:lvl4pPr>
            <a:lvl5pPr marL="1959331" indent="0">
              <a:buNone/>
              <a:defRPr sz="1725" b="1"/>
            </a:lvl5pPr>
            <a:lvl6pPr marL="2449163" indent="0">
              <a:buNone/>
              <a:defRPr sz="1725" b="1"/>
            </a:lvl6pPr>
            <a:lvl7pPr marL="2938996" indent="0">
              <a:buNone/>
              <a:defRPr sz="1725" b="1"/>
            </a:lvl7pPr>
            <a:lvl8pPr marL="3428828" indent="0">
              <a:buNone/>
              <a:defRPr sz="1725" b="1"/>
            </a:lvl8pPr>
            <a:lvl9pPr marL="3918662" indent="0">
              <a:buNone/>
              <a:defRPr sz="1725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4" cy="3951288"/>
          </a:xfrm>
        </p:spPr>
        <p:txBody>
          <a:bodyPr/>
          <a:lstStyle>
            <a:lvl1pPr>
              <a:defRPr sz="2550"/>
            </a:lvl1pPr>
            <a:lvl2pPr>
              <a:defRPr sz="2175"/>
            </a:lvl2pPr>
            <a:lvl3pPr>
              <a:defRPr sz="1950"/>
            </a:lvl3pPr>
            <a:lvl4pPr>
              <a:defRPr sz="1725"/>
            </a:lvl4pPr>
            <a:lvl5pPr>
              <a:defRPr sz="1725"/>
            </a:lvl5pPr>
            <a:lvl6pPr>
              <a:defRPr sz="1725"/>
            </a:lvl6pPr>
            <a:lvl7pPr>
              <a:defRPr sz="1725"/>
            </a:lvl7pPr>
            <a:lvl8pPr>
              <a:defRPr sz="1725"/>
            </a:lvl8pPr>
            <a:lvl9pPr>
              <a:defRPr sz="1725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9868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0873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99046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175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4" y="273051"/>
            <a:ext cx="6815667" cy="5853113"/>
          </a:xfrm>
        </p:spPr>
        <p:txBody>
          <a:bodyPr/>
          <a:lstStyle>
            <a:lvl1pPr>
              <a:defRPr sz="3450"/>
            </a:lvl1pPr>
            <a:lvl2pPr>
              <a:defRPr sz="3000"/>
            </a:lvl2pPr>
            <a:lvl3pPr>
              <a:defRPr sz="2550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500"/>
            </a:lvl1pPr>
            <a:lvl2pPr marL="489833" indent="0">
              <a:buNone/>
              <a:defRPr sz="1275"/>
            </a:lvl2pPr>
            <a:lvl3pPr marL="979665" indent="0">
              <a:buNone/>
              <a:defRPr sz="1050"/>
            </a:lvl3pPr>
            <a:lvl4pPr marL="1469498" indent="0">
              <a:buNone/>
              <a:defRPr sz="975"/>
            </a:lvl4pPr>
            <a:lvl5pPr marL="1959331" indent="0">
              <a:buNone/>
              <a:defRPr sz="975"/>
            </a:lvl5pPr>
            <a:lvl6pPr marL="2449163" indent="0">
              <a:buNone/>
              <a:defRPr sz="975"/>
            </a:lvl6pPr>
            <a:lvl7pPr marL="2938996" indent="0">
              <a:buNone/>
              <a:defRPr sz="975"/>
            </a:lvl7pPr>
            <a:lvl8pPr marL="3428828" indent="0">
              <a:buNone/>
              <a:defRPr sz="975"/>
            </a:lvl8pPr>
            <a:lvl9pPr marL="3918662" indent="0">
              <a:buNone/>
              <a:defRPr sz="9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869131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2735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1"/>
            <a:ext cx="7315200" cy="566738"/>
          </a:xfrm>
        </p:spPr>
        <p:txBody>
          <a:bodyPr/>
          <a:lstStyle>
            <a:lvl1pPr algn="l">
              <a:defRPr sz="2175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450"/>
            </a:lvl1pPr>
            <a:lvl2pPr marL="489833" indent="0">
              <a:buNone/>
              <a:defRPr sz="3000"/>
            </a:lvl2pPr>
            <a:lvl3pPr marL="979665" indent="0">
              <a:buNone/>
              <a:defRPr sz="2550"/>
            </a:lvl3pPr>
            <a:lvl4pPr marL="1469498" indent="0">
              <a:buNone/>
              <a:defRPr sz="2175"/>
            </a:lvl4pPr>
            <a:lvl5pPr marL="1959331" indent="0">
              <a:buNone/>
              <a:defRPr sz="2175"/>
            </a:lvl5pPr>
            <a:lvl6pPr marL="2449163" indent="0">
              <a:buNone/>
              <a:defRPr sz="2175"/>
            </a:lvl6pPr>
            <a:lvl7pPr marL="2938996" indent="0">
              <a:buNone/>
              <a:defRPr sz="2175"/>
            </a:lvl7pPr>
            <a:lvl8pPr marL="3428828" indent="0">
              <a:buNone/>
              <a:defRPr sz="2175"/>
            </a:lvl8pPr>
            <a:lvl9pPr marL="3918662" indent="0">
              <a:buNone/>
              <a:defRPr sz="2175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9"/>
            <a:ext cx="7315200" cy="804862"/>
          </a:xfrm>
        </p:spPr>
        <p:txBody>
          <a:bodyPr/>
          <a:lstStyle>
            <a:lvl1pPr marL="0" indent="0">
              <a:buNone/>
              <a:defRPr sz="1500"/>
            </a:lvl1pPr>
            <a:lvl2pPr marL="489833" indent="0">
              <a:buNone/>
              <a:defRPr sz="1275"/>
            </a:lvl2pPr>
            <a:lvl3pPr marL="979665" indent="0">
              <a:buNone/>
              <a:defRPr sz="1050"/>
            </a:lvl3pPr>
            <a:lvl4pPr marL="1469498" indent="0">
              <a:buNone/>
              <a:defRPr sz="975"/>
            </a:lvl4pPr>
            <a:lvl5pPr marL="1959331" indent="0">
              <a:buNone/>
              <a:defRPr sz="975"/>
            </a:lvl5pPr>
            <a:lvl6pPr marL="2449163" indent="0">
              <a:buNone/>
              <a:defRPr sz="975"/>
            </a:lvl6pPr>
            <a:lvl7pPr marL="2938996" indent="0">
              <a:buNone/>
              <a:defRPr sz="975"/>
            </a:lvl7pPr>
            <a:lvl8pPr marL="3428828" indent="0">
              <a:buNone/>
              <a:defRPr sz="975"/>
            </a:lvl8pPr>
            <a:lvl9pPr marL="3918662" indent="0">
              <a:buNone/>
              <a:defRPr sz="9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152764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6505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88451" y="277813"/>
            <a:ext cx="2859616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7813"/>
            <a:ext cx="8375651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7759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0"/>
            <a:ext cx="10363200" cy="1362075"/>
          </a:xfrm>
        </p:spPr>
        <p:txBody>
          <a:bodyPr anchor="t"/>
          <a:lstStyle>
            <a:lvl1pPr algn="l">
              <a:defRPr sz="4275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4"/>
            <a:ext cx="10363200" cy="1500187"/>
          </a:xfrm>
        </p:spPr>
        <p:txBody>
          <a:bodyPr anchor="b"/>
          <a:lstStyle>
            <a:lvl1pPr marL="0" indent="0">
              <a:buNone/>
              <a:defRPr sz="2175"/>
            </a:lvl1pPr>
            <a:lvl2pPr marL="489833" indent="0">
              <a:buNone/>
              <a:defRPr sz="1950"/>
            </a:lvl2pPr>
            <a:lvl3pPr marL="979665" indent="0">
              <a:buNone/>
              <a:defRPr sz="1725"/>
            </a:lvl3pPr>
            <a:lvl4pPr marL="1469498" indent="0">
              <a:buNone/>
              <a:defRPr sz="1500"/>
            </a:lvl4pPr>
            <a:lvl5pPr marL="1959331" indent="0">
              <a:buNone/>
              <a:defRPr sz="1500"/>
            </a:lvl5pPr>
            <a:lvl6pPr marL="2449163" indent="0">
              <a:buNone/>
              <a:defRPr sz="1500"/>
            </a:lvl6pPr>
            <a:lvl7pPr marL="2938996" indent="0">
              <a:buNone/>
              <a:defRPr sz="1500"/>
            </a:lvl7pPr>
            <a:lvl8pPr marL="3428828" indent="0">
              <a:buNone/>
              <a:defRPr sz="1500"/>
            </a:lvl8pPr>
            <a:lvl9pPr marL="3918662" indent="0">
              <a:buNone/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20362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75267" y="1233489"/>
            <a:ext cx="5384800" cy="4530725"/>
          </a:xfrm>
        </p:spPr>
        <p:txBody>
          <a:bodyPr/>
          <a:lstStyle>
            <a:lvl1pPr>
              <a:defRPr sz="3000"/>
            </a:lvl1pPr>
            <a:lvl2pPr>
              <a:defRPr sz="2550"/>
            </a:lvl2pPr>
            <a:lvl3pPr>
              <a:defRPr sz="2175"/>
            </a:lvl3pPr>
            <a:lvl4pPr>
              <a:defRPr sz="1950"/>
            </a:lvl4pPr>
            <a:lvl5pPr>
              <a:defRPr sz="1950"/>
            </a:lvl5pPr>
            <a:lvl6pPr>
              <a:defRPr sz="1950"/>
            </a:lvl6pPr>
            <a:lvl7pPr>
              <a:defRPr sz="1950"/>
            </a:lvl7pPr>
            <a:lvl8pPr>
              <a:defRPr sz="1950"/>
            </a:lvl8pPr>
            <a:lvl9pPr>
              <a:defRPr sz="19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63267" y="1233489"/>
            <a:ext cx="5384800" cy="4530725"/>
          </a:xfrm>
        </p:spPr>
        <p:txBody>
          <a:bodyPr/>
          <a:lstStyle>
            <a:lvl1pPr>
              <a:defRPr sz="3000"/>
            </a:lvl1pPr>
            <a:lvl2pPr>
              <a:defRPr sz="2550"/>
            </a:lvl2pPr>
            <a:lvl3pPr>
              <a:defRPr sz="2175"/>
            </a:lvl3pPr>
            <a:lvl4pPr>
              <a:defRPr sz="1950"/>
            </a:lvl4pPr>
            <a:lvl5pPr>
              <a:defRPr sz="1950"/>
            </a:lvl5pPr>
            <a:lvl6pPr>
              <a:defRPr sz="1950"/>
            </a:lvl6pPr>
            <a:lvl7pPr>
              <a:defRPr sz="1950"/>
            </a:lvl7pPr>
            <a:lvl8pPr>
              <a:defRPr sz="1950"/>
            </a:lvl8pPr>
            <a:lvl9pPr>
              <a:defRPr sz="19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9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550" b="1"/>
            </a:lvl1pPr>
            <a:lvl2pPr marL="489833" indent="0">
              <a:buNone/>
              <a:defRPr sz="2175" b="1"/>
            </a:lvl2pPr>
            <a:lvl3pPr marL="979665" indent="0">
              <a:buNone/>
              <a:defRPr sz="1950" b="1"/>
            </a:lvl3pPr>
            <a:lvl4pPr marL="1469498" indent="0">
              <a:buNone/>
              <a:defRPr sz="1725" b="1"/>
            </a:lvl4pPr>
            <a:lvl5pPr marL="1959331" indent="0">
              <a:buNone/>
              <a:defRPr sz="1725" b="1"/>
            </a:lvl5pPr>
            <a:lvl6pPr marL="2449163" indent="0">
              <a:buNone/>
              <a:defRPr sz="1725" b="1"/>
            </a:lvl6pPr>
            <a:lvl7pPr marL="2938996" indent="0">
              <a:buNone/>
              <a:defRPr sz="1725" b="1"/>
            </a:lvl7pPr>
            <a:lvl8pPr marL="3428828" indent="0">
              <a:buNone/>
              <a:defRPr sz="1725" b="1"/>
            </a:lvl8pPr>
            <a:lvl9pPr marL="3918662" indent="0">
              <a:buNone/>
              <a:defRPr sz="1725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550"/>
            </a:lvl1pPr>
            <a:lvl2pPr>
              <a:defRPr sz="2175"/>
            </a:lvl2pPr>
            <a:lvl3pPr>
              <a:defRPr sz="1950"/>
            </a:lvl3pPr>
            <a:lvl4pPr>
              <a:defRPr sz="1725"/>
            </a:lvl4pPr>
            <a:lvl5pPr>
              <a:defRPr sz="1725"/>
            </a:lvl5pPr>
            <a:lvl6pPr>
              <a:defRPr sz="1725"/>
            </a:lvl6pPr>
            <a:lvl7pPr>
              <a:defRPr sz="1725"/>
            </a:lvl7pPr>
            <a:lvl8pPr>
              <a:defRPr sz="1725"/>
            </a:lvl8pPr>
            <a:lvl9pPr>
              <a:defRPr sz="1725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4" cy="639762"/>
          </a:xfrm>
        </p:spPr>
        <p:txBody>
          <a:bodyPr anchor="b"/>
          <a:lstStyle>
            <a:lvl1pPr marL="0" indent="0">
              <a:buNone/>
              <a:defRPr sz="2550" b="1"/>
            </a:lvl1pPr>
            <a:lvl2pPr marL="489833" indent="0">
              <a:buNone/>
              <a:defRPr sz="2175" b="1"/>
            </a:lvl2pPr>
            <a:lvl3pPr marL="979665" indent="0">
              <a:buNone/>
              <a:defRPr sz="1950" b="1"/>
            </a:lvl3pPr>
            <a:lvl4pPr marL="1469498" indent="0">
              <a:buNone/>
              <a:defRPr sz="1725" b="1"/>
            </a:lvl4pPr>
            <a:lvl5pPr marL="1959331" indent="0">
              <a:buNone/>
              <a:defRPr sz="1725" b="1"/>
            </a:lvl5pPr>
            <a:lvl6pPr marL="2449163" indent="0">
              <a:buNone/>
              <a:defRPr sz="1725" b="1"/>
            </a:lvl6pPr>
            <a:lvl7pPr marL="2938996" indent="0">
              <a:buNone/>
              <a:defRPr sz="1725" b="1"/>
            </a:lvl7pPr>
            <a:lvl8pPr marL="3428828" indent="0">
              <a:buNone/>
              <a:defRPr sz="1725" b="1"/>
            </a:lvl8pPr>
            <a:lvl9pPr marL="3918662" indent="0">
              <a:buNone/>
              <a:defRPr sz="1725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4" cy="3951288"/>
          </a:xfrm>
        </p:spPr>
        <p:txBody>
          <a:bodyPr/>
          <a:lstStyle>
            <a:lvl1pPr>
              <a:defRPr sz="2550"/>
            </a:lvl1pPr>
            <a:lvl2pPr>
              <a:defRPr sz="2175"/>
            </a:lvl2pPr>
            <a:lvl3pPr>
              <a:defRPr sz="1950"/>
            </a:lvl3pPr>
            <a:lvl4pPr>
              <a:defRPr sz="1725"/>
            </a:lvl4pPr>
            <a:lvl5pPr>
              <a:defRPr sz="1725"/>
            </a:lvl5pPr>
            <a:lvl6pPr>
              <a:defRPr sz="1725"/>
            </a:lvl6pPr>
            <a:lvl7pPr>
              <a:defRPr sz="1725"/>
            </a:lvl7pPr>
            <a:lvl8pPr>
              <a:defRPr sz="1725"/>
            </a:lvl8pPr>
            <a:lvl9pPr>
              <a:defRPr sz="1725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664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3222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29362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175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4" y="273051"/>
            <a:ext cx="6815667" cy="5853113"/>
          </a:xfrm>
        </p:spPr>
        <p:txBody>
          <a:bodyPr/>
          <a:lstStyle>
            <a:lvl1pPr>
              <a:defRPr sz="3450"/>
            </a:lvl1pPr>
            <a:lvl2pPr>
              <a:defRPr sz="3000"/>
            </a:lvl2pPr>
            <a:lvl3pPr>
              <a:defRPr sz="2550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500"/>
            </a:lvl1pPr>
            <a:lvl2pPr marL="489833" indent="0">
              <a:buNone/>
              <a:defRPr sz="1275"/>
            </a:lvl2pPr>
            <a:lvl3pPr marL="979665" indent="0">
              <a:buNone/>
              <a:defRPr sz="1050"/>
            </a:lvl3pPr>
            <a:lvl4pPr marL="1469498" indent="0">
              <a:buNone/>
              <a:defRPr sz="975"/>
            </a:lvl4pPr>
            <a:lvl5pPr marL="1959331" indent="0">
              <a:buNone/>
              <a:defRPr sz="975"/>
            </a:lvl5pPr>
            <a:lvl6pPr marL="2449163" indent="0">
              <a:buNone/>
              <a:defRPr sz="975"/>
            </a:lvl6pPr>
            <a:lvl7pPr marL="2938996" indent="0">
              <a:buNone/>
              <a:defRPr sz="975"/>
            </a:lvl7pPr>
            <a:lvl8pPr marL="3428828" indent="0">
              <a:buNone/>
              <a:defRPr sz="975"/>
            </a:lvl8pPr>
            <a:lvl9pPr marL="3918662" indent="0">
              <a:buNone/>
              <a:defRPr sz="9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687853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1"/>
            <a:ext cx="7315200" cy="566738"/>
          </a:xfrm>
        </p:spPr>
        <p:txBody>
          <a:bodyPr/>
          <a:lstStyle>
            <a:lvl1pPr algn="l">
              <a:defRPr sz="2175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450"/>
            </a:lvl1pPr>
            <a:lvl2pPr marL="489833" indent="0">
              <a:buNone/>
              <a:defRPr sz="3000"/>
            </a:lvl2pPr>
            <a:lvl3pPr marL="979665" indent="0">
              <a:buNone/>
              <a:defRPr sz="2550"/>
            </a:lvl3pPr>
            <a:lvl4pPr marL="1469498" indent="0">
              <a:buNone/>
              <a:defRPr sz="2175"/>
            </a:lvl4pPr>
            <a:lvl5pPr marL="1959331" indent="0">
              <a:buNone/>
              <a:defRPr sz="2175"/>
            </a:lvl5pPr>
            <a:lvl6pPr marL="2449163" indent="0">
              <a:buNone/>
              <a:defRPr sz="2175"/>
            </a:lvl6pPr>
            <a:lvl7pPr marL="2938996" indent="0">
              <a:buNone/>
              <a:defRPr sz="2175"/>
            </a:lvl7pPr>
            <a:lvl8pPr marL="3428828" indent="0">
              <a:buNone/>
              <a:defRPr sz="2175"/>
            </a:lvl8pPr>
            <a:lvl9pPr marL="3918662" indent="0">
              <a:buNone/>
              <a:defRPr sz="2175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9"/>
            <a:ext cx="7315200" cy="804862"/>
          </a:xfrm>
        </p:spPr>
        <p:txBody>
          <a:bodyPr/>
          <a:lstStyle>
            <a:lvl1pPr marL="0" indent="0">
              <a:buNone/>
              <a:defRPr sz="1500"/>
            </a:lvl1pPr>
            <a:lvl2pPr marL="489833" indent="0">
              <a:buNone/>
              <a:defRPr sz="1275"/>
            </a:lvl2pPr>
            <a:lvl3pPr marL="979665" indent="0">
              <a:buNone/>
              <a:defRPr sz="1050"/>
            </a:lvl3pPr>
            <a:lvl4pPr marL="1469498" indent="0">
              <a:buNone/>
              <a:defRPr sz="975"/>
            </a:lvl4pPr>
            <a:lvl5pPr marL="1959331" indent="0">
              <a:buNone/>
              <a:defRPr sz="975"/>
            </a:lvl5pPr>
            <a:lvl6pPr marL="2449163" indent="0">
              <a:buNone/>
              <a:defRPr sz="975"/>
            </a:lvl6pPr>
            <a:lvl7pPr marL="2938996" indent="0">
              <a:buNone/>
              <a:defRPr sz="975"/>
            </a:lvl7pPr>
            <a:lvl8pPr marL="3428828" indent="0">
              <a:buNone/>
              <a:defRPr sz="975"/>
            </a:lvl8pPr>
            <a:lvl9pPr marL="3918662" indent="0">
              <a:buNone/>
              <a:defRPr sz="9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585747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ino_3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0"/>
            <a:ext cx="1594556" cy="908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7416"/>
            <a:ext cx="10972800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30622" tIns="65311" rIns="130622" bIns="65311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ar-SA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5267" y="1233487"/>
            <a:ext cx="10972800" cy="453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30622" tIns="65311" rIns="130622" bIns="6531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ar-SA" smtClean="0"/>
              <a:t>Click to edit Master text styles</a:t>
            </a:r>
          </a:p>
          <a:p>
            <a:pPr lvl="1"/>
            <a:r>
              <a:rPr lang="en-US" altLang="ar-SA" smtClean="0"/>
              <a:t>Second level</a:t>
            </a:r>
          </a:p>
          <a:p>
            <a:pPr lvl="2"/>
            <a:r>
              <a:rPr lang="en-US" altLang="ar-SA" smtClean="0"/>
              <a:t>Third level</a:t>
            </a:r>
          </a:p>
          <a:p>
            <a:pPr lvl="3"/>
            <a:r>
              <a:rPr lang="en-US" altLang="ar-SA" smtClean="0"/>
              <a:t>Fourth level</a:t>
            </a:r>
          </a:p>
          <a:p>
            <a:pPr lvl="4"/>
            <a:r>
              <a:rPr lang="en-US" altLang="ar-SA" smtClean="0"/>
              <a:t>Fifth level</a:t>
            </a:r>
          </a:p>
        </p:txBody>
      </p:sp>
      <p:sp>
        <p:nvSpPr>
          <p:cNvPr id="137221" name="Rectangle 5"/>
          <p:cNvSpPr>
            <a:spLocks noChangeArrowheads="1"/>
          </p:cNvSpPr>
          <p:nvPr/>
        </p:nvSpPr>
        <p:spPr bwMode="auto">
          <a:xfrm>
            <a:off x="0" y="0"/>
            <a:ext cx="304800" cy="2286000"/>
          </a:xfrm>
          <a:prstGeom prst="rect">
            <a:avLst/>
          </a:prstGeom>
          <a:solidFill>
            <a:srgbClr val="336699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7967" tIns="48983" rIns="97967" bIns="48983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550" dirty="0">
              <a:solidFill>
                <a:srgbClr val="000000"/>
              </a:solidFill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37222" name="Line 6"/>
          <p:cNvSpPr>
            <a:spLocks noChangeShapeType="1"/>
          </p:cNvSpPr>
          <p:nvPr/>
        </p:nvSpPr>
        <p:spPr bwMode="auto">
          <a:xfrm>
            <a:off x="609600" y="860822"/>
            <a:ext cx="10769600" cy="0"/>
          </a:xfrm>
          <a:prstGeom prst="line">
            <a:avLst/>
          </a:prstGeom>
          <a:noFill/>
          <a:ln w="19050">
            <a:solidFill>
              <a:srgbClr val="336699"/>
            </a:solidFill>
            <a:round/>
            <a:headEnd/>
            <a:tailEnd/>
          </a:ln>
          <a:effectLst/>
        </p:spPr>
        <p:txBody>
          <a:bodyPr lIns="97967" tIns="48983" rIns="97967" bIns="48983"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350">
              <a:solidFill>
                <a:srgbClr val="000000"/>
              </a:solidFill>
              <a:latin typeface="Verdana" charset="0"/>
              <a:ea typeface="ＭＳ Ｐゴシック" panose="020B0600070205080204" pitchFamily="34" charset="-128"/>
            </a:endParaRPr>
          </a:p>
        </p:txBody>
      </p:sp>
      <p:sp>
        <p:nvSpPr>
          <p:cNvPr id="137223" name="Rectangle 7"/>
          <p:cNvSpPr>
            <a:spLocks noChangeArrowheads="1"/>
          </p:cNvSpPr>
          <p:nvPr/>
        </p:nvSpPr>
        <p:spPr bwMode="auto">
          <a:xfrm>
            <a:off x="0" y="2286000"/>
            <a:ext cx="304800" cy="2286000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7967" tIns="48983" rIns="97967" bIns="48983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550" dirty="0">
              <a:solidFill>
                <a:srgbClr val="000000"/>
              </a:solidFill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37224" name="Rectangle 8"/>
          <p:cNvSpPr>
            <a:spLocks noChangeArrowheads="1"/>
          </p:cNvSpPr>
          <p:nvPr/>
        </p:nvSpPr>
        <p:spPr bwMode="auto">
          <a:xfrm>
            <a:off x="0" y="4572000"/>
            <a:ext cx="304800" cy="2286000"/>
          </a:xfrm>
          <a:prstGeom prst="rect">
            <a:avLst/>
          </a:prstGeom>
          <a:solidFill>
            <a:srgbClr val="336699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7967" tIns="48983" rIns="97967" bIns="48983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550" dirty="0">
              <a:solidFill>
                <a:srgbClr val="000000"/>
              </a:solidFill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37225" name="Text Box 9"/>
          <p:cNvSpPr txBox="1">
            <a:spLocks noChangeArrowheads="1"/>
          </p:cNvSpPr>
          <p:nvPr/>
        </p:nvSpPr>
        <p:spPr bwMode="auto">
          <a:xfrm>
            <a:off x="5697979" y="6613922"/>
            <a:ext cx="550508" cy="260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7967" tIns="48983" rIns="97967" bIns="48983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ar-SA" sz="1050" b="1">
                <a:solidFill>
                  <a:srgbClr val="006699"/>
                </a:solidFill>
                <a:latin typeface="Helvetica" panose="020B0604020202020204" pitchFamily="34" charset="0"/>
              </a:rPr>
              <a:t>15.</a:t>
            </a:r>
            <a:fld id="{D0ED400C-7B86-462F-B26B-4DA177676627}" type="slidenum">
              <a:rPr lang="en-US" altLang="ar-SA" sz="1050" b="1">
                <a:solidFill>
                  <a:srgbClr val="006699"/>
                </a:solidFill>
                <a:latin typeface="Helvetica" panose="020B0604020202020204" pitchFamily="34" charset="0"/>
              </a:rPr>
              <a:pPr algn="ctr" rtl="0" eaLnBrk="0" fontAlgn="base" hangingPunct="0">
                <a:spcBef>
                  <a:spcPct val="50000"/>
                </a:spcBef>
                <a:spcAft>
                  <a:spcPct val="0"/>
                </a:spcAft>
              </a:pPr>
              <a:t>‹#›</a:t>
            </a:fld>
            <a:endParaRPr lang="en-US" altLang="ar-SA" sz="1050" b="1">
              <a:solidFill>
                <a:srgbClr val="006699"/>
              </a:solidFill>
              <a:latin typeface="Helvetica" panose="020B0604020202020204" pitchFamily="34" charset="0"/>
            </a:endParaRPr>
          </a:p>
        </p:txBody>
      </p:sp>
      <p:sp>
        <p:nvSpPr>
          <p:cNvPr id="137226" name="Text Box 10"/>
          <p:cNvSpPr txBox="1">
            <a:spLocks noChangeArrowheads="1"/>
          </p:cNvSpPr>
          <p:nvPr/>
        </p:nvSpPr>
        <p:spPr bwMode="auto">
          <a:xfrm>
            <a:off x="8652933" y="6587729"/>
            <a:ext cx="3618089" cy="260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7967" tIns="48983" rIns="97967" bIns="48983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ar-SA" sz="1050" b="1">
                <a:solidFill>
                  <a:srgbClr val="006699"/>
                </a:solidFill>
                <a:latin typeface="Helvetica" panose="020B0604020202020204" pitchFamily="34" charset="0"/>
              </a:rPr>
              <a:t>Silberschatz, Galvin and Gagne ©2011</a:t>
            </a:r>
          </a:p>
        </p:txBody>
      </p:sp>
      <p:sp>
        <p:nvSpPr>
          <p:cNvPr id="137227" name="Text Box 11"/>
          <p:cNvSpPr txBox="1">
            <a:spLocks noChangeArrowheads="1"/>
          </p:cNvSpPr>
          <p:nvPr/>
        </p:nvSpPr>
        <p:spPr bwMode="auto">
          <a:xfrm>
            <a:off x="248356" y="6621066"/>
            <a:ext cx="3467973" cy="260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7967" tIns="48983" rIns="97967" bIns="48983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ar-SA" sz="1050" b="1">
                <a:solidFill>
                  <a:srgbClr val="006699"/>
                </a:solidFill>
                <a:latin typeface="Helvetica" panose="020B0604020202020204" pitchFamily="34" charset="0"/>
              </a:rPr>
              <a:t>Operating System Concepts Essentials– 8</a:t>
            </a:r>
            <a:r>
              <a:rPr lang="en-US" altLang="ar-SA" sz="1050" b="1" baseline="30000">
                <a:solidFill>
                  <a:srgbClr val="006699"/>
                </a:solidFill>
                <a:latin typeface="Helvetica" panose="020B0604020202020204" pitchFamily="34" charset="0"/>
              </a:rPr>
              <a:t>th</a:t>
            </a:r>
            <a:r>
              <a:rPr lang="en-US" altLang="ar-SA" sz="1050" b="1">
                <a:solidFill>
                  <a:srgbClr val="006699"/>
                </a:solidFill>
                <a:latin typeface="Helvetica" panose="020B0604020202020204" pitchFamily="34" charset="0"/>
              </a:rPr>
              <a:t> Edition</a:t>
            </a:r>
          </a:p>
        </p:txBody>
      </p:sp>
      <p:pic>
        <p:nvPicPr>
          <p:cNvPr id="1036" name="Picture 12" descr="dino_6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6022" y="5849542"/>
            <a:ext cx="1711678" cy="792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1299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3450" b="1">
          <a:solidFill>
            <a:srgbClr val="006699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450" b="1">
          <a:solidFill>
            <a:srgbClr val="006699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450" b="1">
          <a:solidFill>
            <a:srgbClr val="006699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450" b="1">
          <a:solidFill>
            <a:srgbClr val="006699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450" b="1">
          <a:solidFill>
            <a:srgbClr val="006699"/>
          </a:solidFill>
          <a:latin typeface="Arial" charset="0"/>
          <a:ea typeface="ＭＳ Ｐゴシック" charset="-128"/>
          <a:cs typeface="ＭＳ Ｐゴシック" charset="-128"/>
        </a:defRPr>
      </a:lvl5pPr>
      <a:lvl6pPr marL="489833" algn="ctr" rtl="0" fontAlgn="base">
        <a:spcBef>
          <a:spcPct val="0"/>
        </a:spcBef>
        <a:spcAft>
          <a:spcPct val="0"/>
        </a:spcAft>
        <a:defRPr sz="3450" b="1">
          <a:solidFill>
            <a:srgbClr val="006699"/>
          </a:solidFill>
          <a:latin typeface="Arial" charset="0"/>
        </a:defRPr>
      </a:lvl6pPr>
      <a:lvl7pPr marL="979665" algn="ctr" rtl="0" fontAlgn="base">
        <a:spcBef>
          <a:spcPct val="0"/>
        </a:spcBef>
        <a:spcAft>
          <a:spcPct val="0"/>
        </a:spcAft>
        <a:defRPr sz="3450" b="1">
          <a:solidFill>
            <a:srgbClr val="006699"/>
          </a:solidFill>
          <a:latin typeface="Arial" charset="0"/>
        </a:defRPr>
      </a:lvl7pPr>
      <a:lvl8pPr marL="1469498" algn="ctr" rtl="0" fontAlgn="base">
        <a:spcBef>
          <a:spcPct val="0"/>
        </a:spcBef>
        <a:spcAft>
          <a:spcPct val="0"/>
        </a:spcAft>
        <a:defRPr sz="3450" b="1">
          <a:solidFill>
            <a:srgbClr val="006699"/>
          </a:solidFill>
          <a:latin typeface="Arial" charset="0"/>
        </a:defRPr>
      </a:lvl8pPr>
      <a:lvl9pPr marL="1959331" algn="ctr" rtl="0" fontAlgn="base">
        <a:spcBef>
          <a:spcPct val="0"/>
        </a:spcBef>
        <a:spcAft>
          <a:spcPct val="0"/>
        </a:spcAft>
        <a:defRPr sz="3450" b="1">
          <a:solidFill>
            <a:srgbClr val="006699"/>
          </a:solidFill>
          <a:latin typeface="Arial" charset="0"/>
        </a:defRPr>
      </a:lvl9pPr>
    </p:titleStyle>
    <p:bodyStyle>
      <a:lvl1pPr marL="366713" indent="-366713" algn="l" rtl="0" eaLnBrk="0" fontAlgn="base" hangingPunct="0">
        <a:spcBef>
          <a:spcPct val="35000"/>
        </a:spcBef>
        <a:spcAft>
          <a:spcPct val="0"/>
        </a:spcAft>
        <a:buClr>
          <a:srgbClr val="993300"/>
        </a:buClr>
        <a:buSzPct val="90000"/>
        <a:buFont typeface="Monotype Sorts" charset="2"/>
        <a:buChar char="n"/>
        <a:defRPr kumimoji="1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95338" indent="-305991" algn="l" rtl="0" eaLnBrk="0" fontAlgn="base" hangingPunct="0">
        <a:spcBef>
          <a:spcPct val="35000"/>
        </a:spcBef>
        <a:spcAft>
          <a:spcPct val="0"/>
        </a:spcAft>
        <a:buClr>
          <a:srgbClr val="CC6600"/>
        </a:buClr>
        <a:buSzPct val="80000"/>
        <a:buFont typeface="Monotype Sorts" charset="2"/>
        <a:buChar char="l"/>
        <a:defRPr kumimoji="1">
          <a:solidFill>
            <a:schemeClr val="tx1"/>
          </a:solidFill>
          <a:latin typeface="+mn-lt"/>
          <a:ea typeface="ＭＳ Ｐゴシック" charset="-128"/>
        </a:defRPr>
      </a:lvl2pPr>
      <a:lvl3pPr marL="1163241" indent="-244079" algn="l" rtl="0" eaLnBrk="0" fontAlgn="base" hangingPunct="0">
        <a:spcBef>
          <a:spcPct val="35000"/>
        </a:spcBef>
        <a:spcAft>
          <a:spcPct val="0"/>
        </a:spcAft>
        <a:buClr>
          <a:srgbClr val="009900"/>
        </a:buClr>
        <a:buSzPct val="75000"/>
        <a:buFont typeface="Webdings" panose="05030102010509060703" pitchFamily="18" charset="2"/>
        <a:buChar char="4"/>
        <a:defRPr kumimoji="1">
          <a:solidFill>
            <a:schemeClr val="tx1"/>
          </a:solidFill>
          <a:latin typeface="+mn-lt"/>
          <a:ea typeface="ＭＳ Ｐゴシック" charset="-128"/>
        </a:defRPr>
      </a:lvl3pPr>
      <a:lvl4pPr marL="1529954" indent="-244079" algn="l" rtl="0" eaLnBrk="0" fontAlgn="base" hangingPunct="0">
        <a:spcBef>
          <a:spcPct val="35000"/>
        </a:spcBef>
        <a:spcAft>
          <a:spcPct val="0"/>
        </a:spcAft>
        <a:buClr>
          <a:schemeClr val="hlink"/>
        </a:buClr>
        <a:buSzPct val="75000"/>
        <a:buChar char="–"/>
        <a:defRPr kumimoji="1">
          <a:solidFill>
            <a:schemeClr val="tx1"/>
          </a:solidFill>
          <a:latin typeface="+mn-lt"/>
          <a:ea typeface="ＭＳ Ｐゴシック" charset="-128"/>
        </a:defRPr>
      </a:lvl4pPr>
      <a:lvl5pPr marL="1897856" indent="-244079" algn="l" rtl="0" eaLnBrk="0" fontAlgn="base" hangingPunct="0">
        <a:spcBef>
          <a:spcPct val="35000"/>
        </a:spcBef>
        <a:spcAft>
          <a:spcPct val="0"/>
        </a:spcAft>
        <a:buClr>
          <a:srgbClr val="FF0066"/>
        </a:buClr>
        <a:buSzPct val="75000"/>
        <a:buChar char="»"/>
        <a:defRPr kumimoji="1">
          <a:solidFill>
            <a:schemeClr val="tx1"/>
          </a:solidFill>
          <a:latin typeface="+mn-lt"/>
          <a:ea typeface="ＭＳ Ｐゴシック" charset="-128"/>
        </a:defRPr>
      </a:lvl5pPr>
      <a:lvl6pPr marL="2387934" indent="-244916" algn="l" rtl="0" eaLnBrk="0" fontAlgn="base" hangingPunct="0">
        <a:spcBef>
          <a:spcPct val="35000"/>
        </a:spcBef>
        <a:spcAft>
          <a:spcPct val="0"/>
        </a:spcAft>
        <a:buClr>
          <a:srgbClr val="FF0066"/>
        </a:buClr>
        <a:buSzPct val="75000"/>
        <a:buChar char="»"/>
        <a:defRPr kumimoji="1">
          <a:solidFill>
            <a:schemeClr val="tx1"/>
          </a:solidFill>
          <a:latin typeface="+mn-lt"/>
          <a:ea typeface="ＭＳ Ｐゴシック" charset="-128"/>
        </a:defRPr>
      </a:lvl6pPr>
      <a:lvl7pPr marL="2877767" indent="-244916" algn="l" rtl="0" eaLnBrk="0" fontAlgn="base" hangingPunct="0">
        <a:spcBef>
          <a:spcPct val="35000"/>
        </a:spcBef>
        <a:spcAft>
          <a:spcPct val="0"/>
        </a:spcAft>
        <a:buClr>
          <a:srgbClr val="FF0066"/>
        </a:buClr>
        <a:buSzPct val="75000"/>
        <a:buChar char="»"/>
        <a:defRPr kumimoji="1">
          <a:solidFill>
            <a:schemeClr val="tx1"/>
          </a:solidFill>
          <a:latin typeface="+mn-lt"/>
          <a:ea typeface="ＭＳ Ｐゴシック" charset="-128"/>
        </a:defRPr>
      </a:lvl7pPr>
      <a:lvl8pPr marL="3367600" indent="-244916" algn="l" rtl="0" eaLnBrk="0" fontAlgn="base" hangingPunct="0">
        <a:spcBef>
          <a:spcPct val="35000"/>
        </a:spcBef>
        <a:spcAft>
          <a:spcPct val="0"/>
        </a:spcAft>
        <a:buClr>
          <a:srgbClr val="FF0066"/>
        </a:buClr>
        <a:buSzPct val="75000"/>
        <a:buChar char="»"/>
        <a:defRPr kumimoji="1">
          <a:solidFill>
            <a:schemeClr val="tx1"/>
          </a:solidFill>
          <a:latin typeface="+mn-lt"/>
          <a:ea typeface="ＭＳ Ｐゴシック" charset="-128"/>
        </a:defRPr>
      </a:lvl8pPr>
      <a:lvl9pPr marL="3857432" indent="-244916" algn="l" rtl="0" eaLnBrk="0" fontAlgn="base" hangingPunct="0">
        <a:spcBef>
          <a:spcPct val="35000"/>
        </a:spcBef>
        <a:spcAft>
          <a:spcPct val="0"/>
        </a:spcAft>
        <a:buClr>
          <a:srgbClr val="FF0066"/>
        </a:buClr>
        <a:buSzPct val="75000"/>
        <a:buChar char="»"/>
        <a:defRPr kumimoji="1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89833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1pPr>
      <a:lvl2pPr marL="489833" algn="l" defTabSz="489833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979665" algn="l" defTabSz="489833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3pPr>
      <a:lvl4pPr marL="1469498" algn="l" defTabSz="489833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4pPr>
      <a:lvl5pPr marL="1959331" algn="l" defTabSz="489833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5pPr>
      <a:lvl6pPr marL="2449163" algn="l" defTabSz="489833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6pPr>
      <a:lvl7pPr marL="2938996" algn="l" defTabSz="489833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8" algn="l" defTabSz="489833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8pPr>
      <a:lvl9pPr marL="3918662" algn="l" defTabSz="489833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ino_3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0"/>
            <a:ext cx="1594556" cy="908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7416"/>
            <a:ext cx="10972800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30622" tIns="65311" rIns="130622" bIns="65311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5267" y="1233487"/>
            <a:ext cx="10972800" cy="453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30622" tIns="65311" rIns="130622" bIns="6531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304800" cy="2286000"/>
          </a:xfrm>
          <a:prstGeom prst="rect">
            <a:avLst/>
          </a:prstGeom>
          <a:solidFill>
            <a:srgbClr val="3366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7967" tIns="48983" rIns="97967" bIns="48983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altLang="ar-SA" sz="2550">
              <a:solidFill>
                <a:srgbClr val="000000"/>
              </a:solidFill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609600" y="860822"/>
            <a:ext cx="10769600" cy="0"/>
          </a:xfrm>
          <a:prstGeom prst="line">
            <a:avLst/>
          </a:prstGeom>
          <a:noFill/>
          <a:ln w="19050">
            <a:solidFill>
              <a:srgbClr val="3366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7967" tIns="48983" rIns="97967" bIns="48983"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ar-SA" sz="1350">
              <a:solidFill>
                <a:srgbClr val="000000"/>
              </a:solidFill>
              <a:latin typeface="Verdana" panose="020B060403050404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2286000"/>
            <a:ext cx="304800" cy="2286000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7967" tIns="48983" rIns="97967" bIns="48983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altLang="ar-SA" sz="2550">
              <a:solidFill>
                <a:srgbClr val="000000"/>
              </a:solidFill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4572000"/>
            <a:ext cx="304800" cy="2286000"/>
          </a:xfrm>
          <a:prstGeom prst="rect">
            <a:avLst/>
          </a:prstGeom>
          <a:solidFill>
            <a:srgbClr val="3366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7967" tIns="48983" rIns="97967" bIns="48983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altLang="ar-SA" sz="2550">
              <a:solidFill>
                <a:srgbClr val="000000"/>
              </a:solidFill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  <p:sp>
        <p:nvSpPr>
          <p:cNvPr id="137225" name="Text Box 9"/>
          <p:cNvSpPr txBox="1">
            <a:spLocks noChangeArrowheads="1"/>
          </p:cNvSpPr>
          <p:nvPr/>
        </p:nvSpPr>
        <p:spPr bwMode="auto">
          <a:xfrm>
            <a:off x="5697979" y="6613922"/>
            <a:ext cx="550508" cy="260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7967" tIns="48983" rIns="97967" bIns="48983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3068638" indent="-782638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3525838" indent="-782638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983038" indent="-782638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4440238" indent="-782638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1050" b="1">
                <a:solidFill>
                  <a:srgbClr val="006699"/>
                </a:solidFill>
                <a:latin typeface="Helvetica" panose="020B0604020202020204" pitchFamily="34" charset="0"/>
              </a:rPr>
              <a:t>15.</a:t>
            </a:r>
            <a:fld id="{517E2080-17FE-45F7-B5F3-A02D4FC5EAFD}" type="slidenum">
              <a:rPr lang="en-US" altLang="en-US" sz="1050" b="1">
                <a:solidFill>
                  <a:srgbClr val="006699"/>
                </a:solidFill>
                <a:latin typeface="Helvetica" panose="020B0604020202020204" pitchFamily="34" charset="0"/>
              </a:rPr>
              <a:pPr algn="ctr" rtl="0" eaLnBrk="0" fontAlgn="base" hangingPunct="0">
                <a:spcBef>
                  <a:spcPct val="50000"/>
                </a:spcBef>
                <a:spcAft>
                  <a:spcPct val="0"/>
                </a:spcAft>
              </a:pPr>
              <a:t>‹#›</a:t>
            </a:fld>
            <a:endParaRPr lang="en-US" altLang="en-US" sz="1050" b="1">
              <a:solidFill>
                <a:srgbClr val="006699"/>
              </a:solidFill>
              <a:latin typeface="Helvetica" panose="020B0604020202020204" pitchFamily="34" charset="0"/>
            </a:endParaRPr>
          </a:p>
        </p:txBody>
      </p:sp>
      <p:sp>
        <p:nvSpPr>
          <p:cNvPr id="137226" name="Text Box 10"/>
          <p:cNvSpPr txBox="1">
            <a:spLocks noChangeArrowheads="1"/>
          </p:cNvSpPr>
          <p:nvPr/>
        </p:nvSpPr>
        <p:spPr bwMode="auto">
          <a:xfrm>
            <a:off x="8652933" y="6587729"/>
            <a:ext cx="3618089" cy="260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7967" tIns="48983" rIns="97967" bIns="48983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9pPr>
          </a:lstStyle>
          <a:p>
            <a:pPr algn="ctr" rtl="0"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altLang="en-US" sz="1050" b="1" smtClean="0">
                <a:solidFill>
                  <a:srgbClr val="006699"/>
                </a:solidFill>
                <a:latin typeface="Helvetica" charset="0"/>
              </a:rPr>
              <a:t>Silberschatz, Galvin and Gagne ©2011</a:t>
            </a:r>
          </a:p>
        </p:txBody>
      </p:sp>
      <p:sp>
        <p:nvSpPr>
          <p:cNvPr id="137227" name="Text Box 11"/>
          <p:cNvSpPr txBox="1">
            <a:spLocks noChangeArrowheads="1"/>
          </p:cNvSpPr>
          <p:nvPr/>
        </p:nvSpPr>
        <p:spPr bwMode="auto">
          <a:xfrm>
            <a:off x="248356" y="6621066"/>
            <a:ext cx="3467973" cy="260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7967" tIns="48983" rIns="97967" bIns="48983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9pPr>
          </a:lstStyle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altLang="en-US" sz="1050" b="1" smtClean="0">
                <a:solidFill>
                  <a:srgbClr val="006699"/>
                </a:solidFill>
                <a:latin typeface="Helvetica" charset="0"/>
              </a:rPr>
              <a:t>Operating System Concepts Essentials– 8</a:t>
            </a:r>
            <a:r>
              <a:rPr lang="en-US" altLang="en-US" sz="1050" b="1" baseline="30000" smtClean="0">
                <a:solidFill>
                  <a:srgbClr val="006699"/>
                </a:solidFill>
                <a:latin typeface="Helvetica" charset="0"/>
              </a:rPr>
              <a:t>th</a:t>
            </a:r>
            <a:r>
              <a:rPr lang="en-US" altLang="en-US" sz="1050" b="1" smtClean="0">
                <a:solidFill>
                  <a:srgbClr val="006699"/>
                </a:solidFill>
                <a:latin typeface="Helvetica" charset="0"/>
              </a:rPr>
              <a:t> Edition</a:t>
            </a:r>
          </a:p>
        </p:txBody>
      </p:sp>
      <p:pic>
        <p:nvPicPr>
          <p:cNvPr id="1036" name="Picture 12" descr="dino_6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6022" y="5849542"/>
            <a:ext cx="1711678" cy="792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20344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450" b="1">
          <a:solidFill>
            <a:srgbClr val="006699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450" b="1">
          <a:solidFill>
            <a:srgbClr val="006699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450" b="1">
          <a:solidFill>
            <a:srgbClr val="006699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450" b="1">
          <a:solidFill>
            <a:srgbClr val="006699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450" b="1">
          <a:solidFill>
            <a:srgbClr val="006699"/>
          </a:solidFill>
          <a:latin typeface="Arial" charset="0"/>
          <a:ea typeface="ＭＳ Ｐゴシック" charset="-128"/>
          <a:cs typeface="ＭＳ Ｐゴシック" charset="-128"/>
        </a:defRPr>
      </a:lvl5pPr>
      <a:lvl6pPr marL="489833" algn="ctr" rtl="0" fontAlgn="base">
        <a:spcBef>
          <a:spcPct val="0"/>
        </a:spcBef>
        <a:spcAft>
          <a:spcPct val="0"/>
        </a:spcAft>
        <a:defRPr sz="3450" b="1">
          <a:solidFill>
            <a:srgbClr val="006699"/>
          </a:solidFill>
          <a:latin typeface="Arial" charset="0"/>
        </a:defRPr>
      </a:lvl6pPr>
      <a:lvl7pPr marL="979665" algn="ctr" rtl="0" fontAlgn="base">
        <a:spcBef>
          <a:spcPct val="0"/>
        </a:spcBef>
        <a:spcAft>
          <a:spcPct val="0"/>
        </a:spcAft>
        <a:defRPr sz="3450" b="1">
          <a:solidFill>
            <a:srgbClr val="006699"/>
          </a:solidFill>
          <a:latin typeface="Arial" charset="0"/>
        </a:defRPr>
      </a:lvl7pPr>
      <a:lvl8pPr marL="1469498" algn="ctr" rtl="0" fontAlgn="base">
        <a:spcBef>
          <a:spcPct val="0"/>
        </a:spcBef>
        <a:spcAft>
          <a:spcPct val="0"/>
        </a:spcAft>
        <a:defRPr sz="3450" b="1">
          <a:solidFill>
            <a:srgbClr val="006699"/>
          </a:solidFill>
          <a:latin typeface="Arial" charset="0"/>
        </a:defRPr>
      </a:lvl8pPr>
      <a:lvl9pPr marL="1959331" algn="ctr" rtl="0" fontAlgn="base">
        <a:spcBef>
          <a:spcPct val="0"/>
        </a:spcBef>
        <a:spcAft>
          <a:spcPct val="0"/>
        </a:spcAft>
        <a:defRPr sz="3450" b="1">
          <a:solidFill>
            <a:srgbClr val="006699"/>
          </a:solidFill>
          <a:latin typeface="Arial" charset="0"/>
        </a:defRPr>
      </a:lvl9pPr>
    </p:titleStyle>
    <p:bodyStyle>
      <a:lvl1pPr marL="366713" indent="-366713" algn="l" rtl="0" eaLnBrk="0" fontAlgn="base" hangingPunct="0">
        <a:spcBef>
          <a:spcPct val="35000"/>
        </a:spcBef>
        <a:spcAft>
          <a:spcPct val="0"/>
        </a:spcAft>
        <a:buClr>
          <a:srgbClr val="993300"/>
        </a:buClr>
        <a:buSzPct val="90000"/>
        <a:buFont typeface="Monotype Sorts" charset="2"/>
        <a:buChar char="n"/>
        <a:defRPr kumimoji="1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95338" indent="-305991" algn="l" rtl="0" eaLnBrk="0" fontAlgn="base" hangingPunct="0">
        <a:spcBef>
          <a:spcPct val="35000"/>
        </a:spcBef>
        <a:spcAft>
          <a:spcPct val="0"/>
        </a:spcAft>
        <a:buClr>
          <a:srgbClr val="CC6600"/>
        </a:buClr>
        <a:buSzPct val="80000"/>
        <a:buFont typeface="Monotype Sorts" charset="2"/>
        <a:buChar char="l"/>
        <a:defRPr kumimoji="1">
          <a:solidFill>
            <a:schemeClr val="tx1"/>
          </a:solidFill>
          <a:latin typeface="+mn-lt"/>
          <a:ea typeface="ＭＳ Ｐゴシック" charset="-128"/>
        </a:defRPr>
      </a:lvl2pPr>
      <a:lvl3pPr marL="1163241" indent="-244079" algn="l" rtl="0" eaLnBrk="0" fontAlgn="base" hangingPunct="0">
        <a:spcBef>
          <a:spcPct val="35000"/>
        </a:spcBef>
        <a:spcAft>
          <a:spcPct val="0"/>
        </a:spcAft>
        <a:buClr>
          <a:srgbClr val="009900"/>
        </a:buClr>
        <a:buSzPct val="75000"/>
        <a:buFont typeface="Webdings" panose="05030102010509060703" pitchFamily="18" charset="2"/>
        <a:buChar char="4"/>
        <a:defRPr kumimoji="1">
          <a:solidFill>
            <a:schemeClr val="tx1"/>
          </a:solidFill>
          <a:latin typeface="+mn-lt"/>
          <a:ea typeface="ＭＳ Ｐゴシック" charset="-128"/>
        </a:defRPr>
      </a:lvl3pPr>
      <a:lvl4pPr marL="1529954" indent="-244079" algn="l" rtl="0" eaLnBrk="0" fontAlgn="base" hangingPunct="0">
        <a:spcBef>
          <a:spcPct val="35000"/>
        </a:spcBef>
        <a:spcAft>
          <a:spcPct val="0"/>
        </a:spcAft>
        <a:buClr>
          <a:schemeClr val="hlink"/>
        </a:buClr>
        <a:buSzPct val="75000"/>
        <a:buChar char="–"/>
        <a:defRPr kumimoji="1">
          <a:solidFill>
            <a:schemeClr val="tx1"/>
          </a:solidFill>
          <a:latin typeface="+mn-lt"/>
          <a:ea typeface="ＭＳ Ｐゴシック" charset="-128"/>
        </a:defRPr>
      </a:lvl4pPr>
      <a:lvl5pPr marL="1897856" indent="-244079" algn="l" rtl="0" eaLnBrk="0" fontAlgn="base" hangingPunct="0">
        <a:spcBef>
          <a:spcPct val="35000"/>
        </a:spcBef>
        <a:spcAft>
          <a:spcPct val="0"/>
        </a:spcAft>
        <a:buClr>
          <a:srgbClr val="FF0066"/>
        </a:buClr>
        <a:buSzPct val="75000"/>
        <a:buChar char="»"/>
        <a:defRPr kumimoji="1">
          <a:solidFill>
            <a:schemeClr val="tx1"/>
          </a:solidFill>
          <a:latin typeface="+mn-lt"/>
          <a:ea typeface="ＭＳ Ｐゴシック" charset="-128"/>
        </a:defRPr>
      </a:lvl5pPr>
      <a:lvl6pPr marL="2387934" indent="-244916" algn="l" rtl="0" eaLnBrk="0" fontAlgn="base" hangingPunct="0">
        <a:spcBef>
          <a:spcPct val="35000"/>
        </a:spcBef>
        <a:spcAft>
          <a:spcPct val="0"/>
        </a:spcAft>
        <a:buClr>
          <a:srgbClr val="FF0066"/>
        </a:buClr>
        <a:buSzPct val="75000"/>
        <a:buChar char="»"/>
        <a:defRPr kumimoji="1">
          <a:solidFill>
            <a:schemeClr val="tx1"/>
          </a:solidFill>
          <a:latin typeface="+mn-lt"/>
          <a:ea typeface="ＭＳ Ｐゴシック" charset="-128"/>
        </a:defRPr>
      </a:lvl6pPr>
      <a:lvl7pPr marL="2877767" indent="-244916" algn="l" rtl="0" eaLnBrk="0" fontAlgn="base" hangingPunct="0">
        <a:spcBef>
          <a:spcPct val="35000"/>
        </a:spcBef>
        <a:spcAft>
          <a:spcPct val="0"/>
        </a:spcAft>
        <a:buClr>
          <a:srgbClr val="FF0066"/>
        </a:buClr>
        <a:buSzPct val="75000"/>
        <a:buChar char="»"/>
        <a:defRPr kumimoji="1">
          <a:solidFill>
            <a:schemeClr val="tx1"/>
          </a:solidFill>
          <a:latin typeface="+mn-lt"/>
          <a:ea typeface="ＭＳ Ｐゴシック" charset="-128"/>
        </a:defRPr>
      </a:lvl7pPr>
      <a:lvl8pPr marL="3367600" indent="-244916" algn="l" rtl="0" eaLnBrk="0" fontAlgn="base" hangingPunct="0">
        <a:spcBef>
          <a:spcPct val="35000"/>
        </a:spcBef>
        <a:spcAft>
          <a:spcPct val="0"/>
        </a:spcAft>
        <a:buClr>
          <a:srgbClr val="FF0066"/>
        </a:buClr>
        <a:buSzPct val="75000"/>
        <a:buChar char="»"/>
        <a:defRPr kumimoji="1">
          <a:solidFill>
            <a:schemeClr val="tx1"/>
          </a:solidFill>
          <a:latin typeface="+mn-lt"/>
          <a:ea typeface="ＭＳ Ｐゴシック" charset="-128"/>
        </a:defRPr>
      </a:lvl8pPr>
      <a:lvl9pPr marL="3857432" indent="-244916" algn="l" rtl="0" eaLnBrk="0" fontAlgn="base" hangingPunct="0">
        <a:spcBef>
          <a:spcPct val="35000"/>
        </a:spcBef>
        <a:spcAft>
          <a:spcPct val="0"/>
        </a:spcAft>
        <a:buClr>
          <a:srgbClr val="FF0066"/>
        </a:buClr>
        <a:buSzPct val="75000"/>
        <a:buChar char="»"/>
        <a:defRPr kumimoji="1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89833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1pPr>
      <a:lvl2pPr marL="489833" algn="l" defTabSz="489833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979665" algn="l" defTabSz="489833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3pPr>
      <a:lvl4pPr marL="1469498" algn="l" defTabSz="489833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4pPr>
      <a:lvl5pPr marL="1959331" algn="l" defTabSz="489833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5pPr>
      <a:lvl6pPr marL="2449163" algn="l" defTabSz="489833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6pPr>
      <a:lvl7pPr marL="2938996" algn="l" defTabSz="489833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8" algn="l" defTabSz="489833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8pPr>
      <a:lvl9pPr marL="3918662" algn="l" defTabSz="489833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24025" y="685801"/>
            <a:ext cx="8743950" cy="2127647"/>
          </a:xfrm>
        </p:spPr>
        <p:txBody>
          <a:bodyPr/>
          <a:lstStyle/>
          <a:p>
            <a:pPr eaLnBrk="1" hangingPunct="1"/>
            <a:r>
              <a:rPr lang="en-US" altLang="en-US" dirty="0" smtClean="0">
                <a:ea typeface="ＭＳ Ｐゴシック" panose="020B0600070205080204" pitchFamily="34" charset="-128"/>
              </a:rPr>
              <a:t>Chapter 2:  The Linux System</a:t>
            </a:r>
            <a:br>
              <a:rPr lang="en-US" altLang="en-US" dirty="0" smtClean="0">
                <a:ea typeface="ＭＳ Ｐゴシック" panose="020B0600070205080204" pitchFamily="34" charset="-128"/>
              </a:rPr>
            </a:br>
            <a:r>
              <a:rPr lang="en-US" altLang="en-US" sz="3000" dirty="0">
                <a:solidFill>
                  <a:srgbClr val="C00000"/>
                </a:solidFill>
                <a:ea typeface="ＭＳ Ｐゴシック" panose="020B0600070205080204" pitchFamily="34" charset="-128"/>
              </a:rPr>
              <a:t>Part </a:t>
            </a:r>
            <a:r>
              <a:rPr lang="en-US" altLang="en-US" sz="3000" dirty="0" smtClean="0">
                <a:solidFill>
                  <a:srgbClr val="C00000"/>
                </a:solidFill>
                <a:ea typeface="ＭＳ Ｐゴシック" panose="020B0600070205080204" pitchFamily="34" charset="-128"/>
              </a:rPr>
              <a:t>2</a:t>
            </a:r>
            <a:endParaRPr lang="en-US" altLang="en-US" sz="3000" dirty="0">
              <a:solidFill>
                <a:srgbClr val="C00000"/>
              </a:solidFill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73122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ar-SA" smtClean="0">
                <a:ea typeface="ＭＳ Ｐゴシック" panose="020B0600070205080204" pitchFamily="34" charset="-128"/>
              </a:rPr>
              <a:t>Conflict Resolution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0" y="1285875"/>
            <a:ext cx="8586788" cy="4482704"/>
          </a:xfrm>
        </p:spPr>
        <p:txBody>
          <a:bodyPr/>
          <a:lstStyle/>
          <a:p>
            <a:r>
              <a:rPr lang="en-US" altLang="ar-SA" smtClean="0">
                <a:ea typeface="ＭＳ Ｐゴシック" panose="020B0600070205080204" pitchFamily="34" charset="-128"/>
              </a:rPr>
              <a:t>A mechanism that allows different device drivers to reserve hardware resources and to protect those resources from accidental use by another driver.</a:t>
            </a:r>
            <a:br>
              <a:rPr lang="en-US" altLang="ar-SA" smtClean="0">
                <a:ea typeface="ＭＳ Ｐゴシック" panose="020B0600070205080204" pitchFamily="34" charset="-128"/>
              </a:rPr>
            </a:br>
            <a:endParaRPr lang="en-US" altLang="ar-SA" smtClean="0">
              <a:ea typeface="ＭＳ Ｐゴシック" panose="020B0600070205080204" pitchFamily="34" charset="-128"/>
            </a:endParaRPr>
          </a:p>
          <a:p>
            <a:r>
              <a:rPr lang="en-US" altLang="ar-SA" smtClean="0">
                <a:ea typeface="ＭＳ Ｐゴシック" panose="020B0600070205080204" pitchFamily="34" charset="-128"/>
              </a:rPr>
              <a:t>The conflict resolution module aims to:</a:t>
            </a:r>
          </a:p>
          <a:p>
            <a:pPr lvl="1"/>
            <a:r>
              <a:rPr lang="en-US" altLang="ar-SA" smtClean="0">
                <a:ea typeface="ＭＳ Ｐゴシック" panose="020B0600070205080204" pitchFamily="34" charset="-128"/>
              </a:rPr>
              <a:t>Prevent modules from clashing over access to hardware resources</a:t>
            </a:r>
          </a:p>
          <a:p>
            <a:pPr lvl="1"/>
            <a:r>
              <a:rPr lang="en-US" altLang="ar-SA" smtClean="0">
                <a:ea typeface="ＭＳ Ｐゴシック" panose="020B0600070205080204" pitchFamily="34" charset="-128"/>
              </a:rPr>
              <a:t>Prevent </a:t>
            </a:r>
            <a:r>
              <a:rPr lang="en-US" altLang="ar-SA" i="1" smtClean="0">
                <a:ea typeface="ＭＳ Ｐゴシック" panose="020B0600070205080204" pitchFamily="34" charset="-128"/>
              </a:rPr>
              <a:t>autoprobes </a:t>
            </a:r>
            <a:r>
              <a:rPr lang="en-US" altLang="ar-SA" smtClean="0">
                <a:ea typeface="ＭＳ Ｐゴシック" panose="020B0600070205080204" pitchFamily="34" charset="-128"/>
              </a:rPr>
              <a:t>from interfering with existing device drivers</a:t>
            </a:r>
          </a:p>
          <a:p>
            <a:pPr lvl="1"/>
            <a:r>
              <a:rPr lang="en-US" altLang="ar-SA" smtClean="0">
                <a:ea typeface="ＭＳ Ｐゴシック" panose="020B0600070205080204" pitchFamily="34" charset="-128"/>
              </a:rPr>
              <a:t>Resolve conflicts with multiple drivers trying to access the same hardware</a:t>
            </a:r>
          </a:p>
        </p:txBody>
      </p:sp>
    </p:spTree>
    <p:extLst>
      <p:ext uri="{BB962C8B-B14F-4D97-AF65-F5344CB8AC3E}">
        <p14:creationId xmlns:p14="http://schemas.microsoft.com/office/powerpoint/2010/main" val="40039494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 sz="4000" dirty="0">
                <a:solidFill>
                  <a:srgbClr val="0070C0"/>
                </a:solidFill>
                <a:ea typeface="ＭＳ Ｐゴシック" panose="020B0600070205080204" pitchFamily="34" charset="-128"/>
              </a:rPr>
              <a:t>Process Management</a:t>
            </a:r>
            <a:br>
              <a:rPr lang="en-US" altLang="en-US" sz="4000" dirty="0">
                <a:solidFill>
                  <a:srgbClr val="0070C0"/>
                </a:solidFill>
                <a:ea typeface="ＭＳ Ｐゴシック" panose="020B0600070205080204" pitchFamily="34" charset="-128"/>
              </a:rPr>
            </a:br>
            <a:endParaRPr lang="en-US" sz="4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02300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0" y="277416"/>
            <a:ext cx="8820150" cy="576263"/>
          </a:xfrm>
        </p:spPr>
        <p:txBody>
          <a:bodyPr/>
          <a:lstStyle/>
          <a:p>
            <a:pPr eaLnBrk="1" hangingPunct="1"/>
            <a:r>
              <a:rPr lang="en-US" altLang="ar-SA" smtClean="0">
                <a:ea typeface="ＭＳ Ｐゴシック" panose="020B0600070205080204" pitchFamily="34" charset="-128"/>
              </a:rPr>
              <a:t>Process Management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1" y="1285875"/>
            <a:ext cx="8270081" cy="4482704"/>
          </a:xfrm>
        </p:spPr>
        <p:txBody>
          <a:bodyPr/>
          <a:lstStyle/>
          <a:p>
            <a:r>
              <a:rPr lang="en-US" dirty="0"/>
              <a:t>The basic principle of UNIX process management is to separate two </a:t>
            </a:r>
            <a:r>
              <a:rPr lang="en-US" dirty="0" smtClean="0"/>
              <a:t>operations: the </a:t>
            </a:r>
            <a:r>
              <a:rPr lang="en-US" dirty="0"/>
              <a:t>creation of a process and the running of a new program</a:t>
            </a:r>
            <a:r>
              <a:rPr lang="en-US" dirty="0" smtClean="0"/>
              <a:t>.</a:t>
            </a:r>
          </a:p>
          <a:p>
            <a:pPr lvl="1"/>
            <a:r>
              <a:rPr lang="en-US" altLang="ar-SA" dirty="0" smtClean="0">
                <a:ea typeface="ＭＳ Ｐゴシック" panose="020B0600070205080204" pitchFamily="34" charset="-128"/>
              </a:rPr>
              <a:t>The </a:t>
            </a:r>
            <a:r>
              <a:rPr lang="en-US" altLang="ar-SA" dirty="0" smtClean="0">
                <a:solidFill>
                  <a:srgbClr val="FF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  <a:cs typeface="Courier New" panose="02070309020205020404" pitchFamily="49" charset="0"/>
              </a:rPr>
              <a:t>fork</a:t>
            </a:r>
            <a:r>
              <a:rPr lang="en-US" altLang="ar-SA" dirty="0" smtClean="0">
                <a:latin typeface="Courier New" panose="02070309020205020404" pitchFamily="49" charset="0"/>
                <a:ea typeface="ＭＳ Ｐゴシック" panose="020B0600070205080204" pitchFamily="34" charset="-128"/>
                <a:cs typeface="Courier New" panose="02070309020205020404" pitchFamily="49" charset="0"/>
              </a:rPr>
              <a:t> </a:t>
            </a:r>
            <a:r>
              <a:rPr lang="en-US" altLang="ar-SA" dirty="0" smtClean="0">
                <a:ea typeface="ＭＳ Ｐゴシック" panose="020B0600070205080204" pitchFamily="34" charset="-128"/>
              </a:rPr>
              <a:t>system call creates a new process</a:t>
            </a:r>
          </a:p>
          <a:p>
            <a:pPr lvl="1"/>
            <a:r>
              <a:rPr lang="en-US" altLang="ar-SA" dirty="0" smtClean="0">
                <a:ea typeface="ＭＳ Ｐゴシック" panose="020B0600070205080204" pitchFamily="34" charset="-128"/>
              </a:rPr>
              <a:t>A new program is run after a call to </a:t>
            </a:r>
            <a:r>
              <a:rPr lang="en-US" altLang="ar-SA" dirty="0" err="1" smtClean="0">
                <a:solidFill>
                  <a:srgbClr val="FF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  <a:cs typeface="Courier New" panose="02070309020205020404" pitchFamily="49" charset="0"/>
              </a:rPr>
              <a:t>execve</a:t>
            </a:r>
            <a:endParaRPr lang="en-US" altLang="ar-SA" dirty="0" smtClean="0">
              <a:solidFill>
                <a:srgbClr val="FF0000"/>
              </a:solidFill>
              <a:latin typeface="Courier New" panose="02070309020205020404" pitchFamily="49" charset="0"/>
              <a:ea typeface="ＭＳ Ｐゴシック" panose="020B0600070205080204" pitchFamily="34" charset="-128"/>
              <a:cs typeface="Courier New" panose="02070309020205020404" pitchFamily="49" charset="0"/>
            </a:endParaRPr>
          </a:p>
          <a:p>
            <a:pPr lvl="1"/>
            <a:endParaRPr lang="en-US" altLang="ar-SA" dirty="0" smtClean="0">
              <a:latin typeface="Courier New" panose="02070309020205020404" pitchFamily="49" charset="0"/>
              <a:ea typeface="ＭＳ Ｐゴシック" panose="020B0600070205080204" pitchFamily="34" charset="-128"/>
              <a:cs typeface="Courier New" panose="02070309020205020404" pitchFamily="49" charset="0"/>
            </a:endParaRPr>
          </a:p>
          <a:p>
            <a:r>
              <a:rPr lang="en-US" altLang="ar-SA" dirty="0" smtClean="0">
                <a:ea typeface="ＭＳ Ｐゴシック" panose="020B0600070205080204" pitchFamily="34" charset="-128"/>
              </a:rPr>
              <a:t>Under UNIX, a process encompasses all the information that the operating system must maintain to track the context of a single execution of a single program</a:t>
            </a:r>
          </a:p>
          <a:p>
            <a:endParaRPr lang="en-US" altLang="ar-SA" dirty="0" smtClean="0">
              <a:ea typeface="ＭＳ Ｐゴシック" panose="020B0600070205080204" pitchFamily="34" charset="-128"/>
            </a:endParaRPr>
          </a:p>
          <a:p>
            <a:r>
              <a:rPr lang="en-US" altLang="ar-SA" dirty="0" smtClean="0">
                <a:ea typeface="ＭＳ Ｐゴシック" panose="020B0600070205080204" pitchFamily="34" charset="-128"/>
              </a:rPr>
              <a:t>Under Linux, process properties fall into three groups: </a:t>
            </a:r>
            <a:endParaRPr lang="en-US" altLang="ar-SA" dirty="0" smtClean="0">
              <a:ea typeface="ＭＳ Ｐゴシック" panose="020B0600070205080204" pitchFamily="34" charset="-128"/>
            </a:endParaRPr>
          </a:p>
          <a:p>
            <a:pPr lvl="1"/>
            <a:r>
              <a:rPr lang="en-US" altLang="ar-SA" dirty="0" smtClean="0">
                <a:ea typeface="ＭＳ Ｐゴシック" panose="020B0600070205080204" pitchFamily="34" charset="-128"/>
              </a:rPr>
              <a:t> </a:t>
            </a:r>
            <a:r>
              <a:rPr lang="en-US" altLang="ar-SA" dirty="0">
                <a:ea typeface="ＭＳ Ｐゴシック" panose="020B0600070205080204" pitchFamily="34" charset="-128"/>
              </a:rPr>
              <a:t>T</a:t>
            </a:r>
            <a:r>
              <a:rPr lang="en-US" altLang="ar-SA" dirty="0" smtClean="0">
                <a:ea typeface="ＭＳ Ｐゴシック" panose="020B0600070205080204" pitchFamily="34" charset="-128"/>
              </a:rPr>
              <a:t>he </a:t>
            </a:r>
            <a:r>
              <a:rPr lang="en-US" altLang="ar-SA" dirty="0" smtClean="0">
                <a:ea typeface="ＭＳ Ｐゴシック" panose="020B0600070205080204" pitchFamily="34" charset="-128"/>
              </a:rPr>
              <a:t>process’s </a:t>
            </a:r>
            <a:r>
              <a:rPr lang="en-US" altLang="ar-SA" dirty="0" smtClean="0">
                <a:ea typeface="ＭＳ Ｐゴシック" panose="020B0600070205080204" pitchFamily="34" charset="-128"/>
              </a:rPr>
              <a:t>identity</a:t>
            </a:r>
          </a:p>
          <a:p>
            <a:pPr lvl="1"/>
            <a:r>
              <a:rPr lang="en-US" altLang="ar-SA" dirty="0" smtClean="0">
                <a:ea typeface="ＭＳ Ｐゴシック" panose="020B0600070205080204" pitchFamily="34" charset="-128"/>
              </a:rPr>
              <a:t>Environment</a:t>
            </a:r>
            <a:endParaRPr lang="en-US" altLang="ar-SA" dirty="0">
              <a:ea typeface="ＭＳ Ｐゴシック" panose="020B0600070205080204" pitchFamily="34" charset="-128"/>
            </a:endParaRPr>
          </a:p>
          <a:p>
            <a:pPr lvl="1"/>
            <a:r>
              <a:rPr lang="en-US" altLang="ar-SA" dirty="0" smtClean="0">
                <a:ea typeface="ＭＳ Ｐゴシック" panose="020B0600070205080204" pitchFamily="34" charset="-128"/>
              </a:rPr>
              <a:t>Context</a:t>
            </a:r>
            <a:endParaRPr lang="en-US" altLang="ar-SA" dirty="0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451680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ar-SA" smtClean="0">
                <a:ea typeface="ＭＳ Ｐゴシック" panose="020B0600070205080204" pitchFamily="34" charset="-128"/>
              </a:rPr>
              <a:t>Process Identity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0" y="1285875"/>
            <a:ext cx="8559404" cy="4873229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ar-SA" smtClean="0">
                <a:ea typeface="ＭＳ Ｐゴシック" panose="020B0600070205080204" pitchFamily="34" charset="-128"/>
              </a:rPr>
              <a:t>Process ID (PID).  The unique identifier for the process; used to specify processes to the operating system when an application makes a system call to signal, modify, or wait for another process.</a:t>
            </a:r>
          </a:p>
          <a:p>
            <a:pPr>
              <a:lnSpc>
                <a:spcPct val="90000"/>
              </a:lnSpc>
            </a:pPr>
            <a:endParaRPr lang="en-US" altLang="ar-SA" smtClean="0">
              <a:ea typeface="ＭＳ Ｐゴシック" panose="020B0600070205080204" pitchFamily="34" charset="-128"/>
            </a:endParaRPr>
          </a:p>
          <a:p>
            <a:pPr>
              <a:lnSpc>
                <a:spcPct val="90000"/>
              </a:lnSpc>
            </a:pPr>
            <a:r>
              <a:rPr lang="en-US" altLang="ar-SA" smtClean="0">
                <a:ea typeface="ＭＳ Ｐゴシック" panose="020B0600070205080204" pitchFamily="34" charset="-128"/>
              </a:rPr>
              <a:t>Credentials.  Each process must have an associated user ID and one or more group IDs that determine the process’s rights to access system resources and files.</a:t>
            </a:r>
          </a:p>
          <a:p>
            <a:pPr>
              <a:lnSpc>
                <a:spcPct val="90000"/>
              </a:lnSpc>
            </a:pPr>
            <a:endParaRPr lang="en-US" altLang="ar-SA" smtClean="0">
              <a:ea typeface="ＭＳ Ｐゴシック" panose="020B0600070205080204" pitchFamily="34" charset="-128"/>
            </a:endParaRPr>
          </a:p>
          <a:p>
            <a:pPr>
              <a:lnSpc>
                <a:spcPct val="90000"/>
              </a:lnSpc>
            </a:pPr>
            <a:r>
              <a:rPr lang="en-US" altLang="ar-SA" smtClean="0">
                <a:ea typeface="ＭＳ Ｐゴシック" panose="020B0600070205080204" pitchFamily="34" charset="-128"/>
              </a:rPr>
              <a:t>Personality.  Not traditionally found on UNIX systems, but under Linux each process has an associated personality identifier that can slightly modify the semantics of certain system calls.</a:t>
            </a:r>
          </a:p>
          <a:p>
            <a:pPr lvl="1">
              <a:lnSpc>
                <a:spcPct val="90000"/>
              </a:lnSpc>
            </a:pPr>
            <a:r>
              <a:rPr lang="en-US" altLang="ar-SA" smtClean="0">
                <a:ea typeface="ＭＳ Ｐゴシック" panose="020B0600070205080204" pitchFamily="34" charset="-128"/>
              </a:rPr>
              <a:t>Used primarily by emulation libraries to request that system calls be compatible with certain specific flavors of UNIX</a:t>
            </a:r>
          </a:p>
          <a:p>
            <a:pPr>
              <a:lnSpc>
                <a:spcPct val="90000"/>
              </a:lnSpc>
            </a:pPr>
            <a:endParaRPr lang="en-US" altLang="ar-SA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96373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ar-SA" smtClean="0">
                <a:ea typeface="ＭＳ Ｐゴシック" panose="020B0600070205080204" pitchFamily="34" charset="-128"/>
              </a:rPr>
              <a:t>Process Environment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0" y="1285876"/>
            <a:ext cx="8601075" cy="5232797"/>
          </a:xfrm>
          <a:noFill/>
        </p:spPr>
        <p:txBody>
          <a:bodyPr/>
          <a:lstStyle/>
          <a:p>
            <a:endParaRPr lang="en-US" altLang="ar-SA" dirty="0" smtClean="0">
              <a:ea typeface="ＭＳ Ｐゴシック" panose="020B0600070205080204" pitchFamily="34" charset="-128"/>
            </a:endParaRPr>
          </a:p>
          <a:p>
            <a:r>
              <a:rPr lang="en-US" altLang="ar-SA" dirty="0" smtClean="0">
                <a:ea typeface="ＭＳ Ｐゴシック" panose="020B0600070205080204" pitchFamily="34" charset="-128"/>
              </a:rPr>
              <a:t>The </a:t>
            </a:r>
            <a:r>
              <a:rPr lang="en-US" altLang="ar-SA" dirty="0" smtClean="0">
                <a:ea typeface="ＭＳ Ｐゴシック" panose="020B0600070205080204" pitchFamily="34" charset="-128"/>
              </a:rPr>
              <a:t>process’s environment is inherited from its parent, and is composed of two null-terminated vectors:</a:t>
            </a:r>
          </a:p>
          <a:p>
            <a:pPr lvl="1"/>
            <a:r>
              <a:rPr lang="en-US" altLang="ar-SA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  <a:t>The argument vector </a:t>
            </a:r>
            <a:r>
              <a:rPr lang="en-US" altLang="ar-SA" dirty="0" smtClean="0">
                <a:ea typeface="ＭＳ Ｐゴシック" panose="020B0600070205080204" pitchFamily="34" charset="-128"/>
              </a:rPr>
              <a:t>lists the command-line arguments used to invoke the running program; conventionally starts with the name of the program itself.</a:t>
            </a:r>
          </a:p>
          <a:p>
            <a:pPr lvl="1"/>
            <a:r>
              <a:rPr lang="en-US" altLang="ar-SA" dirty="0" smtClean="0">
                <a:solidFill>
                  <a:srgbClr val="FF0000"/>
                </a:solidFill>
                <a:ea typeface="ＭＳ Ｐゴシック" panose="020B0600070205080204" pitchFamily="34" charset="-128"/>
              </a:rPr>
              <a:t>The environment vector </a:t>
            </a:r>
            <a:r>
              <a:rPr lang="en-US" altLang="ar-SA" dirty="0" smtClean="0">
                <a:ea typeface="ＭＳ Ｐゴシック" panose="020B0600070205080204" pitchFamily="34" charset="-128"/>
              </a:rPr>
              <a:t>is a list of “NAME=VALUE” pairs that associates named environment variables with arbitrary textual values.</a:t>
            </a:r>
          </a:p>
          <a:p>
            <a:pPr marL="489347" lvl="1" indent="0">
              <a:buNone/>
            </a:pPr>
            <a:endParaRPr lang="en-US" altLang="ar-SA" sz="825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009259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ar-SA" smtClean="0">
                <a:ea typeface="ＭＳ Ｐゴシック" panose="020B0600070205080204" pitchFamily="34" charset="-128"/>
              </a:rPr>
              <a:t>Process Context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59756" y="1233487"/>
            <a:ext cx="8601075" cy="4872038"/>
          </a:xfrm>
        </p:spPr>
        <p:txBody>
          <a:bodyPr/>
          <a:lstStyle/>
          <a:p>
            <a:r>
              <a:rPr lang="en-US" altLang="ar-SA" dirty="0" smtClean="0">
                <a:ea typeface="ＭＳ Ｐゴシック" panose="020B0600070205080204" pitchFamily="34" charset="-128"/>
              </a:rPr>
              <a:t>The (constantly changing) state of a running program at any point in time.</a:t>
            </a:r>
          </a:p>
          <a:p>
            <a:r>
              <a:rPr lang="en-US" dirty="0"/>
              <a:t>Process context includes </a:t>
            </a:r>
            <a:r>
              <a:rPr lang="en-US" dirty="0" smtClean="0"/>
              <a:t>the following </a:t>
            </a:r>
            <a:r>
              <a:rPr lang="en-US" dirty="0"/>
              <a:t>parts:</a:t>
            </a:r>
            <a:endParaRPr lang="en-US" altLang="ar-SA" dirty="0" smtClean="0">
              <a:ea typeface="ＭＳ Ｐゴシック" panose="020B0600070205080204" pitchFamily="34" charset="-128"/>
            </a:endParaRPr>
          </a:p>
          <a:p>
            <a:pPr lvl="1"/>
            <a:r>
              <a:rPr lang="en-US" altLang="ar-SA" dirty="0" smtClean="0">
                <a:ea typeface="ＭＳ Ｐゴシック" panose="020B0600070205080204" pitchFamily="34" charset="-128"/>
              </a:rPr>
              <a:t>The </a:t>
            </a:r>
            <a:r>
              <a:rPr lang="en-US" altLang="ar-SA" b="1" dirty="0" smtClean="0">
                <a:solidFill>
                  <a:srgbClr val="3366FF"/>
                </a:solidFill>
                <a:ea typeface="ＭＳ Ｐゴシック" panose="020B0600070205080204" pitchFamily="34" charset="-128"/>
              </a:rPr>
              <a:t>scheduling context</a:t>
            </a:r>
            <a:r>
              <a:rPr lang="en-US" altLang="ar-SA" dirty="0" smtClean="0">
                <a:solidFill>
                  <a:srgbClr val="3366FF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ar-SA" dirty="0" smtClean="0">
                <a:ea typeface="ＭＳ Ｐゴシック" panose="020B0600070205080204" pitchFamily="34" charset="-128"/>
              </a:rPr>
              <a:t>is the most important part of the process context; it is the information that the scheduler needs to suspend and restart the process.</a:t>
            </a:r>
          </a:p>
          <a:p>
            <a:endParaRPr lang="en-US" altLang="ar-SA" dirty="0" smtClean="0">
              <a:ea typeface="ＭＳ Ｐゴシック" panose="020B0600070205080204" pitchFamily="34" charset="-128"/>
            </a:endParaRPr>
          </a:p>
          <a:p>
            <a:pPr lvl="1"/>
            <a:r>
              <a:rPr lang="en-US" altLang="ar-SA" dirty="0" smtClean="0">
                <a:ea typeface="ＭＳ Ｐゴシック" panose="020B0600070205080204" pitchFamily="34" charset="-128"/>
              </a:rPr>
              <a:t>The kernel maintains </a:t>
            </a:r>
            <a:r>
              <a:rPr lang="en-US" altLang="ar-SA" b="1" dirty="0" smtClean="0">
                <a:solidFill>
                  <a:srgbClr val="3366FF"/>
                </a:solidFill>
                <a:ea typeface="ＭＳ Ｐゴシック" panose="020B0600070205080204" pitchFamily="34" charset="-128"/>
              </a:rPr>
              <a:t>accounting</a:t>
            </a:r>
            <a:r>
              <a:rPr lang="en-US" altLang="ar-SA" dirty="0" smtClean="0">
                <a:ea typeface="ＭＳ Ｐゴシック" panose="020B0600070205080204" pitchFamily="34" charset="-128"/>
              </a:rPr>
              <a:t> information about the resources currently being consumed by each process, and the total resources consumed by the process in its lifetime so far.</a:t>
            </a:r>
          </a:p>
          <a:p>
            <a:endParaRPr lang="en-US" altLang="ar-SA" dirty="0" smtClean="0">
              <a:ea typeface="ＭＳ Ｐゴシック" panose="020B0600070205080204" pitchFamily="34" charset="-128"/>
            </a:endParaRPr>
          </a:p>
          <a:p>
            <a:pPr lvl="1"/>
            <a:r>
              <a:rPr lang="en-US" altLang="ar-SA" dirty="0" smtClean="0">
                <a:ea typeface="ＭＳ Ｐゴシック" panose="020B0600070205080204" pitchFamily="34" charset="-128"/>
              </a:rPr>
              <a:t>The </a:t>
            </a:r>
            <a:r>
              <a:rPr lang="en-US" altLang="ar-SA" b="1" dirty="0" smtClean="0">
                <a:solidFill>
                  <a:srgbClr val="3366FF"/>
                </a:solidFill>
                <a:ea typeface="ＭＳ Ｐゴシック" panose="020B0600070205080204" pitchFamily="34" charset="-128"/>
              </a:rPr>
              <a:t>file table</a:t>
            </a:r>
            <a:r>
              <a:rPr lang="en-US" altLang="ar-SA" dirty="0" smtClean="0">
                <a:solidFill>
                  <a:srgbClr val="3366FF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ar-SA" dirty="0" smtClean="0">
                <a:ea typeface="ＭＳ Ｐゴシック" panose="020B0600070205080204" pitchFamily="34" charset="-128"/>
              </a:rPr>
              <a:t>is an array of pointers to kernel file structures.</a:t>
            </a:r>
          </a:p>
          <a:p>
            <a:pPr lvl="1"/>
            <a:r>
              <a:rPr lang="en-US" altLang="ar-SA" dirty="0" smtClean="0">
                <a:ea typeface="ＭＳ Ｐゴシック" panose="020B0600070205080204" pitchFamily="34" charset="-128"/>
              </a:rPr>
              <a:t>When making file I/O system calls, processes refer to files by their index into this table.</a:t>
            </a:r>
          </a:p>
        </p:txBody>
      </p:sp>
    </p:spTree>
    <p:extLst>
      <p:ext uri="{BB962C8B-B14F-4D97-AF65-F5344CB8AC3E}">
        <p14:creationId xmlns:p14="http://schemas.microsoft.com/office/powerpoint/2010/main" val="41603758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1784748" y="277416"/>
            <a:ext cx="8940403" cy="576263"/>
          </a:xfrm>
        </p:spPr>
        <p:txBody>
          <a:bodyPr/>
          <a:lstStyle/>
          <a:p>
            <a:pPr eaLnBrk="1" hangingPunct="1"/>
            <a:r>
              <a:rPr lang="en-US" altLang="ar-SA" smtClean="0">
                <a:ea typeface="ＭＳ Ｐゴシック" panose="020B0600070205080204" pitchFamily="34" charset="-128"/>
              </a:rPr>
              <a:t>Process Context (Cont.)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59757" y="1233487"/>
            <a:ext cx="8590360" cy="4530329"/>
          </a:xfrm>
        </p:spPr>
        <p:txBody>
          <a:bodyPr/>
          <a:lstStyle/>
          <a:p>
            <a:pPr lvl="1"/>
            <a:r>
              <a:rPr lang="en-US" altLang="ar-SA" dirty="0" smtClean="0">
                <a:ea typeface="ＭＳ Ｐゴシック" panose="020B0600070205080204" pitchFamily="34" charset="-128"/>
              </a:rPr>
              <a:t>Whereas the file table lists the existing open files, the </a:t>
            </a:r>
            <a:br>
              <a:rPr lang="en-US" altLang="ar-SA" dirty="0" smtClean="0">
                <a:ea typeface="ＭＳ Ｐゴシック" panose="020B0600070205080204" pitchFamily="34" charset="-128"/>
              </a:rPr>
            </a:br>
            <a:r>
              <a:rPr lang="en-US" altLang="ar-SA" b="1" dirty="0" smtClean="0">
                <a:solidFill>
                  <a:srgbClr val="3366FF"/>
                </a:solidFill>
                <a:ea typeface="ＭＳ Ｐゴシック" panose="020B0600070205080204" pitchFamily="34" charset="-128"/>
              </a:rPr>
              <a:t>file-system context</a:t>
            </a:r>
            <a:r>
              <a:rPr lang="en-US" altLang="ar-SA" dirty="0" smtClean="0">
                <a:solidFill>
                  <a:srgbClr val="3366FF"/>
                </a:solidFill>
                <a:ea typeface="ＭＳ Ｐゴシック" panose="020B0600070205080204" pitchFamily="34" charset="-128"/>
              </a:rPr>
              <a:t> </a:t>
            </a:r>
            <a:r>
              <a:rPr lang="en-US" altLang="ar-SA" dirty="0" smtClean="0">
                <a:ea typeface="ＭＳ Ｐゴシック" panose="020B0600070205080204" pitchFamily="34" charset="-128"/>
              </a:rPr>
              <a:t>applies to requests to open new files.</a:t>
            </a:r>
          </a:p>
          <a:p>
            <a:pPr lvl="2"/>
            <a:r>
              <a:rPr lang="en-US" altLang="ar-SA" dirty="0" smtClean="0">
                <a:ea typeface="ＭＳ Ｐゴシック" panose="020B0600070205080204" pitchFamily="34" charset="-128"/>
              </a:rPr>
              <a:t>The current root and default directories to be used for new file searches are stored here.</a:t>
            </a:r>
          </a:p>
          <a:p>
            <a:pPr lvl="1"/>
            <a:endParaRPr lang="en-US" altLang="ar-SA" dirty="0" smtClean="0">
              <a:ea typeface="ＭＳ Ｐゴシック" panose="020B0600070205080204" pitchFamily="34" charset="-128"/>
            </a:endParaRPr>
          </a:p>
          <a:p>
            <a:pPr lvl="1"/>
            <a:r>
              <a:rPr lang="en-US" altLang="ar-SA" dirty="0" smtClean="0">
                <a:ea typeface="ＭＳ Ｐゴシック" panose="020B0600070205080204" pitchFamily="34" charset="-128"/>
              </a:rPr>
              <a:t>The </a:t>
            </a:r>
            <a:r>
              <a:rPr lang="en-US" altLang="ar-SA" b="1" dirty="0" smtClean="0">
                <a:ea typeface="ＭＳ Ｐゴシック" panose="020B0600070205080204" pitchFamily="34" charset="-128"/>
              </a:rPr>
              <a:t>signal-handler table</a:t>
            </a:r>
            <a:r>
              <a:rPr lang="en-US" altLang="ar-SA" dirty="0" smtClean="0">
                <a:ea typeface="ＭＳ Ｐゴシック" panose="020B0600070205080204" pitchFamily="34" charset="-128"/>
              </a:rPr>
              <a:t> defines the routine in the process’s address space to be called when specific signals arrive.</a:t>
            </a:r>
          </a:p>
          <a:p>
            <a:endParaRPr lang="en-US" altLang="ar-SA" dirty="0" smtClean="0">
              <a:ea typeface="ＭＳ Ｐゴシック" panose="020B0600070205080204" pitchFamily="34" charset="-128"/>
            </a:endParaRPr>
          </a:p>
          <a:p>
            <a:pPr lvl="1"/>
            <a:r>
              <a:rPr lang="en-US" altLang="ar-SA" dirty="0" smtClean="0">
                <a:ea typeface="ＭＳ Ｐゴシック" panose="020B0600070205080204" pitchFamily="34" charset="-128"/>
              </a:rPr>
              <a:t>The </a:t>
            </a:r>
            <a:r>
              <a:rPr lang="en-US" altLang="ar-SA" b="1" dirty="0" smtClean="0">
                <a:ea typeface="ＭＳ Ｐゴシック" panose="020B0600070205080204" pitchFamily="34" charset="-128"/>
              </a:rPr>
              <a:t>virtual-memory context</a:t>
            </a:r>
            <a:r>
              <a:rPr lang="en-US" altLang="ar-SA" dirty="0" smtClean="0">
                <a:ea typeface="ＭＳ Ｐゴシック" panose="020B0600070205080204" pitchFamily="34" charset="-128"/>
              </a:rPr>
              <a:t> of a process describes the full contents of the its private address space.</a:t>
            </a:r>
          </a:p>
        </p:txBody>
      </p:sp>
    </p:spTree>
    <p:extLst>
      <p:ext uri="{BB962C8B-B14F-4D97-AF65-F5344CB8AC3E}">
        <p14:creationId xmlns:p14="http://schemas.microsoft.com/office/powerpoint/2010/main" val="19727128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2124075" y="277416"/>
            <a:ext cx="8601075" cy="576263"/>
          </a:xfrm>
        </p:spPr>
        <p:txBody>
          <a:bodyPr/>
          <a:lstStyle/>
          <a:p>
            <a:pPr eaLnBrk="1" hangingPunct="1"/>
            <a:r>
              <a:rPr lang="en-US" altLang="ar-SA" smtClean="0">
                <a:ea typeface="ＭＳ Ｐゴシック" panose="020B0600070205080204" pitchFamily="34" charset="-128"/>
              </a:rPr>
              <a:t>Processes and Threads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ar-SA" smtClean="0">
                <a:ea typeface="ＭＳ Ｐゴシック" panose="020B0600070205080204" pitchFamily="34" charset="-128"/>
              </a:rPr>
              <a:t>Linux uses the same internal representation for processes and threads; a thread is simply a new process that happens to share the same address space as its parent.</a:t>
            </a:r>
          </a:p>
          <a:p>
            <a:endParaRPr lang="en-US" altLang="ar-SA" smtClean="0">
              <a:ea typeface="ＭＳ Ｐゴシック" panose="020B0600070205080204" pitchFamily="34" charset="-128"/>
            </a:endParaRPr>
          </a:p>
          <a:p>
            <a:r>
              <a:rPr lang="en-US" altLang="ar-SA" smtClean="0">
                <a:ea typeface="ＭＳ Ｐゴシック" panose="020B0600070205080204" pitchFamily="34" charset="-128"/>
              </a:rPr>
              <a:t>A distinction is only made when a new thread is created by the </a:t>
            </a:r>
            <a:r>
              <a:rPr lang="en-US" altLang="ar-SA" smtClean="0">
                <a:latin typeface="Courier New" panose="02070309020205020404" pitchFamily="49" charset="0"/>
                <a:ea typeface="ＭＳ Ｐゴシック" panose="020B0600070205080204" pitchFamily="34" charset="-128"/>
                <a:cs typeface="Courier New" panose="02070309020205020404" pitchFamily="49" charset="0"/>
              </a:rPr>
              <a:t>clone</a:t>
            </a:r>
            <a:r>
              <a:rPr lang="en-US" altLang="ar-SA" smtClean="0">
                <a:ea typeface="ＭＳ Ｐゴシック" panose="020B0600070205080204" pitchFamily="34" charset="-128"/>
              </a:rPr>
              <a:t> system call.</a:t>
            </a:r>
          </a:p>
          <a:p>
            <a:pPr lvl="1"/>
            <a:r>
              <a:rPr lang="en-US" altLang="ar-SA" smtClean="0">
                <a:latin typeface="Courier New" panose="02070309020205020404" pitchFamily="49" charset="0"/>
                <a:ea typeface="ＭＳ Ｐゴシック" panose="020B0600070205080204" pitchFamily="34" charset="-128"/>
                <a:cs typeface="Courier New" panose="02070309020205020404" pitchFamily="49" charset="0"/>
              </a:rPr>
              <a:t>fork</a:t>
            </a:r>
            <a:r>
              <a:rPr lang="en-US" altLang="ar-SA" smtClean="0">
                <a:ea typeface="ＭＳ Ｐゴシック" panose="020B0600070205080204" pitchFamily="34" charset="-128"/>
              </a:rPr>
              <a:t> creates a new process with its own entirely new process context</a:t>
            </a:r>
          </a:p>
          <a:p>
            <a:pPr lvl="1"/>
            <a:r>
              <a:rPr lang="en-US" altLang="ar-SA" smtClean="0">
                <a:latin typeface="Courier New" panose="02070309020205020404" pitchFamily="49" charset="0"/>
                <a:ea typeface="ＭＳ Ｐゴシック" panose="020B0600070205080204" pitchFamily="34" charset="-128"/>
                <a:cs typeface="Courier New" panose="02070309020205020404" pitchFamily="49" charset="0"/>
              </a:rPr>
              <a:t>clone</a:t>
            </a:r>
            <a:r>
              <a:rPr lang="en-US" altLang="ar-SA" smtClean="0">
                <a:ea typeface="ＭＳ Ｐゴシック" panose="020B0600070205080204" pitchFamily="34" charset="-128"/>
              </a:rPr>
              <a:t> creates a new process with its own identity, but that is allowed to share the data structures of its parent</a:t>
            </a:r>
          </a:p>
          <a:p>
            <a:pPr lvl="1"/>
            <a:endParaRPr lang="en-US" altLang="ar-SA" smtClean="0">
              <a:ea typeface="ＭＳ Ｐゴシック" panose="020B0600070205080204" pitchFamily="34" charset="-128"/>
            </a:endParaRPr>
          </a:p>
          <a:p>
            <a:r>
              <a:rPr lang="en-US" altLang="ar-SA" smtClean="0">
                <a:ea typeface="ＭＳ Ｐゴシック" panose="020B0600070205080204" pitchFamily="34" charset="-128"/>
              </a:rPr>
              <a:t>Using </a:t>
            </a:r>
            <a:r>
              <a:rPr lang="en-US" altLang="ar-SA" smtClean="0">
                <a:latin typeface="Courier New" panose="02070309020205020404" pitchFamily="49" charset="0"/>
                <a:ea typeface="ＭＳ Ｐゴシック" panose="020B0600070205080204" pitchFamily="34" charset="-128"/>
                <a:cs typeface="Courier New" panose="02070309020205020404" pitchFamily="49" charset="0"/>
              </a:rPr>
              <a:t>clone</a:t>
            </a:r>
            <a:r>
              <a:rPr lang="en-US" altLang="ar-SA" smtClean="0">
                <a:ea typeface="ＭＳ Ｐゴシック" panose="020B0600070205080204" pitchFamily="34" charset="-128"/>
              </a:rPr>
              <a:t> gives an application fine-grained control over exactly what is shared between two threads.</a:t>
            </a:r>
          </a:p>
        </p:txBody>
      </p:sp>
    </p:spTree>
    <p:extLst>
      <p:ext uri="{BB962C8B-B14F-4D97-AF65-F5344CB8AC3E}">
        <p14:creationId xmlns:p14="http://schemas.microsoft.com/office/powerpoint/2010/main" val="9647802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2124075" y="277416"/>
            <a:ext cx="8601075" cy="576263"/>
          </a:xfrm>
        </p:spPr>
        <p:txBody>
          <a:bodyPr/>
          <a:lstStyle/>
          <a:p>
            <a:pPr eaLnBrk="1" hangingPunct="1"/>
            <a:r>
              <a:rPr lang="en-US" altLang="ar-SA" smtClean="0">
                <a:ea typeface="ＭＳ Ｐゴシック" panose="020B0600070205080204" pitchFamily="34" charset="-128"/>
              </a:rPr>
              <a:t>Processes and Threads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When clone</a:t>
            </a:r>
            <a:r>
              <a:rPr lang="en-US" dirty="0" smtClean="0"/>
              <a:t>() is </a:t>
            </a:r>
            <a:r>
              <a:rPr lang="en-US" dirty="0"/>
              <a:t>invoked, it is passed a set of flags that determine how much sharing is </a:t>
            </a:r>
            <a:r>
              <a:rPr lang="en-US" dirty="0" smtClean="0"/>
              <a:t>to take </a:t>
            </a:r>
            <a:r>
              <a:rPr lang="en-US" dirty="0"/>
              <a:t>place between the parent and child tasks. Some of these flags are</a:t>
            </a:r>
            <a:r>
              <a:rPr lang="en-US" dirty="0" smtClean="0"/>
              <a:t>:</a:t>
            </a:r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4725" y="2490788"/>
            <a:ext cx="5162550" cy="187642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003401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2565798" y="277416"/>
            <a:ext cx="7673578" cy="576263"/>
          </a:xfrm>
        </p:spPr>
        <p:txBody>
          <a:bodyPr/>
          <a:lstStyle/>
          <a:p>
            <a:pPr eaLnBrk="1" hangingPunct="1"/>
            <a:r>
              <a:rPr lang="en-US" altLang="en-US" sz="3600">
                <a:ea typeface="ＭＳ Ｐゴシック" panose="020B0600070205080204" pitchFamily="34" charset="-128"/>
              </a:rPr>
              <a:t>Chapter 2:  The Linux System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0" y="1285875"/>
            <a:ext cx="7408069" cy="4843463"/>
          </a:xfrm>
        </p:spPr>
        <p:txBody>
          <a:bodyPr/>
          <a:lstStyle/>
          <a:p>
            <a:r>
              <a:rPr lang="en-US" altLang="en-US" sz="1500" dirty="0">
                <a:ea typeface="ＭＳ Ｐゴシック" panose="020B0600070205080204" pitchFamily="34" charset="-128"/>
              </a:rPr>
              <a:t>Linux History </a:t>
            </a:r>
          </a:p>
          <a:p>
            <a:r>
              <a:rPr lang="en-US" altLang="en-US" sz="1500" dirty="0">
                <a:ea typeface="ＭＳ Ｐゴシック" panose="020B0600070205080204" pitchFamily="34" charset="-128"/>
              </a:rPr>
              <a:t>Design Principles</a:t>
            </a:r>
          </a:p>
          <a:p>
            <a:r>
              <a:rPr lang="en-US" altLang="en-US" sz="15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Kernel Modules</a:t>
            </a:r>
          </a:p>
          <a:p>
            <a:r>
              <a:rPr lang="en-US" altLang="en-US" sz="15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Process Management</a:t>
            </a:r>
          </a:p>
          <a:p>
            <a:r>
              <a:rPr lang="en-US" altLang="en-US" sz="1500" dirty="0">
                <a:ea typeface="ＭＳ Ｐゴシック" panose="020B0600070205080204" pitchFamily="34" charset="-128"/>
              </a:rPr>
              <a:t>Scheduling</a:t>
            </a:r>
            <a:r>
              <a:rPr lang="en-US" altLang="en-US" sz="15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 </a:t>
            </a:r>
          </a:p>
          <a:p>
            <a:r>
              <a:rPr lang="en-US" altLang="en-US" sz="1500" dirty="0">
                <a:ea typeface="ＭＳ Ｐゴシック" panose="020B0600070205080204" pitchFamily="34" charset="-128"/>
              </a:rPr>
              <a:t>Memory Management </a:t>
            </a:r>
          </a:p>
          <a:p>
            <a:r>
              <a:rPr lang="en-US" altLang="en-US" sz="1500" dirty="0">
                <a:ea typeface="ＭＳ Ｐゴシック" panose="020B0600070205080204" pitchFamily="34" charset="-128"/>
              </a:rPr>
              <a:t>File Systems</a:t>
            </a:r>
          </a:p>
          <a:p>
            <a:r>
              <a:rPr lang="en-US" altLang="en-US" sz="1500" dirty="0">
                <a:ea typeface="ＭＳ Ｐゴシック" panose="020B0600070205080204" pitchFamily="34" charset="-128"/>
              </a:rPr>
              <a:t>Input and Output </a:t>
            </a:r>
          </a:p>
          <a:p>
            <a:r>
              <a:rPr lang="en-US" altLang="en-US" sz="1500" dirty="0" err="1">
                <a:ea typeface="ＭＳ Ｐゴシック" panose="020B0600070205080204" pitchFamily="34" charset="-128"/>
              </a:rPr>
              <a:t>Interprocess</a:t>
            </a:r>
            <a:r>
              <a:rPr lang="en-US" altLang="en-US" sz="1500" dirty="0">
                <a:ea typeface="ＭＳ Ｐゴシック" panose="020B0600070205080204" pitchFamily="34" charset="-128"/>
              </a:rPr>
              <a:t> Communication</a:t>
            </a:r>
          </a:p>
          <a:p>
            <a:r>
              <a:rPr lang="en-US" altLang="en-US" sz="1500" dirty="0">
                <a:ea typeface="ＭＳ Ｐゴシック" panose="020B0600070205080204" pitchFamily="34" charset="-128"/>
              </a:rPr>
              <a:t>Network Structure</a:t>
            </a:r>
          </a:p>
          <a:p>
            <a:r>
              <a:rPr lang="en-US" altLang="en-US" sz="1500" dirty="0">
                <a:ea typeface="ＭＳ Ｐゴシック" panose="020B0600070205080204" pitchFamily="34" charset="-128"/>
              </a:rPr>
              <a:t>Security</a:t>
            </a:r>
          </a:p>
        </p:txBody>
      </p:sp>
    </p:spTree>
    <p:extLst>
      <p:ext uri="{BB962C8B-B14F-4D97-AF65-F5344CB8AC3E}">
        <p14:creationId xmlns:p14="http://schemas.microsoft.com/office/powerpoint/2010/main" val="1375213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 sz="4000" dirty="0">
                <a:solidFill>
                  <a:srgbClr val="0070C0"/>
                </a:solidFill>
                <a:ea typeface="ＭＳ Ｐゴシック" panose="020B0600070205080204" pitchFamily="34" charset="-128"/>
              </a:rPr>
              <a:t>Kernel Modules</a:t>
            </a:r>
            <a:br>
              <a:rPr lang="en-US" altLang="en-US" sz="4000" dirty="0">
                <a:solidFill>
                  <a:srgbClr val="0070C0"/>
                </a:solidFill>
                <a:ea typeface="ＭＳ Ｐゴシック" panose="020B0600070205080204" pitchFamily="34" charset="-128"/>
              </a:rPr>
            </a:br>
            <a:endParaRPr lang="en-US" sz="4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59506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ar-SA" dirty="0" smtClean="0">
                <a:ea typeface="ＭＳ Ｐゴシック" panose="020B0600070205080204" pitchFamily="34" charset="-128"/>
              </a:rPr>
              <a:t>Kernel Modules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0" y="1285876"/>
            <a:ext cx="8636794" cy="5089922"/>
          </a:xfrm>
        </p:spPr>
        <p:txBody>
          <a:bodyPr/>
          <a:lstStyle/>
          <a:p>
            <a:r>
              <a:rPr lang="en-US" altLang="ar-SA" dirty="0" smtClean="0">
                <a:ea typeface="ＭＳ Ｐゴシック" panose="020B0600070205080204" pitchFamily="34" charset="-128"/>
              </a:rPr>
              <a:t>Sections of kernel code that can be compiled, loaded, and unloaded independent of the rest of the kernel.</a:t>
            </a:r>
          </a:p>
          <a:p>
            <a:endParaRPr lang="en-US" altLang="ar-SA" sz="825" dirty="0">
              <a:ea typeface="ＭＳ Ｐゴシック" panose="020B0600070205080204" pitchFamily="34" charset="-128"/>
            </a:endParaRPr>
          </a:p>
          <a:p>
            <a:r>
              <a:rPr lang="en-US" altLang="ar-SA" dirty="0" smtClean="0">
                <a:ea typeface="ＭＳ Ｐゴシック" panose="020B0600070205080204" pitchFamily="34" charset="-128"/>
              </a:rPr>
              <a:t>A kernel module may typically implement a device driver, a file system, or a networking protocol.</a:t>
            </a:r>
          </a:p>
          <a:p>
            <a:endParaRPr lang="en-US" altLang="ar-SA" sz="825" dirty="0">
              <a:ea typeface="ＭＳ Ｐゴシック" panose="020B0600070205080204" pitchFamily="34" charset="-128"/>
            </a:endParaRPr>
          </a:p>
          <a:p>
            <a:r>
              <a:rPr lang="en-US" altLang="ar-SA" dirty="0" smtClean="0">
                <a:ea typeface="ＭＳ Ｐゴシック" panose="020B0600070205080204" pitchFamily="34" charset="-128"/>
              </a:rPr>
              <a:t>The module interface allows third parties to write and distribute, on their own terms, device drivers or file systems that could not be distributed under the GPL.</a:t>
            </a:r>
          </a:p>
          <a:p>
            <a:endParaRPr lang="en-US" altLang="ar-SA" sz="825" dirty="0">
              <a:ea typeface="ＭＳ Ｐゴシック" panose="020B0600070205080204" pitchFamily="34" charset="-128"/>
            </a:endParaRPr>
          </a:p>
          <a:p>
            <a:r>
              <a:rPr lang="en-US" altLang="ar-SA" dirty="0" smtClean="0">
                <a:ea typeface="ＭＳ Ｐゴシック" panose="020B0600070205080204" pitchFamily="34" charset="-128"/>
              </a:rPr>
              <a:t>Kernel modules allow a Linux system to be set up with a standard, minimal kernel, without any extra device drivers built in.</a:t>
            </a:r>
          </a:p>
          <a:p>
            <a:endParaRPr lang="en-US" altLang="ar-SA" sz="825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781649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ar-SA" dirty="0">
                <a:ea typeface="ＭＳ Ｐゴシック" panose="020B0600070205080204" pitchFamily="34" charset="-128"/>
              </a:rPr>
              <a:t>Kernel Modules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ar-SA" dirty="0">
                <a:ea typeface="ＭＳ Ｐゴシック" panose="020B0600070205080204" pitchFamily="34" charset="-128"/>
              </a:rPr>
              <a:t>Three components to Linux module support:</a:t>
            </a:r>
          </a:p>
          <a:p>
            <a:pPr lvl="1"/>
            <a:r>
              <a:rPr lang="en-US" altLang="ar-SA" dirty="0">
                <a:ea typeface="ＭＳ Ｐゴシック" panose="020B0600070205080204" pitchFamily="34" charset="-128"/>
              </a:rPr>
              <a:t>module management </a:t>
            </a:r>
          </a:p>
          <a:p>
            <a:pPr lvl="1"/>
            <a:r>
              <a:rPr lang="en-US" altLang="ar-SA" dirty="0">
                <a:ea typeface="ＭＳ Ｐゴシック" panose="020B0600070205080204" pitchFamily="34" charset="-128"/>
              </a:rPr>
              <a:t>driver registration</a:t>
            </a:r>
          </a:p>
          <a:p>
            <a:pPr lvl="1"/>
            <a:r>
              <a:rPr lang="en-US" altLang="ar-SA" dirty="0">
                <a:ea typeface="ＭＳ Ｐゴシック" panose="020B0600070205080204" pitchFamily="34" charset="-128"/>
              </a:rPr>
              <a:t>conflict resolution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20571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1763316" y="277416"/>
            <a:ext cx="8961834" cy="576263"/>
          </a:xfrm>
        </p:spPr>
        <p:txBody>
          <a:bodyPr/>
          <a:lstStyle/>
          <a:p>
            <a:pPr eaLnBrk="1" hangingPunct="1"/>
            <a:r>
              <a:rPr lang="en-US" altLang="ar-SA" smtClean="0">
                <a:ea typeface="ＭＳ Ｐゴシック" panose="020B0600070205080204" pitchFamily="34" charset="-128"/>
              </a:rPr>
              <a:t>Module Management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1" y="1285875"/>
            <a:ext cx="8641556" cy="4482704"/>
          </a:xfrm>
        </p:spPr>
        <p:txBody>
          <a:bodyPr/>
          <a:lstStyle/>
          <a:p>
            <a:r>
              <a:rPr lang="en-US" altLang="ar-SA" dirty="0" smtClean="0">
                <a:ea typeface="ＭＳ Ｐゴシック" panose="020B0600070205080204" pitchFamily="34" charset="-128"/>
              </a:rPr>
              <a:t>Supports loading modules into memory and letting them talk to the rest of the kernel</a:t>
            </a:r>
          </a:p>
          <a:p>
            <a:endParaRPr lang="en-US" altLang="ar-SA" dirty="0" smtClean="0">
              <a:ea typeface="ＭＳ Ｐゴシック" panose="020B0600070205080204" pitchFamily="34" charset="-128"/>
            </a:endParaRPr>
          </a:p>
          <a:p>
            <a:pPr marL="489347" lvl="1" indent="0">
              <a:buNone/>
            </a:pPr>
            <a:endParaRPr lang="en-US" altLang="ar-SA" dirty="0" smtClean="0">
              <a:ea typeface="ＭＳ Ｐゴシック" panose="020B0600070205080204" pitchFamily="34" charset="-128"/>
            </a:endParaRPr>
          </a:p>
          <a:p>
            <a:r>
              <a:rPr lang="en-US" altLang="ar-SA" dirty="0" smtClean="0">
                <a:ea typeface="ＭＳ Ｐゴシック" panose="020B0600070205080204" pitchFamily="34" charset="-128"/>
              </a:rPr>
              <a:t>The module requestor manages loading requested, but currently unloaded, modules; it also regularly queries the kernel to see whether a dynamically loaded module is still in use, and will unload it when it is no longer actively needed</a:t>
            </a:r>
          </a:p>
        </p:txBody>
      </p:sp>
    </p:spTree>
    <p:extLst>
      <p:ext uri="{BB962C8B-B14F-4D97-AF65-F5344CB8AC3E}">
        <p14:creationId xmlns:p14="http://schemas.microsoft.com/office/powerpoint/2010/main" val="4413936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ar-SA" smtClean="0">
                <a:ea typeface="ＭＳ Ｐゴシック" panose="020B0600070205080204" pitchFamily="34" charset="-128"/>
              </a:rPr>
              <a:t>Driver Registration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0" y="1285875"/>
            <a:ext cx="8665369" cy="4482704"/>
          </a:xfrm>
        </p:spPr>
        <p:txBody>
          <a:bodyPr/>
          <a:lstStyle/>
          <a:p>
            <a:r>
              <a:rPr lang="en-US" altLang="ar-SA" dirty="0" smtClean="0">
                <a:ea typeface="ＭＳ Ｐゴシック" panose="020B0600070205080204" pitchFamily="34" charset="-128"/>
              </a:rPr>
              <a:t>Allows modules to tell the rest of the kernel that a new driver has become available</a:t>
            </a:r>
          </a:p>
          <a:p>
            <a:endParaRPr lang="en-US" altLang="ar-SA" dirty="0" smtClean="0">
              <a:ea typeface="ＭＳ Ｐゴシック" panose="020B0600070205080204" pitchFamily="34" charset="-128"/>
            </a:endParaRPr>
          </a:p>
          <a:p>
            <a:r>
              <a:rPr lang="en-US" altLang="ar-SA" dirty="0" smtClean="0">
                <a:ea typeface="ＭＳ Ｐゴシック" panose="020B0600070205080204" pitchFamily="34" charset="-128"/>
              </a:rPr>
              <a:t>The kernel maintains dynamic tables of all known drivers, and provides a set of routines to allow drivers to be added to or removed from these tables at any time</a:t>
            </a:r>
          </a:p>
          <a:p>
            <a:endParaRPr lang="en-US" altLang="ar-SA" dirty="0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319085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ar-SA" smtClean="0">
                <a:ea typeface="ＭＳ Ｐゴシック" panose="020B0600070205080204" pitchFamily="34" charset="-128"/>
              </a:rPr>
              <a:t>Driver Registration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0" y="1285875"/>
            <a:ext cx="8665369" cy="4482704"/>
          </a:xfrm>
        </p:spPr>
        <p:txBody>
          <a:bodyPr/>
          <a:lstStyle/>
          <a:p>
            <a:endParaRPr lang="en-US" altLang="ar-SA" dirty="0" smtClean="0">
              <a:ea typeface="ＭＳ Ｐゴシック" panose="020B0600070205080204" pitchFamily="34" charset="-128"/>
            </a:endParaRPr>
          </a:p>
          <a:p>
            <a:r>
              <a:rPr lang="en-US" altLang="ar-SA" dirty="0" smtClean="0">
                <a:ea typeface="ＭＳ Ｐゴシック" panose="020B0600070205080204" pitchFamily="34" charset="-128"/>
              </a:rPr>
              <a:t>Registration tables include the following items: </a:t>
            </a:r>
            <a:endParaRPr lang="en-US" altLang="ar-SA" dirty="0" smtClean="0">
              <a:ea typeface="ＭＳ Ｐゴシック" panose="020B0600070205080204" pitchFamily="34" charset="-128"/>
            </a:endParaRPr>
          </a:p>
          <a:p>
            <a:pPr marL="0" indent="0">
              <a:buNone/>
            </a:pPr>
            <a:r>
              <a:rPr lang="en-US" altLang="ar-SA" dirty="0" smtClean="0">
                <a:ea typeface="ＭＳ Ｐゴシック" panose="020B0600070205080204" pitchFamily="34" charset="-128"/>
              </a:rPr>
              <a:t> </a:t>
            </a:r>
            <a:endParaRPr lang="en-US" altLang="ar-SA" dirty="0" smtClean="0">
              <a:ea typeface="ＭＳ Ｐゴシック" panose="020B0600070205080204" pitchFamily="34" charset="-128"/>
            </a:endParaRPr>
          </a:p>
          <a:p>
            <a:pPr lvl="1"/>
            <a:r>
              <a:rPr lang="en-US" b="1" dirty="0" smtClean="0"/>
              <a:t>Device </a:t>
            </a:r>
            <a:r>
              <a:rPr lang="en-US" b="1" dirty="0"/>
              <a:t>drivers</a:t>
            </a:r>
            <a:r>
              <a:rPr lang="en-US" dirty="0"/>
              <a:t>. These drivers include character devices (such as </a:t>
            </a:r>
            <a:r>
              <a:rPr lang="en-US" dirty="0" smtClean="0"/>
              <a:t>printers, terminals</a:t>
            </a:r>
            <a:r>
              <a:rPr lang="en-US" dirty="0"/>
              <a:t>, and mice), block devices (including all disk drives), and </a:t>
            </a:r>
            <a:r>
              <a:rPr lang="en-US" dirty="0" smtClean="0"/>
              <a:t>network interface </a:t>
            </a:r>
            <a:r>
              <a:rPr lang="en-US" dirty="0"/>
              <a:t>devices</a:t>
            </a:r>
            <a:r>
              <a:rPr lang="en-US" dirty="0" smtClean="0"/>
              <a:t>.</a:t>
            </a:r>
          </a:p>
          <a:p>
            <a:pPr marL="489347" lvl="1" indent="0">
              <a:buNone/>
            </a:pPr>
            <a:endParaRPr lang="en-US" dirty="0"/>
          </a:p>
          <a:p>
            <a:pPr lvl="1"/>
            <a:r>
              <a:rPr lang="en-US" b="1" dirty="0" smtClean="0"/>
              <a:t>File </a:t>
            </a:r>
            <a:r>
              <a:rPr lang="en-US" b="1" dirty="0"/>
              <a:t>systems</a:t>
            </a:r>
            <a:r>
              <a:rPr lang="en-US" dirty="0"/>
              <a:t>. The file system may be anything that implements </a:t>
            </a:r>
            <a:r>
              <a:rPr lang="en-US" dirty="0" smtClean="0"/>
              <a:t>Linux’s virtual-file-system </a:t>
            </a:r>
            <a:r>
              <a:rPr lang="en-US" dirty="0"/>
              <a:t>calling routines. It might implement a format for </a:t>
            </a:r>
            <a:r>
              <a:rPr lang="en-US" dirty="0" smtClean="0"/>
              <a:t>storing files </a:t>
            </a:r>
            <a:r>
              <a:rPr lang="en-US" dirty="0"/>
              <a:t>on a disk, but it might equally well be a network file system, such </a:t>
            </a:r>
            <a:r>
              <a:rPr lang="en-US" dirty="0" smtClean="0"/>
              <a:t>as </a:t>
            </a:r>
            <a:r>
              <a:rPr lang="en-US" sz="1600" dirty="0" smtClean="0"/>
              <a:t>NFS</a:t>
            </a:r>
            <a:r>
              <a:rPr lang="en-US" dirty="0"/>
              <a:t>, or a virtual file system whose contents are generated on demand, </a:t>
            </a:r>
            <a:r>
              <a:rPr lang="en-US" dirty="0" smtClean="0"/>
              <a:t>such as </a:t>
            </a:r>
            <a:r>
              <a:rPr lang="en-US" dirty="0"/>
              <a:t>Linux’s </a:t>
            </a:r>
            <a:r>
              <a:rPr lang="en-US" sz="2400" dirty="0"/>
              <a:t>/proc </a:t>
            </a:r>
            <a:r>
              <a:rPr lang="en-US" dirty="0"/>
              <a:t>file system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25987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ar-SA" smtClean="0">
                <a:ea typeface="ＭＳ Ｐゴシック" panose="020B0600070205080204" pitchFamily="34" charset="-128"/>
              </a:rPr>
              <a:t>Driver Registration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0" y="1285875"/>
            <a:ext cx="8665369" cy="4482704"/>
          </a:xfrm>
        </p:spPr>
        <p:txBody>
          <a:bodyPr/>
          <a:lstStyle/>
          <a:p>
            <a:endParaRPr lang="en-US" altLang="ar-SA" dirty="0" smtClean="0">
              <a:ea typeface="ＭＳ Ｐゴシック" panose="020B0600070205080204" pitchFamily="34" charset="-128"/>
            </a:endParaRPr>
          </a:p>
          <a:p>
            <a:r>
              <a:rPr lang="en-US" altLang="ar-SA" dirty="0" smtClean="0">
                <a:ea typeface="ＭＳ Ｐゴシック" panose="020B0600070205080204" pitchFamily="34" charset="-128"/>
              </a:rPr>
              <a:t>Registration tables include the following items:  </a:t>
            </a:r>
            <a:endParaRPr lang="en-US" altLang="ar-SA" dirty="0" smtClean="0">
              <a:ea typeface="ＭＳ Ｐゴシック" panose="020B0600070205080204" pitchFamily="34" charset="-128"/>
            </a:endParaRPr>
          </a:p>
          <a:p>
            <a:pPr marL="0" indent="0">
              <a:buNone/>
            </a:pPr>
            <a:endParaRPr lang="en-US" altLang="ar-SA" dirty="0" smtClean="0">
              <a:ea typeface="ＭＳ Ｐゴシック" panose="020B0600070205080204" pitchFamily="34" charset="-128"/>
            </a:endParaRPr>
          </a:p>
          <a:p>
            <a:pPr lvl="1"/>
            <a:r>
              <a:rPr lang="en-US" b="1" dirty="0" smtClean="0"/>
              <a:t>Network </a:t>
            </a:r>
            <a:r>
              <a:rPr lang="en-US" b="1" dirty="0"/>
              <a:t>protocols</a:t>
            </a:r>
            <a:r>
              <a:rPr lang="en-US" dirty="0"/>
              <a:t>. A module may implement an entire </a:t>
            </a:r>
            <a:r>
              <a:rPr lang="en-US" dirty="0" smtClean="0"/>
              <a:t>networking protocol</a:t>
            </a:r>
            <a:r>
              <a:rPr lang="en-US" dirty="0"/>
              <a:t>, such as </a:t>
            </a:r>
            <a:r>
              <a:rPr lang="en-US" sz="1600" dirty="0"/>
              <a:t>IPX</a:t>
            </a:r>
            <a:r>
              <a:rPr lang="en-US" dirty="0"/>
              <a:t>, or simply a new set of packet-filtering rules for </a:t>
            </a:r>
            <a:r>
              <a:rPr lang="en-US" dirty="0" smtClean="0"/>
              <a:t>a network </a:t>
            </a:r>
            <a:r>
              <a:rPr lang="en-US" dirty="0"/>
              <a:t>firewall</a:t>
            </a:r>
            <a:r>
              <a:rPr lang="en-US" dirty="0" smtClean="0"/>
              <a:t>.</a:t>
            </a:r>
          </a:p>
          <a:p>
            <a:pPr marL="489347" lvl="1" indent="0">
              <a:buNone/>
            </a:pPr>
            <a:endParaRPr lang="en-US" dirty="0"/>
          </a:p>
          <a:p>
            <a:pPr lvl="1"/>
            <a:r>
              <a:rPr lang="en-US" b="1" dirty="0" smtClean="0"/>
              <a:t>Binary </a:t>
            </a:r>
            <a:r>
              <a:rPr lang="en-US" b="1" dirty="0"/>
              <a:t>format</a:t>
            </a:r>
            <a:r>
              <a:rPr lang="en-US" dirty="0"/>
              <a:t>. This format specifies a way of recognizing, and loading, </a:t>
            </a:r>
            <a:r>
              <a:rPr lang="en-US" dirty="0" smtClean="0"/>
              <a:t>a new </a:t>
            </a:r>
            <a:r>
              <a:rPr lang="en-US" dirty="0"/>
              <a:t>type of executable file.</a:t>
            </a:r>
            <a:endParaRPr lang="en-US" altLang="ar-SA" dirty="0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04841161"/>
      </p:ext>
    </p:extLst>
  </p:cSld>
  <p:clrMapOvr>
    <a:masterClrMapping/>
  </p:clrMapOvr>
</p:sld>
</file>

<file path=ppt/theme/theme1.xml><?xml version="1.0" encoding="utf-8"?>
<a:theme xmlns:a="http://schemas.openxmlformats.org/drawingml/2006/main" name="os-8">
  <a:themeElements>
    <a:clrScheme name="os-8 8">
      <a:dk1>
        <a:srgbClr val="000000"/>
      </a:dk1>
      <a:lt1>
        <a:srgbClr val="FFFFFF"/>
      </a:lt1>
      <a:dk2>
        <a:srgbClr val="999900"/>
      </a:dk2>
      <a:lt2>
        <a:srgbClr val="666600"/>
      </a:lt2>
      <a:accent1>
        <a:srgbClr val="99CC00"/>
      </a:accent1>
      <a:accent2>
        <a:srgbClr val="CCCC66"/>
      </a:accent2>
      <a:accent3>
        <a:srgbClr val="FFFFFF"/>
      </a:accent3>
      <a:accent4>
        <a:srgbClr val="000000"/>
      </a:accent4>
      <a:accent5>
        <a:srgbClr val="CAE2AA"/>
      </a:accent5>
      <a:accent6>
        <a:srgbClr val="B9B95C"/>
      </a:accent6>
      <a:hlink>
        <a:srgbClr val="FFCC00"/>
      </a:hlink>
      <a:folHlink>
        <a:srgbClr val="CC9900"/>
      </a:folHlink>
    </a:clrScheme>
    <a:fontScheme name="os-8">
      <a:majorFont>
        <a:latin typeface="Arial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</a:defRPr>
        </a:defPPr>
      </a:lstStyle>
    </a:lnDef>
  </a:objectDefaults>
  <a:extraClrSchemeLst>
    <a:extraClrScheme>
      <a:clrScheme name="os-8 1">
        <a:dk1>
          <a:srgbClr val="006699"/>
        </a:dk1>
        <a:lt1>
          <a:srgbClr val="FFFFFF"/>
        </a:lt1>
        <a:dk2>
          <a:srgbClr val="000000"/>
        </a:dk2>
        <a:lt2>
          <a:srgbClr val="99FF99"/>
        </a:lt2>
        <a:accent1>
          <a:srgbClr val="00CC99"/>
        </a:accent1>
        <a:accent2>
          <a:srgbClr val="009999"/>
        </a:accent2>
        <a:accent3>
          <a:srgbClr val="AAAAAA"/>
        </a:accent3>
        <a:accent4>
          <a:srgbClr val="DADADA"/>
        </a:accent4>
        <a:accent5>
          <a:srgbClr val="AAE2CA"/>
        </a:accent5>
        <a:accent6>
          <a:srgbClr val="008A8A"/>
        </a:accent6>
        <a:hlink>
          <a:srgbClr val="0066FF"/>
        </a:hlink>
        <a:folHlink>
          <a:srgbClr val="989CB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s-8 2">
        <a:dk1>
          <a:srgbClr val="808000"/>
        </a:dk1>
        <a:lt1>
          <a:srgbClr val="FFFFFF"/>
        </a:lt1>
        <a:dk2>
          <a:srgbClr val="5C271E"/>
        </a:dk2>
        <a:lt2>
          <a:srgbClr val="FFDD89"/>
        </a:lt2>
        <a:accent1>
          <a:srgbClr val="CC6600"/>
        </a:accent1>
        <a:accent2>
          <a:srgbClr val="CC9900"/>
        </a:accent2>
        <a:accent3>
          <a:srgbClr val="B5ACAB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s-8 3">
        <a:dk1>
          <a:srgbClr val="763B00"/>
        </a:dk1>
        <a:lt1>
          <a:srgbClr val="FFFFFF"/>
        </a:lt1>
        <a:dk2>
          <a:srgbClr val="330000"/>
        </a:dk2>
        <a:lt2>
          <a:srgbClr val="CC9900"/>
        </a:lt2>
        <a:accent1>
          <a:srgbClr val="FFCC00"/>
        </a:accent1>
        <a:accent2>
          <a:srgbClr val="CC3300"/>
        </a:accent2>
        <a:accent3>
          <a:srgbClr val="AD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666699"/>
        </a:hlink>
        <a:folHlink>
          <a:srgbClr val="99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s-8 4">
        <a:dk1>
          <a:srgbClr val="6D3696"/>
        </a:dk1>
        <a:lt1>
          <a:srgbClr val="FFFFFF"/>
        </a:lt1>
        <a:dk2>
          <a:srgbClr val="51255D"/>
        </a:dk2>
        <a:lt2>
          <a:srgbClr val="FFFFCC"/>
        </a:lt2>
        <a:accent1>
          <a:srgbClr val="666699"/>
        </a:accent1>
        <a:accent2>
          <a:srgbClr val="800080"/>
        </a:accent2>
        <a:accent3>
          <a:srgbClr val="B3ACB6"/>
        </a:accent3>
        <a:accent4>
          <a:srgbClr val="DADADA"/>
        </a:accent4>
        <a:accent5>
          <a:srgbClr val="B8B8CA"/>
        </a:accent5>
        <a:accent6>
          <a:srgbClr val="730073"/>
        </a:accent6>
        <a:hlink>
          <a:srgbClr val="CCCC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s-8 5">
        <a:dk1>
          <a:srgbClr val="CC6600"/>
        </a:dk1>
        <a:lt1>
          <a:srgbClr val="FFFFFF"/>
        </a:lt1>
        <a:dk2>
          <a:srgbClr val="4A553B"/>
        </a:dk2>
        <a:lt2>
          <a:srgbClr val="FFBF1F"/>
        </a:lt2>
        <a:accent1>
          <a:srgbClr val="FFCC00"/>
        </a:accent1>
        <a:accent2>
          <a:srgbClr val="CC9900"/>
        </a:accent2>
        <a:accent3>
          <a:srgbClr val="B1B4AF"/>
        </a:accent3>
        <a:accent4>
          <a:srgbClr val="DADADA"/>
        </a:accent4>
        <a:accent5>
          <a:srgbClr val="FFE2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s-8 6">
        <a:dk1>
          <a:srgbClr val="000000"/>
        </a:dk1>
        <a:lt1>
          <a:srgbClr val="FFFFFF"/>
        </a:lt1>
        <a:dk2>
          <a:srgbClr val="666699"/>
        </a:dk2>
        <a:lt2>
          <a:srgbClr val="FFCC00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666699"/>
        </a:hlink>
        <a:folHlink>
          <a:srgbClr val="9999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s-8 7">
        <a:dk1>
          <a:srgbClr val="000000"/>
        </a:dk1>
        <a:lt1>
          <a:srgbClr val="FFFFFF"/>
        </a:lt1>
        <a:dk2>
          <a:srgbClr val="CC3300"/>
        </a:dk2>
        <a:lt2>
          <a:srgbClr val="66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CC99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s-8 8">
        <a:dk1>
          <a:srgbClr val="000000"/>
        </a:dk1>
        <a:lt1>
          <a:srgbClr val="FFFFFF"/>
        </a:lt1>
        <a:dk2>
          <a:srgbClr val="999900"/>
        </a:dk2>
        <a:lt2>
          <a:srgbClr val="666600"/>
        </a:lt2>
        <a:accent1>
          <a:srgbClr val="99CC00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B9B95C"/>
        </a:accent6>
        <a:hlink>
          <a:srgbClr val="FFCC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os-8">
  <a:themeElements>
    <a:clrScheme name="os-8 8">
      <a:dk1>
        <a:srgbClr val="000000"/>
      </a:dk1>
      <a:lt1>
        <a:srgbClr val="FFFFFF"/>
      </a:lt1>
      <a:dk2>
        <a:srgbClr val="999900"/>
      </a:dk2>
      <a:lt2>
        <a:srgbClr val="666600"/>
      </a:lt2>
      <a:accent1>
        <a:srgbClr val="99CC00"/>
      </a:accent1>
      <a:accent2>
        <a:srgbClr val="CCCC66"/>
      </a:accent2>
      <a:accent3>
        <a:srgbClr val="FFFFFF"/>
      </a:accent3>
      <a:accent4>
        <a:srgbClr val="000000"/>
      </a:accent4>
      <a:accent5>
        <a:srgbClr val="CAE2AA"/>
      </a:accent5>
      <a:accent6>
        <a:srgbClr val="B9B95C"/>
      </a:accent6>
      <a:hlink>
        <a:srgbClr val="FFCC00"/>
      </a:hlink>
      <a:folHlink>
        <a:srgbClr val="CC9900"/>
      </a:folHlink>
    </a:clrScheme>
    <a:fontScheme name="os-8">
      <a:majorFont>
        <a:latin typeface="Arial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</a:defRPr>
        </a:defPPr>
      </a:lstStyle>
    </a:lnDef>
  </a:objectDefaults>
  <a:extraClrSchemeLst>
    <a:extraClrScheme>
      <a:clrScheme name="os-8 1">
        <a:dk1>
          <a:srgbClr val="006699"/>
        </a:dk1>
        <a:lt1>
          <a:srgbClr val="FFFFFF"/>
        </a:lt1>
        <a:dk2>
          <a:srgbClr val="000000"/>
        </a:dk2>
        <a:lt2>
          <a:srgbClr val="99FF99"/>
        </a:lt2>
        <a:accent1>
          <a:srgbClr val="00CC99"/>
        </a:accent1>
        <a:accent2>
          <a:srgbClr val="009999"/>
        </a:accent2>
        <a:accent3>
          <a:srgbClr val="AAAAAA"/>
        </a:accent3>
        <a:accent4>
          <a:srgbClr val="DADADA"/>
        </a:accent4>
        <a:accent5>
          <a:srgbClr val="AAE2CA"/>
        </a:accent5>
        <a:accent6>
          <a:srgbClr val="008A8A"/>
        </a:accent6>
        <a:hlink>
          <a:srgbClr val="0066FF"/>
        </a:hlink>
        <a:folHlink>
          <a:srgbClr val="989CB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s-8 2">
        <a:dk1>
          <a:srgbClr val="808000"/>
        </a:dk1>
        <a:lt1>
          <a:srgbClr val="FFFFFF"/>
        </a:lt1>
        <a:dk2>
          <a:srgbClr val="5C271E"/>
        </a:dk2>
        <a:lt2>
          <a:srgbClr val="FFDD89"/>
        </a:lt2>
        <a:accent1>
          <a:srgbClr val="CC6600"/>
        </a:accent1>
        <a:accent2>
          <a:srgbClr val="CC9900"/>
        </a:accent2>
        <a:accent3>
          <a:srgbClr val="B5ACAB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s-8 3">
        <a:dk1>
          <a:srgbClr val="763B00"/>
        </a:dk1>
        <a:lt1>
          <a:srgbClr val="FFFFFF"/>
        </a:lt1>
        <a:dk2>
          <a:srgbClr val="330000"/>
        </a:dk2>
        <a:lt2>
          <a:srgbClr val="CC9900"/>
        </a:lt2>
        <a:accent1>
          <a:srgbClr val="FFCC00"/>
        </a:accent1>
        <a:accent2>
          <a:srgbClr val="CC3300"/>
        </a:accent2>
        <a:accent3>
          <a:srgbClr val="AD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666699"/>
        </a:hlink>
        <a:folHlink>
          <a:srgbClr val="99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s-8 4">
        <a:dk1>
          <a:srgbClr val="6D3696"/>
        </a:dk1>
        <a:lt1>
          <a:srgbClr val="FFFFFF"/>
        </a:lt1>
        <a:dk2>
          <a:srgbClr val="51255D"/>
        </a:dk2>
        <a:lt2>
          <a:srgbClr val="FFFFCC"/>
        </a:lt2>
        <a:accent1>
          <a:srgbClr val="666699"/>
        </a:accent1>
        <a:accent2>
          <a:srgbClr val="800080"/>
        </a:accent2>
        <a:accent3>
          <a:srgbClr val="B3ACB6"/>
        </a:accent3>
        <a:accent4>
          <a:srgbClr val="DADADA"/>
        </a:accent4>
        <a:accent5>
          <a:srgbClr val="B8B8CA"/>
        </a:accent5>
        <a:accent6>
          <a:srgbClr val="730073"/>
        </a:accent6>
        <a:hlink>
          <a:srgbClr val="CCCC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s-8 5">
        <a:dk1>
          <a:srgbClr val="CC6600"/>
        </a:dk1>
        <a:lt1>
          <a:srgbClr val="FFFFFF"/>
        </a:lt1>
        <a:dk2>
          <a:srgbClr val="4A553B"/>
        </a:dk2>
        <a:lt2>
          <a:srgbClr val="FFBF1F"/>
        </a:lt2>
        <a:accent1>
          <a:srgbClr val="FFCC00"/>
        </a:accent1>
        <a:accent2>
          <a:srgbClr val="CC9900"/>
        </a:accent2>
        <a:accent3>
          <a:srgbClr val="B1B4AF"/>
        </a:accent3>
        <a:accent4>
          <a:srgbClr val="DADADA"/>
        </a:accent4>
        <a:accent5>
          <a:srgbClr val="FFE2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s-8 6">
        <a:dk1>
          <a:srgbClr val="000000"/>
        </a:dk1>
        <a:lt1>
          <a:srgbClr val="FFFFFF"/>
        </a:lt1>
        <a:dk2>
          <a:srgbClr val="666699"/>
        </a:dk2>
        <a:lt2>
          <a:srgbClr val="FFCC00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666699"/>
        </a:hlink>
        <a:folHlink>
          <a:srgbClr val="9999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s-8 7">
        <a:dk1>
          <a:srgbClr val="000000"/>
        </a:dk1>
        <a:lt1>
          <a:srgbClr val="FFFFFF"/>
        </a:lt1>
        <a:dk2>
          <a:srgbClr val="CC3300"/>
        </a:dk2>
        <a:lt2>
          <a:srgbClr val="66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CC99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s-8 8">
        <a:dk1>
          <a:srgbClr val="000000"/>
        </a:dk1>
        <a:lt1>
          <a:srgbClr val="FFFFFF"/>
        </a:lt1>
        <a:dk2>
          <a:srgbClr val="999900"/>
        </a:dk2>
        <a:lt2>
          <a:srgbClr val="666600"/>
        </a:lt2>
        <a:accent1>
          <a:srgbClr val="99CC00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B9B95C"/>
        </a:accent6>
        <a:hlink>
          <a:srgbClr val="FFCC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996</Words>
  <Application>Microsoft Office PowerPoint</Application>
  <PresentationFormat>Custom</PresentationFormat>
  <Paragraphs>121</Paragraphs>
  <Slides>18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0" baseType="lpstr">
      <vt:lpstr>os-8</vt:lpstr>
      <vt:lpstr>1_os-8</vt:lpstr>
      <vt:lpstr>Chapter 2:  The Linux System Part 2</vt:lpstr>
      <vt:lpstr>Chapter 2:  The Linux System</vt:lpstr>
      <vt:lpstr>Kernel Modules </vt:lpstr>
      <vt:lpstr>Kernel Modules</vt:lpstr>
      <vt:lpstr>Kernel Modules</vt:lpstr>
      <vt:lpstr>Module Management</vt:lpstr>
      <vt:lpstr>Driver Registration</vt:lpstr>
      <vt:lpstr>Driver Registration</vt:lpstr>
      <vt:lpstr>Driver Registration</vt:lpstr>
      <vt:lpstr>Conflict Resolution</vt:lpstr>
      <vt:lpstr>Process Management </vt:lpstr>
      <vt:lpstr>Process Management</vt:lpstr>
      <vt:lpstr>Process Identity</vt:lpstr>
      <vt:lpstr>Process Environment</vt:lpstr>
      <vt:lpstr>Process Context</vt:lpstr>
      <vt:lpstr>Process Context (Cont.)</vt:lpstr>
      <vt:lpstr>Processes and Threads</vt:lpstr>
      <vt:lpstr>Processes and Threads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2:  The Linux System Part 2</dc:title>
  <dc:creator>Sara</dc:creator>
  <cp:lastModifiedBy>Sara</cp:lastModifiedBy>
  <cp:revision>8</cp:revision>
  <dcterms:created xsi:type="dcterms:W3CDTF">2016-02-01T06:59:47Z</dcterms:created>
  <dcterms:modified xsi:type="dcterms:W3CDTF">2016-02-01T12:03:06Z</dcterms:modified>
</cp:coreProperties>
</file>