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  <p:sldMasterId id="2147483673" r:id="rId2"/>
  </p:sldMasterIdLst>
  <p:notesMasterIdLst>
    <p:notesMasterId r:id="rId22"/>
  </p:notesMasterIdLst>
  <p:sldIdLst>
    <p:sldId id="281" r:id="rId3"/>
    <p:sldId id="282" r:id="rId4"/>
    <p:sldId id="287" r:id="rId5"/>
    <p:sldId id="303" r:id="rId6"/>
    <p:sldId id="317" r:id="rId7"/>
    <p:sldId id="324" r:id="rId8"/>
    <p:sldId id="319" r:id="rId9"/>
    <p:sldId id="321" r:id="rId10"/>
    <p:sldId id="322" r:id="rId11"/>
    <p:sldId id="325" r:id="rId12"/>
    <p:sldId id="326" r:id="rId13"/>
    <p:sldId id="306" r:id="rId14"/>
    <p:sldId id="305" r:id="rId15"/>
    <p:sldId id="323" r:id="rId16"/>
    <p:sldId id="308" r:id="rId17"/>
    <p:sldId id="309" r:id="rId18"/>
    <p:sldId id="310" r:id="rId19"/>
    <p:sldId id="311" r:id="rId20"/>
    <p:sldId id="312" r:id="rId21"/>
  </p:sldIdLst>
  <p:sldSz cx="12192000" cy="6858000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4013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-300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7820E61C-4CE4-4F0A-9D6C-B5D566F04448}" type="datetimeFigureOut">
              <a:rPr lang="ar-SA" smtClean="0"/>
              <a:t>07/05/1437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1D27DE89-7043-4D06-BD81-CB1E958B3CC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50463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0275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37931725" indent="-37474525" defTabSz="930275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defTabSz="930275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defTabSz="930275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defTabSz="930275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3068638" indent="-782638" algn="l" defTabSz="930275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3525838" indent="-782638" algn="l" defTabSz="930275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983038" indent="-782638" algn="l" defTabSz="930275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4440238" indent="-782638" algn="l" defTabSz="930275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fld id="{2ACA7266-2ADE-42EC-BD40-E94C88B089B4}" type="slidenum">
              <a:rPr lang="en-US" altLang="en-US">
                <a:solidFill>
                  <a:srgbClr val="000000"/>
                </a:solidFill>
                <a:latin typeface="Helvetica" panose="020B0604020202020204" pitchFamily="34" charset="0"/>
              </a:rPr>
              <a:pPr/>
              <a:t>1</a:t>
            </a:fld>
            <a:endParaRPr lang="en-US" altLang="en-US">
              <a:solidFill>
                <a:srgbClr val="000000"/>
              </a:solidFill>
              <a:latin typeface="Helvetica" panose="020B0604020202020204" pitchFamily="34" charset="0"/>
            </a:endParaRPr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3196099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274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1pPr>
            <a:lvl2pPr marL="37279299" indent="-36829963" defTabSz="914274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5pPr>
            <a:lvl6pPr marL="449336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6pPr>
            <a:lvl7pPr marL="89867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7pPr>
            <a:lvl8pPr marL="134800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8pPr>
            <a:lvl9pPr marL="179734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9pPr>
          </a:lstStyle>
          <a:p>
            <a:fld id="{A30F0822-24B4-4C37-83BA-9C63590754F5}" type="slidenum">
              <a:rPr lang="en-US" altLang="en-US" sz="1300">
                <a:latin typeface="Helvetica" charset="0"/>
              </a:rPr>
              <a:pPr/>
              <a:t>19</a:t>
            </a:fld>
            <a:endParaRPr lang="en-US" altLang="en-US" sz="1300">
              <a:latin typeface="Helvetica" charset="0"/>
            </a:endParaRPr>
          </a:p>
        </p:txBody>
      </p:sp>
      <p:sp>
        <p:nvSpPr>
          <p:cNvPr id="1024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/>
        </p:spPr>
      </p:sp>
      <p:sp>
        <p:nvSpPr>
          <p:cNvPr id="1024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0275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37931725" indent="-37474525" defTabSz="930275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defTabSz="930275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defTabSz="930275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defTabSz="930275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3068638" indent="-782638" algn="l" defTabSz="930275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3525838" indent="-782638" algn="l" defTabSz="930275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983038" indent="-782638" algn="l" defTabSz="930275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4440238" indent="-782638" algn="l" defTabSz="930275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fld id="{4D0E5EFC-549A-45D2-A9F9-9076D7F173D1}" type="slidenum">
              <a:rPr lang="en-US" altLang="en-US">
                <a:solidFill>
                  <a:srgbClr val="000000"/>
                </a:solidFill>
                <a:latin typeface="Helvetica" panose="020B0604020202020204" pitchFamily="34" charset="0"/>
              </a:rPr>
              <a:pPr/>
              <a:t>2</a:t>
            </a:fld>
            <a:endParaRPr lang="en-US" altLang="en-US">
              <a:solidFill>
                <a:srgbClr val="000000"/>
              </a:solidFill>
              <a:latin typeface="Helvetica" panose="020B0604020202020204" pitchFamily="34" charset="0"/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160135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274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1pPr>
            <a:lvl2pPr marL="37279299" indent="-36829963" defTabSz="914274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5pPr>
            <a:lvl6pPr marL="449336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6pPr>
            <a:lvl7pPr marL="89867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7pPr>
            <a:lvl8pPr marL="134800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8pPr>
            <a:lvl9pPr marL="179734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9pPr>
          </a:lstStyle>
          <a:p>
            <a:fld id="{FCDFA65C-529E-4E88-A327-0DEED8BB190D}" type="slidenum">
              <a:rPr lang="en-US" altLang="en-US" sz="1300">
                <a:latin typeface="Helvetica" charset="0"/>
              </a:rPr>
              <a:pPr/>
              <a:t>4</a:t>
            </a:fld>
            <a:endParaRPr lang="en-US" altLang="en-US" sz="1300">
              <a:latin typeface="Helvetica" charset="0"/>
            </a:endParaRPr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274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1pPr>
            <a:lvl2pPr marL="37279299" indent="-36829963" defTabSz="914274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5pPr>
            <a:lvl6pPr marL="449336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6pPr>
            <a:lvl7pPr marL="89867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7pPr>
            <a:lvl8pPr marL="134800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8pPr>
            <a:lvl9pPr marL="179734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9pPr>
          </a:lstStyle>
          <a:p>
            <a:fld id="{39A8DE76-53AE-4CDC-9100-D299A24ABB05}" type="slidenum">
              <a:rPr lang="en-US" altLang="en-US" sz="1300">
                <a:latin typeface="Helvetica" charset="0"/>
              </a:rPr>
              <a:pPr/>
              <a:t>12</a:t>
            </a:fld>
            <a:endParaRPr lang="en-US" altLang="en-US" sz="1300">
              <a:latin typeface="Helvetica" charset="0"/>
            </a:endParaRPr>
          </a:p>
        </p:txBody>
      </p:sp>
      <p:sp>
        <p:nvSpPr>
          <p:cNvPr id="901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/>
        </p:spPr>
      </p:sp>
      <p:sp>
        <p:nvSpPr>
          <p:cNvPr id="901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274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1pPr>
            <a:lvl2pPr marL="37279299" indent="-36829963" defTabSz="914274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5pPr>
            <a:lvl6pPr marL="449336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6pPr>
            <a:lvl7pPr marL="89867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7pPr>
            <a:lvl8pPr marL="134800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8pPr>
            <a:lvl9pPr marL="179734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9pPr>
          </a:lstStyle>
          <a:p>
            <a:fld id="{F3446DC0-CBF3-41A3-8F0C-C1F0E16207E5}" type="slidenum">
              <a:rPr lang="en-US" altLang="en-US" sz="1300">
                <a:latin typeface="Helvetica" charset="0"/>
              </a:rPr>
              <a:pPr/>
              <a:t>13</a:t>
            </a:fld>
            <a:endParaRPr lang="en-US" altLang="en-US" sz="1300">
              <a:latin typeface="Helvetica" charset="0"/>
            </a:endParaRPr>
          </a:p>
        </p:txBody>
      </p:sp>
      <p:sp>
        <p:nvSpPr>
          <p:cNvPr id="88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14425" y="1143000"/>
            <a:ext cx="4629150" cy="3086100"/>
          </a:xfrm>
          <a:ln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274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1pPr>
            <a:lvl2pPr marL="37279299" indent="-36829963" defTabSz="914274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5pPr>
            <a:lvl6pPr marL="449336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6pPr>
            <a:lvl7pPr marL="89867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7pPr>
            <a:lvl8pPr marL="134800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8pPr>
            <a:lvl9pPr marL="179734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9pPr>
          </a:lstStyle>
          <a:p>
            <a:fld id="{3A05156F-A30A-4946-9723-5E0FB71F4CFF}" type="slidenum">
              <a:rPr lang="en-US" altLang="en-US" sz="1300">
                <a:latin typeface="Helvetica" charset="0"/>
              </a:rPr>
              <a:pPr/>
              <a:t>15</a:t>
            </a:fld>
            <a:endParaRPr lang="en-US" altLang="en-US" sz="1300">
              <a:latin typeface="Helvetica" charset="0"/>
            </a:endParaRPr>
          </a:p>
        </p:txBody>
      </p:sp>
      <p:sp>
        <p:nvSpPr>
          <p:cNvPr id="942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/>
        </p:spPr>
      </p:sp>
      <p:sp>
        <p:nvSpPr>
          <p:cNvPr id="942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274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1pPr>
            <a:lvl2pPr marL="37279299" indent="-36829963" defTabSz="914274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5pPr>
            <a:lvl6pPr marL="449336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6pPr>
            <a:lvl7pPr marL="89867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7pPr>
            <a:lvl8pPr marL="134800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8pPr>
            <a:lvl9pPr marL="179734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9pPr>
          </a:lstStyle>
          <a:p>
            <a:fld id="{BD97981E-204A-414E-BF62-65DE6B06EFF1}" type="slidenum">
              <a:rPr lang="en-US" altLang="en-US" sz="1300">
                <a:latin typeface="Helvetica" charset="0"/>
              </a:rPr>
              <a:pPr/>
              <a:t>16</a:t>
            </a:fld>
            <a:endParaRPr lang="en-US" altLang="en-US" sz="1300">
              <a:latin typeface="Helvetica" charset="0"/>
            </a:endParaRPr>
          </a:p>
        </p:txBody>
      </p:sp>
      <p:sp>
        <p:nvSpPr>
          <p:cNvPr id="962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/>
        </p:spPr>
      </p:sp>
      <p:sp>
        <p:nvSpPr>
          <p:cNvPr id="962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274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1pPr>
            <a:lvl2pPr marL="37279299" indent="-36829963" defTabSz="914274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5pPr>
            <a:lvl6pPr marL="449336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6pPr>
            <a:lvl7pPr marL="89867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7pPr>
            <a:lvl8pPr marL="134800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8pPr>
            <a:lvl9pPr marL="179734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9pPr>
          </a:lstStyle>
          <a:p>
            <a:fld id="{51CEEF44-8A21-42E2-91B5-38DC3FBEA9B2}" type="slidenum">
              <a:rPr lang="en-US" altLang="en-US" sz="1300">
                <a:latin typeface="Helvetica" charset="0"/>
              </a:rPr>
              <a:pPr/>
              <a:t>17</a:t>
            </a:fld>
            <a:endParaRPr lang="en-US" altLang="en-US" sz="1300">
              <a:latin typeface="Helvetica" charset="0"/>
            </a:endParaRPr>
          </a:p>
        </p:txBody>
      </p:sp>
      <p:sp>
        <p:nvSpPr>
          <p:cNvPr id="983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14425" y="1143000"/>
            <a:ext cx="4629150" cy="3086100"/>
          </a:xfrm>
          <a:ln/>
        </p:spPr>
      </p:sp>
      <p:sp>
        <p:nvSpPr>
          <p:cNvPr id="983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274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1pPr>
            <a:lvl2pPr marL="37279299" indent="-36829963" defTabSz="914274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5pPr>
            <a:lvl6pPr marL="449336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6pPr>
            <a:lvl7pPr marL="89867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7pPr>
            <a:lvl8pPr marL="134800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8pPr>
            <a:lvl9pPr marL="179734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9pPr>
          </a:lstStyle>
          <a:p>
            <a:fld id="{AF5C1A78-C74F-4DB7-A7B7-235FCE4C323B}" type="slidenum">
              <a:rPr lang="en-US" altLang="en-US" sz="1300">
                <a:latin typeface="Helvetica" charset="0"/>
              </a:rPr>
              <a:pPr/>
              <a:t>18</a:t>
            </a:fld>
            <a:endParaRPr lang="en-US" altLang="en-US" sz="1300">
              <a:latin typeface="Helvetica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14425" y="1143000"/>
            <a:ext cx="4629150" cy="3086100"/>
          </a:xfrm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/>
          <p:cNvGrpSpPr>
            <a:grpSpLocks/>
          </p:cNvGrpSpPr>
          <p:nvPr/>
        </p:nvGrpSpPr>
        <p:grpSpPr bwMode="auto">
          <a:xfrm>
            <a:off x="265289" y="2961085"/>
            <a:ext cx="11480800" cy="201215"/>
            <a:chOff x="125" y="1865"/>
            <a:chExt cx="5424" cy="127"/>
          </a:xfrm>
        </p:grpSpPr>
        <p:sp>
          <p:nvSpPr>
            <p:cNvPr id="4" name="Rectangle 4"/>
            <p:cNvSpPr>
              <a:spLocks noChangeArrowheads="1"/>
            </p:cNvSpPr>
            <p:nvPr/>
          </p:nvSpPr>
          <p:spPr bwMode="auto">
            <a:xfrm>
              <a:off x="125" y="1865"/>
              <a:ext cx="1808" cy="127"/>
            </a:xfrm>
            <a:prstGeom prst="rect">
              <a:avLst/>
            </a:prstGeom>
            <a:solidFill>
              <a:srgbClr val="3366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350">
                <a:solidFill>
                  <a:srgbClr val="000000"/>
                </a:solidFill>
                <a:latin typeface="Verdana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>
              <a:off x="1933" y="1865"/>
              <a:ext cx="1808" cy="127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350">
                <a:solidFill>
                  <a:srgbClr val="000000"/>
                </a:solidFill>
                <a:latin typeface="Verdana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3741" y="1865"/>
              <a:ext cx="1808" cy="127"/>
            </a:xfrm>
            <a:prstGeom prst="rect">
              <a:avLst/>
            </a:prstGeom>
            <a:solidFill>
              <a:srgbClr val="3366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350">
                <a:solidFill>
                  <a:srgbClr val="000000"/>
                </a:solidFill>
                <a:latin typeface="Verdana" charset="0"/>
                <a:ea typeface="ＭＳ Ｐゴシック" charset="-128"/>
                <a:cs typeface="ＭＳ Ｐゴシック" charset="-128"/>
              </a:endParaRPr>
            </a:p>
          </p:txBody>
        </p:sp>
      </p:grp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8652933" y="6587729"/>
            <a:ext cx="3618089" cy="260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7967" tIns="48983" rIns="97967" bIns="48983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ar-SA" sz="1050" b="1">
                <a:solidFill>
                  <a:srgbClr val="336699"/>
                </a:solidFill>
                <a:latin typeface="Helvetica" panose="020B0604020202020204" pitchFamily="34" charset="0"/>
              </a:rPr>
              <a:t>Silberschatz, Galvin and Gagne ©2011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36690" y="6613922"/>
            <a:ext cx="3504843" cy="260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7967" tIns="48983" rIns="97967" bIns="48983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ar-SA" sz="1050" b="1">
                <a:solidFill>
                  <a:srgbClr val="336699"/>
                </a:solidFill>
                <a:latin typeface="Helvetica" panose="020B0604020202020204" pitchFamily="34" charset="0"/>
              </a:rPr>
              <a:t>Operating System Concepts Essentials – 8</a:t>
            </a:r>
            <a:r>
              <a:rPr lang="en-US" altLang="ar-SA" sz="1050" b="1" baseline="30000">
                <a:solidFill>
                  <a:srgbClr val="336699"/>
                </a:solidFill>
                <a:latin typeface="Helvetica" panose="020B0604020202020204" pitchFamily="34" charset="0"/>
              </a:rPr>
              <a:t>th</a:t>
            </a:r>
            <a:r>
              <a:rPr lang="en-US" altLang="ar-SA" sz="1050" b="1">
                <a:solidFill>
                  <a:srgbClr val="336699"/>
                </a:solidFill>
                <a:latin typeface="Helvetica" panose="020B0604020202020204" pitchFamily="34" charset="0"/>
              </a:rPr>
              <a:t> Edition</a:t>
            </a:r>
          </a:p>
        </p:txBody>
      </p:sp>
      <p:pic>
        <p:nvPicPr>
          <p:cNvPr id="9" name="Picture 9" descr="dino_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1689" y="4157663"/>
            <a:ext cx="2748844" cy="1594247"/>
          </a:xfrm>
          <a:prstGeom prst="rect">
            <a:avLst/>
          </a:prstGeom>
          <a:noFill/>
          <a:ln w="76200">
            <a:solidFill>
              <a:srgbClr val="3366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4299656" y="4025503"/>
            <a:ext cx="3115733" cy="1860947"/>
          </a:xfrm>
          <a:prstGeom prst="rect">
            <a:avLst/>
          </a:prstGeom>
          <a:noFill/>
          <a:ln w="57150" cmpd="thinThick">
            <a:solidFill>
              <a:srgbClr val="66CCFF"/>
            </a:solidFill>
            <a:miter lim="800000"/>
            <a:headEnd/>
            <a:tailEnd/>
          </a:ln>
          <a:effectLst/>
        </p:spPr>
        <p:txBody>
          <a:bodyPr wrap="none" lIns="97967" tIns="48983" rIns="97967" bIns="48983" anchor="ctr"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350">
              <a:solidFill>
                <a:srgbClr val="000000"/>
              </a:solidFill>
              <a:latin typeface="Verdana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38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685800"/>
            <a:ext cx="10363200" cy="2127250"/>
          </a:xfrm>
        </p:spPr>
        <p:txBody>
          <a:bodyPr/>
          <a:lstStyle>
            <a:lvl1pPr>
              <a:defRPr sz="4575"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533016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59579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88451" y="277813"/>
            <a:ext cx="2859616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7813"/>
            <a:ext cx="8375651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1664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/>
          <p:cNvGrpSpPr>
            <a:grpSpLocks/>
          </p:cNvGrpSpPr>
          <p:nvPr/>
        </p:nvGrpSpPr>
        <p:grpSpPr bwMode="auto">
          <a:xfrm>
            <a:off x="265289" y="2961085"/>
            <a:ext cx="11480800" cy="201215"/>
            <a:chOff x="125" y="1865"/>
            <a:chExt cx="5424" cy="127"/>
          </a:xfrm>
        </p:grpSpPr>
        <p:sp>
          <p:nvSpPr>
            <p:cNvPr id="4" name="Rectangle 4"/>
            <p:cNvSpPr>
              <a:spLocks noChangeArrowheads="1"/>
            </p:cNvSpPr>
            <p:nvPr/>
          </p:nvSpPr>
          <p:spPr bwMode="auto">
            <a:xfrm>
              <a:off x="125" y="1865"/>
              <a:ext cx="1808" cy="127"/>
            </a:xfrm>
            <a:prstGeom prst="rect">
              <a:avLst/>
            </a:prstGeom>
            <a:solidFill>
              <a:srgbClr val="3366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ar-SA" altLang="ar-SA" sz="1350">
                <a:solidFill>
                  <a:srgbClr val="000000"/>
                </a:solidFill>
                <a:latin typeface="Verdana" panose="020B0604030504040204" pitchFamily="34" charset="0"/>
                <a:ea typeface="ＭＳ Ｐゴシック" panose="020B0600070205080204" pitchFamily="34" charset="-128"/>
              </a:endParaRPr>
            </a:p>
          </p:txBody>
        </p:sp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>
              <a:off x="1933" y="1865"/>
              <a:ext cx="1808" cy="127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ar-SA" altLang="ar-SA" sz="1350">
                <a:solidFill>
                  <a:srgbClr val="000000"/>
                </a:solidFill>
                <a:latin typeface="Verdana" panose="020B0604030504040204" pitchFamily="34" charset="0"/>
                <a:ea typeface="ＭＳ Ｐゴシック" panose="020B0600070205080204" pitchFamily="34" charset="-128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3741" y="1865"/>
              <a:ext cx="1808" cy="127"/>
            </a:xfrm>
            <a:prstGeom prst="rect">
              <a:avLst/>
            </a:prstGeom>
            <a:solidFill>
              <a:srgbClr val="3366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ar-SA" altLang="ar-SA" sz="1350">
                <a:solidFill>
                  <a:srgbClr val="000000"/>
                </a:solidFill>
                <a:latin typeface="Verdana" panose="020B0604030504040204" pitchFamily="34" charset="0"/>
                <a:ea typeface="ＭＳ Ｐゴシック" panose="020B0600070205080204" pitchFamily="34" charset="-128"/>
              </a:endParaRPr>
            </a:p>
          </p:txBody>
        </p:sp>
      </p:grp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8652933" y="6587729"/>
            <a:ext cx="3618089" cy="260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7967" tIns="48983" rIns="97967" bIns="48983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9pPr>
          </a:lstStyle>
          <a:p>
            <a:pPr algn="ctr" rtl="0"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altLang="en-US" sz="1050" b="1" smtClean="0">
                <a:solidFill>
                  <a:srgbClr val="336699"/>
                </a:solidFill>
                <a:latin typeface="Helvetica" charset="0"/>
              </a:rPr>
              <a:t>Silberschatz, Galvin and Gagne ©2011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36690" y="6613922"/>
            <a:ext cx="3504843" cy="260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7967" tIns="48983" rIns="97967" bIns="48983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9pPr>
          </a:lstStyle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altLang="en-US" sz="1050" b="1" smtClean="0">
                <a:solidFill>
                  <a:srgbClr val="336699"/>
                </a:solidFill>
                <a:latin typeface="Helvetica" charset="0"/>
              </a:rPr>
              <a:t>Operating System Concepts Essentials – 8</a:t>
            </a:r>
            <a:r>
              <a:rPr lang="en-US" altLang="en-US" sz="1050" b="1" baseline="30000" smtClean="0">
                <a:solidFill>
                  <a:srgbClr val="336699"/>
                </a:solidFill>
                <a:latin typeface="Helvetica" charset="0"/>
              </a:rPr>
              <a:t>th</a:t>
            </a:r>
            <a:r>
              <a:rPr lang="en-US" altLang="en-US" sz="1050" b="1" smtClean="0">
                <a:solidFill>
                  <a:srgbClr val="336699"/>
                </a:solidFill>
                <a:latin typeface="Helvetica" charset="0"/>
              </a:rPr>
              <a:t> Edition</a:t>
            </a:r>
          </a:p>
        </p:txBody>
      </p:sp>
      <p:pic>
        <p:nvPicPr>
          <p:cNvPr id="9" name="Picture 9" descr="dino_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1689" y="4157663"/>
            <a:ext cx="2748844" cy="1594247"/>
          </a:xfrm>
          <a:prstGeom prst="rect">
            <a:avLst/>
          </a:prstGeom>
          <a:noFill/>
          <a:ln w="76200">
            <a:solidFill>
              <a:srgbClr val="3366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4299656" y="4025503"/>
            <a:ext cx="3115733" cy="1860947"/>
          </a:xfrm>
          <a:prstGeom prst="rect">
            <a:avLst/>
          </a:prstGeom>
          <a:noFill/>
          <a:ln w="57150" cmpd="thinThick">
            <a:solidFill>
              <a:srgbClr val="66CC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7967" tIns="48983" rIns="97967" bIns="48983" anchor="ctr"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ar-SA" altLang="ar-SA" sz="1350">
              <a:solidFill>
                <a:srgbClr val="000000"/>
              </a:solidFill>
              <a:latin typeface="Verdana" panose="020B060403050404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138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685800"/>
            <a:ext cx="10363200" cy="2127250"/>
          </a:xfrm>
        </p:spPr>
        <p:txBody>
          <a:bodyPr/>
          <a:lstStyle>
            <a:lvl1pPr>
              <a:defRPr sz="4575"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8689089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2693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0"/>
            <a:ext cx="10363200" cy="1362075"/>
          </a:xfrm>
        </p:spPr>
        <p:txBody>
          <a:bodyPr anchor="t"/>
          <a:lstStyle>
            <a:lvl1pPr algn="l">
              <a:defRPr sz="4275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4"/>
            <a:ext cx="10363200" cy="1500187"/>
          </a:xfrm>
        </p:spPr>
        <p:txBody>
          <a:bodyPr anchor="b"/>
          <a:lstStyle>
            <a:lvl1pPr marL="0" indent="0">
              <a:buNone/>
              <a:defRPr sz="2175"/>
            </a:lvl1pPr>
            <a:lvl2pPr marL="489833" indent="0">
              <a:buNone/>
              <a:defRPr sz="1950"/>
            </a:lvl2pPr>
            <a:lvl3pPr marL="979665" indent="0">
              <a:buNone/>
              <a:defRPr sz="1725"/>
            </a:lvl3pPr>
            <a:lvl4pPr marL="1469498" indent="0">
              <a:buNone/>
              <a:defRPr sz="1500"/>
            </a:lvl4pPr>
            <a:lvl5pPr marL="1959331" indent="0">
              <a:buNone/>
              <a:defRPr sz="1500"/>
            </a:lvl5pPr>
            <a:lvl6pPr marL="2449163" indent="0">
              <a:buNone/>
              <a:defRPr sz="1500"/>
            </a:lvl6pPr>
            <a:lvl7pPr marL="2938996" indent="0">
              <a:buNone/>
              <a:defRPr sz="1500"/>
            </a:lvl7pPr>
            <a:lvl8pPr marL="3428828" indent="0">
              <a:buNone/>
              <a:defRPr sz="1500"/>
            </a:lvl8pPr>
            <a:lvl9pPr marL="3918662" indent="0">
              <a:buNone/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395293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75267" y="1233489"/>
            <a:ext cx="5384800" cy="4530725"/>
          </a:xfrm>
        </p:spPr>
        <p:txBody>
          <a:bodyPr/>
          <a:lstStyle>
            <a:lvl1pPr>
              <a:defRPr sz="3000"/>
            </a:lvl1pPr>
            <a:lvl2pPr>
              <a:defRPr sz="2550"/>
            </a:lvl2pPr>
            <a:lvl3pPr>
              <a:defRPr sz="2175"/>
            </a:lvl3pPr>
            <a:lvl4pPr>
              <a:defRPr sz="1950"/>
            </a:lvl4pPr>
            <a:lvl5pPr>
              <a:defRPr sz="1950"/>
            </a:lvl5pPr>
            <a:lvl6pPr>
              <a:defRPr sz="1950"/>
            </a:lvl6pPr>
            <a:lvl7pPr>
              <a:defRPr sz="1950"/>
            </a:lvl7pPr>
            <a:lvl8pPr>
              <a:defRPr sz="1950"/>
            </a:lvl8pPr>
            <a:lvl9pPr>
              <a:defRPr sz="19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63267" y="1233489"/>
            <a:ext cx="5384800" cy="4530725"/>
          </a:xfrm>
        </p:spPr>
        <p:txBody>
          <a:bodyPr/>
          <a:lstStyle>
            <a:lvl1pPr>
              <a:defRPr sz="3000"/>
            </a:lvl1pPr>
            <a:lvl2pPr>
              <a:defRPr sz="2550"/>
            </a:lvl2pPr>
            <a:lvl3pPr>
              <a:defRPr sz="2175"/>
            </a:lvl3pPr>
            <a:lvl4pPr>
              <a:defRPr sz="1950"/>
            </a:lvl4pPr>
            <a:lvl5pPr>
              <a:defRPr sz="1950"/>
            </a:lvl5pPr>
            <a:lvl6pPr>
              <a:defRPr sz="1950"/>
            </a:lvl6pPr>
            <a:lvl7pPr>
              <a:defRPr sz="1950"/>
            </a:lvl7pPr>
            <a:lvl8pPr>
              <a:defRPr sz="1950"/>
            </a:lvl8pPr>
            <a:lvl9pPr>
              <a:defRPr sz="19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040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550" b="1"/>
            </a:lvl1pPr>
            <a:lvl2pPr marL="489833" indent="0">
              <a:buNone/>
              <a:defRPr sz="2175" b="1"/>
            </a:lvl2pPr>
            <a:lvl3pPr marL="979665" indent="0">
              <a:buNone/>
              <a:defRPr sz="1950" b="1"/>
            </a:lvl3pPr>
            <a:lvl4pPr marL="1469498" indent="0">
              <a:buNone/>
              <a:defRPr sz="1725" b="1"/>
            </a:lvl4pPr>
            <a:lvl5pPr marL="1959331" indent="0">
              <a:buNone/>
              <a:defRPr sz="1725" b="1"/>
            </a:lvl5pPr>
            <a:lvl6pPr marL="2449163" indent="0">
              <a:buNone/>
              <a:defRPr sz="1725" b="1"/>
            </a:lvl6pPr>
            <a:lvl7pPr marL="2938996" indent="0">
              <a:buNone/>
              <a:defRPr sz="1725" b="1"/>
            </a:lvl7pPr>
            <a:lvl8pPr marL="3428828" indent="0">
              <a:buNone/>
              <a:defRPr sz="1725" b="1"/>
            </a:lvl8pPr>
            <a:lvl9pPr marL="3918662" indent="0">
              <a:buNone/>
              <a:defRPr sz="1725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550"/>
            </a:lvl1pPr>
            <a:lvl2pPr>
              <a:defRPr sz="2175"/>
            </a:lvl2pPr>
            <a:lvl3pPr>
              <a:defRPr sz="1950"/>
            </a:lvl3pPr>
            <a:lvl4pPr>
              <a:defRPr sz="1725"/>
            </a:lvl4pPr>
            <a:lvl5pPr>
              <a:defRPr sz="1725"/>
            </a:lvl5pPr>
            <a:lvl6pPr>
              <a:defRPr sz="1725"/>
            </a:lvl6pPr>
            <a:lvl7pPr>
              <a:defRPr sz="1725"/>
            </a:lvl7pPr>
            <a:lvl8pPr>
              <a:defRPr sz="1725"/>
            </a:lvl8pPr>
            <a:lvl9pPr>
              <a:defRPr sz="1725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4" cy="639762"/>
          </a:xfrm>
        </p:spPr>
        <p:txBody>
          <a:bodyPr anchor="b"/>
          <a:lstStyle>
            <a:lvl1pPr marL="0" indent="0">
              <a:buNone/>
              <a:defRPr sz="2550" b="1"/>
            </a:lvl1pPr>
            <a:lvl2pPr marL="489833" indent="0">
              <a:buNone/>
              <a:defRPr sz="2175" b="1"/>
            </a:lvl2pPr>
            <a:lvl3pPr marL="979665" indent="0">
              <a:buNone/>
              <a:defRPr sz="1950" b="1"/>
            </a:lvl3pPr>
            <a:lvl4pPr marL="1469498" indent="0">
              <a:buNone/>
              <a:defRPr sz="1725" b="1"/>
            </a:lvl4pPr>
            <a:lvl5pPr marL="1959331" indent="0">
              <a:buNone/>
              <a:defRPr sz="1725" b="1"/>
            </a:lvl5pPr>
            <a:lvl6pPr marL="2449163" indent="0">
              <a:buNone/>
              <a:defRPr sz="1725" b="1"/>
            </a:lvl6pPr>
            <a:lvl7pPr marL="2938996" indent="0">
              <a:buNone/>
              <a:defRPr sz="1725" b="1"/>
            </a:lvl7pPr>
            <a:lvl8pPr marL="3428828" indent="0">
              <a:buNone/>
              <a:defRPr sz="1725" b="1"/>
            </a:lvl8pPr>
            <a:lvl9pPr marL="3918662" indent="0">
              <a:buNone/>
              <a:defRPr sz="1725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4" cy="3951288"/>
          </a:xfrm>
        </p:spPr>
        <p:txBody>
          <a:bodyPr/>
          <a:lstStyle>
            <a:lvl1pPr>
              <a:defRPr sz="2550"/>
            </a:lvl1pPr>
            <a:lvl2pPr>
              <a:defRPr sz="2175"/>
            </a:lvl2pPr>
            <a:lvl3pPr>
              <a:defRPr sz="1950"/>
            </a:lvl3pPr>
            <a:lvl4pPr>
              <a:defRPr sz="1725"/>
            </a:lvl4pPr>
            <a:lvl5pPr>
              <a:defRPr sz="1725"/>
            </a:lvl5pPr>
            <a:lvl6pPr>
              <a:defRPr sz="1725"/>
            </a:lvl6pPr>
            <a:lvl7pPr>
              <a:defRPr sz="1725"/>
            </a:lvl7pPr>
            <a:lvl8pPr>
              <a:defRPr sz="1725"/>
            </a:lvl8pPr>
            <a:lvl9pPr>
              <a:defRPr sz="1725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9868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0873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99046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175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4" y="273051"/>
            <a:ext cx="6815667" cy="5853113"/>
          </a:xfrm>
        </p:spPr>
        <p:txBody>
          <a:bodyPr/>
          <a:lstStyle>
            <a:lvl1pPr>
              <a:defRPr sz="3450"/>
            </a:lvl1pPr>
            <a:lvl2pPr>
              <a:defRPr sz="3000"/>
            </a:lvl2pPr>
            <a:lvl3pPr>
              <a:defRPr sz="2550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500"/>
            </a:lvl1pPr>
            <a:lvl2pPr marL="489833" indent="0">
              <a:buNone/>
              <a:defRPr sz="1275"/>
            </a:lvl2pPr>
            <a:lvl3pPr marL="979665" indent="0">
              <a:buNone/>
              <a:defRPr sz="1050"/>
            </a:lvl3pPr>
            <a:lvl4pPr marL="1469498" indent="0">
              <a:buNone/>
              <a:defRPr sz="975"/>
            </a:lvl4pPr>
            <a:lvl5pPr marL="1959331" indent="0">
              <a:buNone/>
              <a:defRPr sz="975"/>
            </a:lvl5pPr>
            <a:lvl6pPr marL="2449163" indent="0">
              <a:buNone/>
              <a:defRPr sz="975"/>
            </a:lvl6pPr>
            <a:lvl7pPr marL="2938996" indent="0">
              <a:buNone/>
              <a:defRPr sz="975"/>
            </a:lvl7pPr>
            <a:lvl8pPr marL="3428828" indent="0">
              <a:buNone/>
              <a:defRPr sz="975"/>
            </a:lvl8pPr>
            <a:lvl9pPr marL="3918662" indent="0">
              <a:buNone/>
              <a:defRPr sz="9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869131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2735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1"/>
            <a:ext cx="7315200" cy="566738"/>
          </a:xfrm>
        </p:spPr>
        <p:txBody>
          <a:bodyPr/>
          <a:lstStyle>
            <a:lvl1pPr algn="l">
              <a:defRPr sz="2175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450"/>
            </a:lvl1pPr>
            <a:lvl2pPr marL="489833" indent="0">
              <a:buNone/>
              <a:defRPr sz="3000"/>
            </a:lvl2pPr>
            <a:lvl3pPr marL="979665" indent="0">
              <a:buNone/>
              <a:defRPr sz="2550"/>
            </a:lvl3pPr>
            <a:lvl4pPr marL="1469498" indent="0">
              <a:buNone/>
              <a:defRPr sz="2175"/>
            </a:lvl4pPr>
            <a:lvl5pPr marL="1959331" indent="0">
              <a:buNone/>
              <a:defRPr sz="2175"/>
            </a:lvl5pPr>
            <a:lvl6pPr marL="2449163" indent="0">
              <a:buNone/>
              <a:defRPr sz="2175"/>
            </a:lvl6pPr>
            <a:lvl7pPr marL="2938996" indent="0">
              <a:buNone/>
              <a:defRPr sz="2175"/>
            </a:lvl7pPr>
            <a:lvl8pPr marL="3428828" indent="0">
              <a:buNone/>
              <a:defRPr sz="2175"/>
            </a:lvl8pPr>
            <a:lvl9pPr marL="3918662" indent="0">
              <a:buNone/>
              <a:defRPr sz="2175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9"/>
            <a:ext cx="7315200" cy="804862"/>
          </a:xfrm>
        </p:spPr>
        <p:txBody>
          <a:bodyPr/>
          <a:lstStyle>
            <a:lvl1pPr marL="0" indent="0">
              <a:buNone/>
              <a:defRPr sz="1500"/>
            </a:lvl1pPr>
            <a:lvl2pPr marL="489833" indent="0">
              <a:buNone/>
              <a:defRPr sz="1275"/>
            </a:lvl2pPr>
            <a:lvl3pPr marL="979665" indent="0">
              <a:buNone/>
              <a:defRPr sz="1050"/>
            </a:lvl3pPr>
            <a:lvl4pPr marL="1469498" indent="0">
              <a:buNone/>
              <a:defRPr sz="975"/>
            </a:lvl4pPr>
            <a:lvl5pPr marL="1959331" indent="0">
              <a:buNone/>
              <a:defRPr sz="975"/>
            </a:lvl5pPr>
            <a:lvl6pPr marL="2449163" indent="0">
              <a:buNone/>
              <a:defRPr sz="975"/>
            </a:lvl6pPr>
            <a:lvl7pPr marL="2938996" indent="0">
              <a:buNone/>
              <a:defRPr sz="975"/>
            </a:lvl7pPr>
            <a:lvl8pPr marL="3428828" indent="0">
              <a:buNone/>
              <a:defRPr sz="975"/>
            </a:lvl8pPr>
            <a:lvl9pPr marL="3918662" indent="0">
              <a:buNone/>
              <a:defRPr sz="9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152764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6505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88451" y="277813"/>
            <a:ext cx="2859616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7813"/>
            <a:ext cx="8375651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7759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0"/>
            <a:ext cx="10363200" cy="1362075"/>
          </a:xfrm>
        </p:spPr>
        <p:txBody>
          <a:bodyPr anchor="t"/>
          <a:lstStyle>
            <a:lvl1pPr algn="l">
              <a:defRPr sz="4275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4"/>
            <a:ext cx="10363200" cy="1500187"/>
          </a:xfrm>
        </p:spPr>
        <p:txBody>
          <a:bodyPr anchor="b"/>
          <a:lstStyle>
            <a:lvl1pPr marL="0" indent="0">
              <a:buNone/>
              <a:defRPr sz="2175"/>
            </a:lvl1pPr>
            <a:lvl2pPr marL="489833" indent="0">
              <a:buNone/>
              <a:defRPr sz="1950"/>
            </a:lvl2pPr>
            <a:lvl3pPr marL="979665" indent="0">
              <a:buNone/>
              <a:defRPr sz="1725"/>
            </a:lvl3pPr>
            <a:lvl4pPr marL="1469498" indent="0">
              <a:buNone/>
              <a:defRPr sz="1500"/>
            </a:lvl4pPr>
            <a:lvl5pPr marL="1959331" indent="0">
              <a:buNone/>
              <a:defRPr sz="1500"/>
            </a:lvl5pPr>
            <a:lvl6pPr marL="2449163" indent="0">
              <a:buNone/>
              <a:defRPr sz="1500"/>
            </a:lvl6pPr>
            <a:lvl7pPr marL="2938996" indent="0">
              <a:buNone/>
              <a:defRPr sz="1500"/>
            </a:lvl7pPr>
            <a:lvl8pPr marL="3428828" indent="0">
              <a:buNone/>
              <a:defRPr sz="1500"/>
            </a:lvl8pPr>
            <a:lvl9pPr marL="3918662" indent="0">
              <a:buNone/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20362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75267" y="1233489"/>
            <a:ext cx="5384800" cy="4530725"/>
          </a:xfrm>
        </p:spPr>
        <p:txBody>
          <a:bodyPr/>
          <a:lstStyle>
            <a:lvl1pPr>
              <a:defRPr sz="3000"/>
            </a:lvl1pPr>
            <a:lvl2pPr>
              <a:defRPr sz="2550"/>
            </a:lvl2pPr>
            <a:lvl3pPr>
              <a:defRPr sz="2175"/>
            </a:lvl3pPr>
            <a:lvl4pPr>
              <a:defRPr sz="1950"/>
            </a:lvl4pPr>
            <a:lvl5pPr>
              <a:defRPr sz="1950"/>
            </a:lvl5pPr>
            <a:lvl6pPr>
              <a:defRPr sz="1950"/>
            </a:lvl6pPr>
            <a:lvl7pPr>
              <a:defRPr sz="1950"/>
            </a:lvl7pPr>
            <a:lvl8pPr>
              <a:defRPr sz="1950"/>
            </a:lvl8pPr>
            <a:lvl9pPr>
              <a:defRPr sz="19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63267" y="1233489"/>
            <a:ext cx="5384800" cy="4530725"/>
          </a:xfrm>
        </p:spPr>
        <p:txBody>
          <a:bodyPr/>
          <a:lstStyle>
            <a:lvl1pPr>
              <a:defRPr sz="3000"/>
            </a:lvl1pPr>
            <a:lvl2pPr>
              <a:defRPr sz="2550"/>
            </a:lvl2pPr>
            <a:lvl3pPr>
              <a:defRPr sz="2175"/>
            </a:lvl3pPr>
            <a:lvl4pPr>
              <a:defRPr sz="1950"/>
            </a:lvl4pPr>
            <a:lvl5pPr>
              <a:defRPr sz="1950"/>
            </a:lvl5pPr>
            <a:lvl6pPr>
              <a:defRPr sz="1950"/>
            </a:lvl6pPr>
            <a:lvl7pPr>
              <a:defRPr sz="1950"/>
            </a:lvl7pPr>
            <a:lvl8pPr>
              <a:defRPr sz="1950"/>
            </a:lvl8pPr>
            <a:lvl9pPr>
              <a:defRPr sz="19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9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550" b="1"/>
            </a:lvl1pPr>
            <a:lvl2pPr marL="489833" indent="0">
              <a:buNone/>
              <a:defRPr sz="2175" b="1"/>
            </a:lvl2pPr>
            <a:lvl3pPr marL="979665" indent="0">
              <a:buNone/>
              <a:defRPr sz="1950" b="1"/>
            </a:lvl3pPr>
            <a:lvl4pPr marL="1469498" indent="0">
              <a:buNone/>
              <a:defRPr sz="1725" b="1"/>
            </a:lvl4pPr>
            <a:lvl5pPr marL="1959331" indent="0">
              <a:buNone/>
              <a:defRPr sz="1725" b="1"/>
            </a:lvl5pPr>
            <a:lvl6pPr marL="2449163" indent="0">
              <a:buNone/>
              <a:defRPr sz="1725" b="1"/>
            </a:lvl6pPr>
            <a:lvl7pPr marL="2938996" indent="0">
              <a:buNone/>
              <a:defRPr sz="1725" b="1"/>
            </a:lvl7pPr>
            <a:lvl8pPr marL="3428828" indent="0">
              <a:buNone/>
              <a:defRPr sz="1725" b="1"/>
            </a:lvl8pPr>
            <a:lvl9pPr marL="3918662" indent="0">
              <a:buNone/>
              <a:defRPr sz="1725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550"/>
            </a:lvl1pPr>
            <a:lvl2pPr>
              <a:defRPr sz="2175"/>
            </a:lvl2pPr>
            <a:lvl3pPr>
              <a:defRPr sz="1950"/>
            </a:lvl3pPr>
            <a:lvl4pPr>
              <a:defRPr sz="1725"/>
            </a:lvl4pPr>
            <a:lvl5pPr>
              <a:defRPr sz="1725"/>
            </a:lvl5pPr>
            <a:lvl6pPr>
              <a:defRPr sz="1725"/>
            </a:lvl6pPr>
            <a:lvl7pPr>
              <a:defRPr sz="1725"/>
            </a:lvl7pPr>
            <a:lvl8pPr>
              <a:defRPr sz="1725"/>
            </a:lvl8pPr>
            <a:lvl9pPr>
              <a:defRPr sz="1725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4" cy="639762"/>
          </a:xfrm>
        </p:spPr>
        <p:txBody>
          <a:bodyPr anchor="b"/>
          <a:lstStyle>
            <a:lvl1pPr marL="0" indent="0">
              <a:buNone/>
              <a:defRPr sz="2550" b="1"/>
            </a:lvl1pPr>
            <a:lvl2pPr marL="489833" indent="0">
              <a:buNone/>
              <a:defRPr sz="2175" b="1"/>
            </a:lvl2pPr>
            <a:lvl3pPr marL="979665" indent="0">
              <a:buNone/>
              <a:defRPr sz="1950" b="1"/>
            </a:lvl3pPr>
            <a:lvl4pPr marL="1469498" indent="0">
              <a:buNone/>
              <a:defRPr sz="1725" b="1"/>
            </a:lvl4pPr>
            <a:lvl5pPr marL="1959331" indent="0">
              <a:buNone/>
              <a:defRPr sz="1725" b="1"/>
            </a:lvl5pPr>
            <a:lvl6pPr marL="2449163" indent="0">
              <a:buNone/>
              <a:defRPr sz="1725" b="1"/>
            </a:lvl6pPr>
            <a:lvl7pPr marL="2938996" indent="0">
              <a:buNone/>
              <a:defRPr sz="1725" b="1"/>
            </a:lvl7pPr>
            <a:lvl8pPr marL="3428828" indent="0">
              <a:buNone/>
              <a:defRPr sz="1725" b="1"/>
            </a:lvl8pPr>
            <a:lvl9pPr marL="3918662" indent="0">
              <a:buNone/>
              <a:defRPr sz="1725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4" cy="3951288"/>
          </a:xfrm>
        </p:spPr>
        <p:txBody>
          <a:bodyPr/>
          <a:lstStyle>
            <a:lvl1pPr>
              <a:defRPr sz="2550"/>
            </a:lvl1pPr>
            <a:lvl2pPr>
              <a:defRPr sz="2175"/>
            </a:lvl2pPr>
            <a:lvl3pPr>
              <a:defRPr sz="1950"/>
            </a:lvl3pPr>
            <a:lvl4pPr>
              <a:defRPr sz="1725"/>
            </a:lvl4pPr>
            <a:lvl5pPr>
              <a:defRPr sz="1725"/>
            </a:lvl5pPr>
            <a:lvl6pPr>
              <a:defRPr sz="1725"/>
            </a:lvl6pPr>
            <a:lvl7pPr>
              <a:defRPr sz="1725"/>
            </a:lvl7pPr>
            <a:lvl8pPr>
              <a:defRPr sz="1725"/>
            </a:lvl8pPr>
            <a:lvl9pPr>
              <a:defRPr sz="1725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664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3222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29362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175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4" y="273051"/>
            <a:ext cx="6815667" cy="5853113"/>
          </a:xfrm>
        </p:spPr>
        <p:txBody>
          <a:bodyPr/>
          <a:lstStyle>
            <a:lvl1pPr>
              <a:defRPr sz="3450"/>
            </a:lvl1pPr>
            <a:lvl2pPr>
              <a:defRPr sz="3000"/>
            </a:lvl2pPr>
            <a:lvl3pPr>
              <a:defRPr sz="2550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500"/>
            </a:lvl1pPr>
            <a:lvl2pPr marL="489833" indent="0">
              <a:buNone/>
              <a:defRPr sz="1275"/>
            </a:lvl2pPr>
            <a:lvl3pPr marL="979665" indent="0">
              <a:buNone/>
              <a:defRPr sz="1050"/>
            </a:lvl3pPr>
            <a:lvl4pPr marL="1469498" indent="0">
              <a:buNone/>
              <a:defRPr sz="975"/>
            </a:lvl4pPr>
            <a:lvl5pPr marL="1959331" indent="0">
              <a:buNone/>
              <a:defRPr sz="975"/>
            </a:lvl5pPr>
            <a:lvl6pPr marL="2449163" indent="0">
              <a:buNone/>
              <a:defRPr sz="975"/>
            </a:lvl6pPr>
            <a:lvl7pPr marL="2938996" indent="0">
              <a:buNone/>
              <a:defRPr sz="975"/>
            </a:lvl7pPr>
            <a:lvl8pPr marL="3428828" indent="0">
              <a:buNone/>
              <a:defRPr sz="975"/>
            </a:lvl8pPr>
            <a:lvl9pPr marL="3918662" indent="0">
              <a:buNone/>
              <a:defRPr sz="9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687853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1"/>
            <a:ext cx="7315200" cy="566738"/>
          </a:xfrm>
        </p:spPr>
        <p:txBody>
          <a:bodyPr/>
          <a:lstStyle>
            <a:lvl1pPr algn="l">
              <a:defRPr sz="2175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450"/>
            </a:lvl1pPr>
            <a:lvl2pPr marL="489833" indent="0">
              <a:buNone/>
              <a:defRPr sz="3000"/>
            </a:lvl2pPr>
            <a:lvl3pPr marL="979665" indent="0">
              <a:buNone/>
              <a:defRPr sz="2550"/>
            </a:lvl3pPr>
            <a:lvl4pPr marL="1469498" indent="0">
              <a:buNone/>
              <a:defRPr sz="2175"/>
            </a:lvl4pPr>
            <a:lvl5pPr marL="1959331" indent="0">
              <a:buNone/>
              <a:defRPr sz="2175"/>
            </a:lvl5pPr>
            <a:lvl6pPr marL="2449163" indent="0">
              <a:buNone/>
              <a:defRPr sz="2175"/>
            </a:lvl6pPr>
            <a:lvl7pPr marL="2938996" indent="0">
              <a:buNone/>
              <a:defRPr sz="2175"/>
            </a:lvl7pPr>
            <a:lvl8pPr marL="3428828" indent="0">
              <a:buNone/>
              <a:defRPr sz="2175"/>
            </a:lvl8pPr>
            <a:lvl9pPr marL="3918662" indent="0">
              <a:buNone/>
              <a:defRPr sz="2175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9"/>
            <a:ext cx="7315200" cy="804862"/>
          </a:xfrm>
        </p:spPr>
        <p:txBody>
          <a:bodyPr/>
          <a:lstStyle>
            <a:lvl1pPr marL="0" indent="0">
              <a:buNone/>
              <a:defRPr sz="1500"/>
            </a:lvl1pPr>
            <a:lvl2pPr marL="489833" indent="0">
              <a:buNone/>
              <a:defRPr sz="1275"/>
            </a:lvl2pPr>
            <a:lvl3pPr marL="979665" indent="0">
              <a:buNone/>
              <a:defRPr sz="1050"/>
            </a:lvl3pPr>
            <a:lvl4pPr marL="1469498" indent="0">
              <a:buNone/>
              <a:defRPr sz="975"/>
            </a:lvl4pPr>
            <a:lvl5pPr marL="1959331" indent="0">
              <a:buNone/>
              <a:defRPr sz="975"/>
            </a:lvl5pPr>
            <a:lvl6pPr marL="2449163" indent="0">
              <a:buNone/>
              <a:defRPr sz="975"/>
            </a:lvl6pPr>
            <a:lvl7pPr marL="2938996" indent="0">
              <a:buNone/>
              <a:defRPr sz="975"/>
            </a:lvl7pPr>
            <a:lvl8pPr marL="3428828" indent="0">
              <a:buNone/>
              <a:defRPr sz="975"/>
            </a:lvl8pPr>
            <a:lvl9pPr marL="3918662" indent="0">
              <a:buNone/>
              <a:defRPr sz="9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585747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ino_3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0"/>
            <a:ext cx="1594556" cy="908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7416"/>
            <a:ext cx="10972800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30622" tIns="65311" rIns="130622" bIns="65311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ar-SA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5267" y="1233487"/>
            <a:ext cx="10972800" cy="453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30622" tIns="65311" rIns="130622" bIns="6531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ar-SA" smtClean="0"/>
              <a:t>Click to edit Master text styles</a:t>
            </a:r>
          </a:p>
          <a:p>
            <a:pPr lvl="1"/>
            <a:r>
              <a:rPr lang="en-US" altLang="ar-SA" smtClean="0"/>
              <a:t>Second level</a:t>
            </a:r>
          </a:p>
          <a:p>
            <a:pPr lvl="2"/>
            <a:r>
              <a:rPr lang="en-US" altLang="ar-SA" smtClean="0"/>
              <a:t>Third level</a:t>
            </a:r>
          </a:p>
          <a:p>
            <a:pPr lvl="3"/>
            <a:r>
              <a:rPr lang="en-US" altLang="ar-SA" smtClean="0"/>
              <a:t>Fourth level</a:t>
            </a:r>
          </a:p>
          <a:p>
            <a:pPr lvl="4"/>
            <a:r>
              <a:rPr lang="en-US" altLang="ar-SA" smtClean="0"/>
              <a:t>Fifth level</a:t>
            </a:r>
          </a:p>
        </p:txBody>
      </p:sp>
      <p:sp>
        <p:nvSpPr>
          <p:cNvPr id="137221" name="Rectangle 5"/>
          <p:cNvSpPr>
            <a:spLocks noChangeArrowheads="1"/>
          </p:cNvSpPr>
          <p:nvPr/>
        </p:nvSpPr>
        <p:spPr bwMode="auto">
          <a:xfrm>
            <a:off x="0" y="0"/>
            <a:ext cx="304800" cy="2286000"/>
          </a:xfrm>
          <a:prstGeom prst="rect">
            <a:avLst/>
          </a:prstGeom>
          <a:solidFill>
            <a:srgbClr val="336699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7967" tIns="48983" rIns="97967" bIns="48983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550" dirty="0">
              <a:solidFill>
                <a:srgbClr val="000000"/>
              </a:solidFill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37222" name="Line 6"/>
          <p:cNvSpPr>
            <a:spLocks noChangeShapeType="1"/>
          </p:cNvSpPr>
          <p:nvPr/>
        </p:nvSpPr>
        <p:spPr bwMode="auto">
          <a:xfrm>
            <a:off x="609600" y="860822"/>
            <a:ext cx="10769600" cy="0"/>
          </a:xfrm>
          <a:prstGeom prst="line">
            <a:avLst/>
          </a:prstGeom>
          <a:noFill/>
          <a:ln w="19050">
            <a:solidFill>
              <a:srgbClr val="336699"/>
            </a:solidFill>
            <a:round/>
            <a:headEnd/>
            <a:tailEnd/>
          </a:ln>
          <a:effectLst/>
        </p:spPr>
        <p:txBody>
          <a:bodyPr lIns="97967" tIns="48983" rIns="97967" bIns="48983"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350">
              <a:solidFill>
                <a:srgbClr val="000000"/>
              </a:solidFill>
              <a:latin typeface="Verdana" charset="0"/>
              <a:ea typeface="ＭＳ Ｐゴシック" panose="020B0600070205080204" pitchFamily="34" charset="-128"/>
            </a:endParaRPr>
          </a:p>
        </p:txBody>
      </p:sp>
      <p:sp>
        <p:nvSpPr>
          <p:cNvPr id="137223" name="Rectangle 7"/>
          <p:cNvSpPr>
            <a:spLocks noChangeArrowheads="1"/>
          </p:cNvSpPr>
          <p:nvPr/>
        </p:nvSpPr>
        <p:spPr bwMode="auto">
          <a:xfrm>
            <a:off x="0" y="2286000"/>
            <a:ext cx="304800" cy="2286000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7967" tIns="48983" rIns="97967" bIns="48983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550" dirty="0">
              <a:solidFill>
                <a:srgbClr val="000000"/>
              </a:solidFill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37224" name="Rectangle 8"/>
          <p:cNvSpPr>
            <a:spLocks noChangeArrowheads="1"/>
          </p:cNvSpPr>
          <p:nvPr/>
        </p:nvSpPr>
        <p:spPr bwMode="auto">
          <a:xfrm>
            <a:off x="0" y="4572000"/>
            <a:ext cx="304800" cy="2286000"/>
          </a:xfrm>
          <a:prstGeom prst="rect">
            <a:avLst/>
          </a:prstGeom>
          <a:solidFill>
            <a:srgbClr val="336699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7967" tIns="48983" rIns="97967" bIns="48983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550" dirty="0">
              <a:solidFill>
                <a:srgbClr val="000000"/>
              </a:solidFill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37225" name="Text Box 9"/>
          <p:cNvSpPr txBox="1">
            <a:spLocks noChangeArrowheads="1"/>
          </p:cNvSpPr>
          <p:nvPr/>
        </p:nvSpPr>
        <p:spPr bwMode="auto">
          <a:xfrm>
            <a:off x="5697979" y="6613922"/>
            <a:ext cx="550508" cy="260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7967" tIns="48983" rIns="97967" bIns="48983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ar-SA" sz="1050" b="1">
                <a:solidFill>
                  <a:srgbClr val="006699"/>
                </a:solidFill>
                <a:latin typeface="Helvetica" panose="020B0604020202020204" pitchFamily="34" charset="0"/>
              </a:rPr>
              <a:t>15.</a:t>
            </a:r>
            <a:fld id="{D0ED400C-7B86-462F-B26B-4DA177676627}" type="slidenum">
              <a:rPr lang="en-US" altLang="ar-SA" sz="1050" b="1">
                <a:solidFill>
                  <a:srgbClr val="006699"/>
                </a:solidFill>
                <a:latin typeface="Helvetica" panose="020B0604020202020204" pitchFamily="34" charset="0"/>
              </a:rPr>
              <a:pPr algn="ctr" rtl="0" eaLnBrk="0" fontAlgn="base" hangingPunct="0">
                <a:spcBef>
                  <a:spcPct val="50000"/>
                </a:spcBef>
                <a:spcAft>
                  <a:spcPct val="0"/>
                </a:spcAft>
              </a:pPr>
              <a:t>‹#›</a:t>
            </a:fld>
            <a:endParaRPr lang="en-US" altLang="ar-SA" sz="1050" b="1">
              <a:solidFill>
                <a:srgbClr val="006699"/>
              </a:solidFill>
              <a:latin typeface="Helvetica" panose="020B0604020202020204" pitchFamily="34" charset="0"/>
            </a:endParaRPr>
          </a:p>
        </p:txBody>
      </p:sp>
      <p:sp>
        <p:nvSpPr>
          <p:cNvPr id="137226" name="Text Box 10"/>
          <p:cNvSpPr txBox="1">
            <a:spLocks noChangeArrowheads="1"/>
          </p:cNvSpPr>
          <p:nvPr/>
        </p:nvSpPr>
        <p:spPr bwMode="auto">
          <a:xfrm>
            <a:off x="8652933" y="6587729"/>
            <a:ext cx="3618089" cy="260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7967" tIns="48983" rIns="97967" bIns="48983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ar-SA" sz="1050" b="1">
                <a:solidFill>
                  <a:srgbClr val="006699"/>
                </a:solidFill>
                <a:latin typeface="Helvetica" panose="020B0604020202020204" pitchFamily="34" charset="0"/>
              </a:rPr>
              <a:t>Silberschatz, Galvin and Gagne ©2011</a:t>
            </a:r>
          </a:p>
        </p:txBody>
      </p:sp>
      <p:sp>
        <p:nvSpPr>
          <p:cNvPr id="137227" name="Text Box 11"/>
          <p:cNvSpPr txBox="1">
            <a:spLocks noChangeArrowheads="1"/>
          </p:cNvSpPr>
          <p:nvPr/>
        </p:nvSpPr>
        <p:spPr bwMode="auto">
          <a:xfrm>
            <a:off x="248356" y="6621066"/>
            <a:ext cx="3467973" cy="260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7967" tIns="48983" rIns="97967" bIns="48983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ar-SA" sz="1050" b="1">
                <a:solidFill>
                  <a:srgbClr val="006699"/>
                </a:solidFill>
                <a:latin typeface="Helvetica" panose="020B0604020202020204" pitchFamily="34" charset="0"/>
              </a:rPr>
              <a:t>Operating System Concepts Essentials– 8</a:t>
            </a:r>
            <a:r>
              <a:rPr lang="en-US" altLang="ar-SA" sz="1050" b="1" baseline="30000">
                <a:solidFill>
                  <a:srgbClr val="006699"/>
                </a:solidFill>
                <a:latin typeface="Helvetica" panose="020B0604020202020204" pitchFamily="34" charset="0"/>
              </a:rPr>
              <a:t>th</a:t>
            </a:r>
            <a:r>
              <a:rPr lang="en-US" altLang="ar-SA" sz="1050" b="1">
                <a:solidFill>
                  <a:srgbClr val="006699"/>
                </a:solidFill>
                <a:latin typeface="Helvetica" panose="020B0604020202020204" pitchFamily="34" charset="0"/>
              </a:rPr>
              <a:t> Edition</a:t>
            </a:r>
          </a:p>
        </p:txBody>
      </p:sp>
      <p:pic>
        <p:nvPicPr>
          <p:cNvPr id="1036" name="Picture 12" descr="dino_6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6022" y="5849542"/>
            <a:ext cx="1711678" cy="792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1299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3450" b="1">
          <a:solidFill>
            <a:srgbClr val="006699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450" b="1">
          <a:solidFill>
            <a:srgbClr val="006699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450" b="1">
          <a:solidFill>
            <a:srgbClr val="006699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450" b="1">
          <a:solidFill>
            <a:srgbClr val="006699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450" b="1">
          <a:solidFill>
            <a:srgbClr val="006699"/>
          </a:solidFill>
          <a:latin typeface="Arial" charset="0"/>
          <a:ea typeface="ＭＳ Ｐゴシック" charset="-128"/>
          <a:cs typeface="ＭＳ Ｐゴシック" charset="-128"/>
        </a:defRPr>
      </a:lvl5pPr>
      <a:lvl6pPr marL="489833" algn="ctr" rtl="0" fontAlgn="base">
        <a:spcBef>
          <a:spcPct val="0"/>
        </a:spcBef>
        <a:spcAft>
          <a:spcPct val="0"/>
        </a:spcAft>
        <a:defRPr sz="3450" b="1">
          <a:solidFill>
            <a:srgbClr val="006699"/>
          </a:solidFill>
          <a:latin typeface="Arial" charset="0"/>
        </a:defRPr>
      </a:lvl6pPr>
      <a:lvl7pPr marL="979665" algn="ctr" rtl="0" fontAlgn="base">
        <a:spcBef>
          <a:spcPct val="0"/>
        </a:spcBef>
        <a:spcAft>
          <a:spcPct val="0"/>
        </a:spcAft>
        <a:defRPr sz="3450" b="1">
          <a:solidFill>
            <a:srgbClr val="006699"/>
          </a:solidFill>
          <a:latin typeface="Arial" charset="0"/>
        </a:defRPr>
      </a:lvl7pPr>
      <a:lvl8pPr marL="1469498" algn="ctr" rtl="0" fontAlgn="base">
        <a:spcBef>
          <a:spcPct val="0"/>
        </a:spcBef>
        <a:spcAft>
          <a:spcPct val="0"/>
        </a:spcAft>
        <a:defRPr sz="3450" b="1">
          <a:solidFill>
            <a:srgbClr val="006699"/>
          </a:solidFill>
          <a:latin typeface="Arial" charset="0"/>
        </a:defRPr>
      </a:lvl8pPr>
      <a:lvl9pPr marL="1959331" algn="ctr" rtl="0" fontAlgn="base">
        <a:spcBef>
          <a:spcPct val="0"/>
        </a:spcBef>
        <a:spcAft>
          <a:spcPct val="0"/>
        </a:spcAft>
        <a:defRPr sz="3450" b="1">
          <a:solidFill>
            <a:srgbClr val="006699"/>
          </a:solidFill>
          <a:latin typeface="Arial" charset="0"/>
        </a:defRPr>
      </a:lvl9pPr>
    </p:titleStyle>
    <p:bodyStyle>
      <a:lvl1pPr marL="366713" indent="-366713" algn="l" rtl="0" eaLnBrk="0" fontAlgn="base" hangingPunct="0">
        <a:spcBef>
          <a:spcPct val="35000"/>
        </a:spcBef>
        <a:spcAft>
          <a:spcPct val="0"/>
        </a:spcAft>
        <a:buClr>
          <a:srgbClr val="993300"/>
        </a:buClr>
        <a:buSzPct val="90000"/>
        <a:buFont typeface="Monotype Sorts" charset="2"/>
        <a:buChar char="n"/>
        <a:defRPr kumimoji="1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95338" indent="-305991" algn="l" rtl="0" eaLnBrk="0" fontAlgn="base" hangingPunct="0">
        <a:spcBef>
          <a:spcPct val="35000"/>
        </a:spcBef>
        <a:spcAft>
          <a:spcPct val="0"/>
        </a:spcAft>
        <a:buClr>
          <a:srgbClr val="CC6600"/>
        </a:buClr>
        <a:buSzPct val="80000"/>
        <a:buFont typeface="Monotype Sorts" charset="2"/>
        <a:buChar char="l"/>
        <a:defRPr kumimoji="1">
          <a:solidFill>
            <a:schemeClr val="tx1"/>
          </a:solidFill>
          <a:latin typeface="+mn-lt"/>
          <a:ea typeface="ＭＳ Ｐゴシック" charset="-128"/>
        </a:defRPr>
      </a:lvl2pPr>
      <a:lvl3pPr marL="1163241" indent="-244079" algn="l" rtl="0" eaLnBrk="0" fontAlgn="base" hangingPunct="0">
        <a:spcBef>
          <a:spcPct val="35000"/>
        </a:spcBef>
        <a:spcAft>
          <a:spcPct val="0"/>
        </a:spcAft>
        <a:buClr>
          <a:srgbClr val="009900"/>
        </a:buClr>
        <a:buSzPct val="75000"/>
        <a:buFont typeface="Webdings" panose="05030102010509060703" pitchFamily="18" charset="2"/>
        <a:buChar char="4"/>
        <a:defRPr kumimoji="1">
          <a:solidFill>
            <a:schemeClr val="tx1"/>
          </a:solidFill>
          <a:latin typeface="+mn-lt"/>
          <a:ea typeface="ＭＳ Ｐゴシック" charset="-128"/>
        </a:defRPr>
      </a:lvl3pPr>
      <a:lvl4pPr marL="1529954" indent="-244079" algn="l" rtl="0" eaLnBrk="0" fontAlgn="base" hangingPunct="0">
        <a:spcBef>
          <a:spcPct val="35000"/>
        </a:spcBef>
        <a:spcAft>
          <a:spcPct val="0"/>
        </a:spcAft>
        <a:buClr>
          <a:schemeClr val="hlink"/>
        </a:buClr>
        <a:buSzPct val="75000"/>
        <a:buChar char="–"/>
        <a:defRPr kumimoji="1">
          <a:solidFill>
            <a:schemeClr val="tx1"/>
          </a:solidFill>
          <a:latin typeface="+mn-lt"/>
          <a:ea typeface="ＭＳ Ｐゴシック" charset="-128"/>
        </a:defRPr>
      </a:lvl4pPr>
      <a:lvl5pPr marL="1897856" indent="-244079" algn="l" rtl="0" eaLnBrk="0" fontAlgn="base" hangingPunct="0">
        <a:spcBef>
          <a:spcPct val="35000"/>
        </a:spcBef>
        <a:spcAft>
          <a:spcPct val="0"/>
        </a:spcAft>
        <a:buClr>
          <a:srgbClr val="FF0066"/>
        </a:buClr>
        <a:buSzPct val="75000"/>
        <a:buChar char="»"/>
        <a:defRPr kumimoji="1">
          <a:solidFill>
            <a:schemeClr val="tx1"/>
          </a:solidFill>
          <a:latin typeface="+mn-lt"/>
          <a:ea typeface="ＭＳ Ｐゴシック" charset="-128"/>
        </a:defRPr>
      </a:lvl5pPr>
      <a:lvl6pPr marL="2387934" indent="-244916" algn="l" rtl="0" eaLnBrk="0" fontAlgn="base" hangingPunct="0">
        <a:spcBef>
          <a:spcPct val="35000"/>
        </a:spcBef>
        <a:spcAft>
          <a:spcPct val="0"/>
        </a:spcAft>
        <a:buClr>
          <a:srgbClr val="FF0066"/>
        </a:buClr>
        <a:buSzPct val="75000"/>
        <a:buChar char="»"/>
        <a:defRPr kumimoji="1">
          <a:solidFill>
            <a:schemeClr val="tx1"/>
          </a:solidFill>
          <a:latin typeface="+mn-lt"/>
          <a:ea typeface="ＭＳ Ｐゴシック" charset="-128"/>
        </a:defRPr>
      </a:lvl6pPr>
      <a:lvl7pPr marL="2877767" indent="-244916" algn="l" rtl="0" eaLnBrk="0" fontAlgn="base" hangingPunct="0">
        <a:spcBef>
          <a:spcPct val="35000"/>
        </a:spcBef>
        <a:spcAft>
          <a:spcPct val="0"/>
        </a:spcAft>
        <a:buClr>
          <a:srgbClr val="FF0066"/>
        </a:buClr>
        <a:buSzPct val="75000"/>
        <a:buChar char="»"/>
        <a:defRPr kumimoji="1">
          <a:solidFill>
            <a:schemeClr val="tx1"/>
          </a:solidFill>
          <a:latin typeface="+mn-lt"/>
          <a:ea typeface="ＭＳ Ｐゴシック" charset="-128"/>
        </a:defRPr>
      </a:lvl7pPr>
      <a:lvl8pPr marL="3367600" indent="-244916" algn="l" rtl="0" eaLnBrk="0" fontAlgn="base" hangingPunct="0">
        <a:spcBef>
          <a:spcPct val="35000"/>
        </a:spcBef>
        <a:spcAft>
          <a:spcPct val="0"/>
        </a:spcAft>
        <a:buClr>
          <a:srgbClr val="FF0066"/>
        </a:buClr>
        <a:buSzPct val="75000"/>
        <a:buChar char="»"/>
        <a:defRPr kumimoji="1">
          <a:solidFill>
            <a:schemeClr val="tx1"/>
          </a:solidFill>
          <a:latin typeface="+mn-lt"/>
          <a:ea typeface="ＭＳ Ｐゴシック" charset="-128"/>
        </a:defRPr>
      </a:lvl8pPr>
      <a:lvl9pPr marL="3857432" indent="-244916" algn="l" rtl="0" eaLnBrk="0" fontAlgn="base" hangingPunct="0">
        <a:spcBef>
          <a:spcPct val="35000"/>
        </a:spcBef>
        <a:spcAft>
          <a:spcPct val="0"/>
        </a:spcAft>
        <a:buClr>
          <a:srgbClr val="FF0066"/>
        </a:buClr>
        <a:buSzPct val="75000"/>
        <a:buChar char="»"/>
        <a:defRPr kumimoji="1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89833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1pPr>
      <a:lvl2pPr marL="489833" algn="l" defTabSz="489833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979665" algn="l" defTabSz="489833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3pPr>
      <a:lvl4pPr marL="1469498" algn="l" defTabSz="489833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4pPr>
      <a:lvl5pPr marL="1959331" algn="l" defTabSz="489833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5pPr>
      <a:lvl6pPr marL="2449163" algn="l" defTabSz="489833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6pPr>
      <a:lvl7pPr marL="2938996" algn="l" defTabSz="489833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8" algn="l" defTabSz="489833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8pPr>
      <a:lvl9pPr marL="3918662" algn="l" defTabSz="489833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ino_3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0"/>
            <a:ext cx="1594556" cy="908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7416"/>
            <a:ext cx="10972800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30622" tIns="65311" rIns="130622" bIns="65311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5267" y="1233487"/>
            <a:ext cx="10972800" cy="453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30622" tIns="65311" rIns="130622" bIns="6531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304800" cy="2286000"/>
          </a:xfrm>
          <a:prstGeom prst="rect">
            <a:avLst/>
          </a:prstGeom>
          <a:solidFill>
            <a:srgbClr val="3366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7967" tIns="48983" rIns="97967" bIns="48983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altLang="ar-SA" sz="2550">
              <a:solidFill>
                <a:srgbClr val="000000"/>
              </a:solidFill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609600" y="860822"/>
            <a:ext cx="10769600" cy="0"/>
          </a:xfrm>
          <a:prstGeom prst="line">
            <a:avLst/>
          </a:prstGeom>
          <a:noFill/>
          <a:ln w="19050">
            <a:solidFill>
              <a:srgbClr val="3366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7967" tIns="48983" rIns="97967" bIns="48983"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ar-SA" sz="1350">
              <a:solidFill>
                <a:srgbClr val="000000"/>
              </a:solidFill>
              <a:latin typeface="Verdana" panose="020B060403050404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2286000"/>
            <a:ext cx="304800" cy="2286000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7967" tIns="48983" rIns="97967" bIns="48983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altLang="ar-SA" sz="2550">
              <a:solidFill>
                <a:srgbClr val="000000"/>
              </a:solidFill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4572000"/>
            <a:ext cx="304800" cy="2286000"/>
          </a:xfrm>
          <a:prstGeom prst="rect">
            <a:avLst/>
          </a:prstGeom>
          <a:solidFill>
            <a:srgbClr val="3366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7967" tIns="48983" rIns="97967" bIns="48983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altLang="ar-SA" sz="2550">
              <a:solidFill>
                <a:srgbClr val="000000"/>
              </a:solidFill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  <p:sp>
        <p:nvSpPr>
          <p:cNvPr id="137225" name="Text Box 9"/>
          <p:cNvSpPr txBox="1">
            <a:spLocks noChangeArrowheads="1"/>
          </p:cNvSpPr>
          <p:nvPr/>
        </p:nvSpPr>
        <p:spPr bwMode="auto">
          <a:xfrm>
            <a:off x="5697979" y="6613922"/>
            <a:ext cx="550508" cy="260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7967" tIns="48983" rIns="97967" bIns="48983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3068638" indent="-782638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3525838" indent="-782638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983038" indent="-782638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4440238" indent="-782638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1050" b="1">
                <a:solidFill>
                  <a:srgbClr val="006699"/>
                </a:solidFill>
                <a:latin typeface="Helvetica" panose="020B0604020202020204" pitchFamily="34" charset="0"/>
              </a:rPr>
              <a:t>15.</a:t>
            </a:r>
            <a:fld id="{517E2080-17FE-45F7-B5F3-A02D4FC5EAFD}" type="slidenum">
              <a:rPr lang="en-US" altLang="en-US" sz="1050" b="1">
                <a:solidFill>
                  <a:srgbClr val="006699"/>
                </a:solidFill>
                <a:latin typeface="Helvetica" panose="020B0604020202020204" pitchFamily="34" charset="0"/>
              </a:rPr>
              <a:pPr algn="ctr" rtl="0" eaLnBrk="0" fontAlgn="base" hangingPunct="0">
                <a:spcBef>
                  <a:spcPct val="50000"/>
                </a:spcBef>
                <a:spcAft>
                  <a:spcPct val="0"/>
                </a:spcAft>
              </a:pPr>
              <a:t>‹#›</a:t>
            </a:fld>
            <a:endParaRPr lang="en-US" altLang="en-US" sz="1050" b="1">
              <a:solidFill>
                <a:srgbClr val="006699"/>
              </a:solidFill>
              <a:latin typeface="Helvetica" panose="020B0604020202020204" pitchFamily="34" charset="0"/>
            </a:endParaRPr>
          </a:p>
        </p:txBody>
      </p:sp>
      <p:sp>
        <p:nvSpPr>
          <p:cNvPr id="137226" name="Text Box 10"/>
          <p:cNvSpPr txBox="1">
            <a:spLocks noChangeArrowheads="1"/>
          </p:cNvSpPr>
          <p:nvPr/>
        </p:nvSpPr>
        <p:spPr bwMode="auto">
          <a:xfrm>
            <a:off x="8652933" y="6587729"/>
            <a:ext cx="3618089" cy="260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7967" tIns="48983" rIns="97967" bIns="48983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9pPr>
          </a:lstStyle>
          <a:p>
            <a:pPr algn="ctr" rtl="0"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altLang="en-US" sz="1050" b="1" smtClean="0">
                <a:solidFill>
                  <a:srgbClr val="006699"/>
                </a:solidFill>
                <a:latin typeface="Helvetica" charset="0"/>
              </a:rPr>
              <a:t>Silberschatz, Galvin and Gagne ©2011</a:t>
            </a:r>
          </a:p>
        </p:txBody>
      </p:sp>
      <p:sp>
        <p:nvSpPr>
          <p:cNvPr id="137227" name="Text Box 11"/>
          <p:cNvSpPr txBox="1">
            <a:spLocks noChangeArrowheads="1"/>
          </p:cNvSpPr>
          <p:nvPr/>
        </p:nvSpPr>
        <p:spPr bwMode="auto">
          <a:xfrm>
            <a:off x="248356" y="6621066"/>
            <a:ext cx="3467973" cy="260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7967" tIns="48983" rIns="97967" bIns="48983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9pPr>
          </a:lstStyle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altLang="en-US" sz="1050" b="1" smtClean="0">
                <a:solidFill>
                  <a:srgbClr val="006699"/>
                </a:solidFill>
                <a:latin typeface="Helvetica" charset="0"/>
              </a:rPr>
              <a:t>Operating System Concepts Essentials– 8</a:t>
            </a:r>
            <a:r>
              <a:rPr lang="en-US" altLang="en-US" sz="1050" b="1" baseline="30000" smtClean="0">
                <a:solidFill>
                  <a:srgbClr val="006699"/>
                </a:solidFill>
                <a:latin typeface="Helvetica" charset="0"/>
              </a:rPr>
              <a:t>th</a:t>
            </a:r>
            <a:r>
              <a:rPr lang="en-US" altLang="en-US" sz="1050" b="1" smtClean="0">
                <a:solidFill>
                  <a:srgbClr val="006699"/>
                </a:solidFill>
                <a:latin typeface="Helvetica" charset="0"/>
              </a:rPr>
              <a:t> Edition</a:t>
            </a:r>
          </a:p>
        </p:txBody>
      </p:sp>
      <p:pic>
        <p:nvPicPr>
          <p:cNvPr id="1036" name="Picture 12" descr="dino_6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6022" y="5849542"/>
            <a:ext cx="1711678" cy="792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20344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450" b="1">
          <a:solidFill>
            <a:srgbClr val="006699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450" b="1">
          <a:solidFill>
            <a:srgbClr val="006699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450" b="1">
          <a:solidFill>
            <a:srgbClr val="006699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450" b="1">
          <a:solidFill>
            <a:srgbClr val="006699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450" b="1">
          <a:solidFill>
            <a:srgbClr val="006699"/>
          </a:solidFill>
          <a:latin typeface="Arial" charset="0"/>
          <a:ea typeface="ＭＳ Ｐゴシック" charset="-128"/>
          <a:cs typeface="ＭＳ Ｐゴシック" charset="-128"/>
        </a:defRPr>
      </a:lvl5pPr>
      <a:lvl6pPr marL="489833" algn="ctr" rtl="0" fontAlgn="base">
        <a:spcBef>
          <a:spcPct val="0"/>
        </a:spcBef>
        <a:spcAft>
          <a:spcPct val="0"/>
        </a:spcAft>
        <a:defRPr sz="3450" b="1">
          <a:solidFill>
            <a:srgbClr val="006699"/>
          </a:solidFill>
          <a:latin typeface="Arial" charset="0"/>
        </a:defRPr>
      </a:lvl6pPr>
      <a:lvl7pPr marL="979665" algn="ctr" rtl="0" fontAlgn="base">
        <a:spcBef>
          <a:spcPct val="0"/>
        </a:spcBef>
        <a:spcAft>
          <a:spcPct val="0"/>
        </a:spcAft>
        <a:defRPr sz="3450" b="1">
          <a:solidFill>
            <a:srgbClr val="006699"/>
          </a:solidFill>
          <a:latin typeface="Arial" charset="0"/>
        </a:defRPr>
      </a:lvl7pPr>
      <a:lvl8pPr marL="1469498" algn="ctr" rtl="0" fontAlgn="base">
        <a:spcBef>
          <a:spcPct val="0"/>
        </a:spcBef>
        <a:spcAft>
          <a:spcPct val="0"/>
        </a:spcAft>
        <a:defRPr sz="3450" b="1">
          <a:solidFill>
            <a:srgbClr val="006699"/>
          </a:solidFill>
          <a:latin typeface="Arial" charset="0"/>
        </a:defRPr>
      </a:lvl8pPr>
      <a:lvl9pPr marL="1959331" algn="ctr" rtl="0" fontAlgn="base">
        <a:spcBef>
          <a:spcPct val="0"/>
        </a:spcBef>
        <a:spcAft>
          <a:spcPct val="0"/>
        </a:spcAft>
        <a:defRPr sz="3450" b="1">
          <a:solidFill>
            <a:srgbClr val="006699"/>
          </a:solidFill>
          <a:latin typeface="Arial" charset="0"/>
        </a:defRPr>
      </a:lvl9pPr>
    </p:titleStyle>
    <p:bodyStyle>
      <a:lvl1pPr marL="366713" indent="-366713" algn="l" rtl="0" eaLnBrk="0" fontAlgn="base" hangingPunct="0">
        <a:spcBef>
          <a:spcPct val="35000"/>
        </a:spcBef>
        <a:spcAft>
          <a:spcPct val="0"/>
        </a:spcAft>
        <a:buClr>
          <a:srgbClr val="993300"/>
        </a:buClr>
        <a:buSzPct val="90000"/>
        <a:buFont typeface="Monotype Sorts" charset="2"/>
        <a:buChar char="n"/>
        <a:defRPr kumimoji="1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95338" indent="-305991" algn="l" rtl="0" eaLnBrk="0" fontAlgn="base" hangingPunct="0">
        <a:spcBef>
          <a:spcPct val="35000"/>
        </a:spcBef>
        <a:spcAft>
          <a:spcPct val="0"/>
        </a:spcAft>
        <a:buClr>
          <a:srgbClr val="CC6600"/>
        </a:buClr>
        <a:buSzPct val="80000"/>
        <a:buFont typeface="Monotype Sorts" charset="2"/>
        <a:buChar char="l"/>
        <a:defRPr kumimoji="1">
          <a:solidFill>
            <a:schemeClr val="tx1"/>
          </a:solidFill>
          <a:latin typeface="+mn-lt"/>
          <a:ea typeface="ＭＳ Ｐゴシック" charset="-128"/>
        </a:defRPr>
      </a:lvl2pPr>
      <a:lvl3pPr marL="1163241" indent="-244079" algn="l" rtl="0" eaLnBrk="0" fontAlgn="base" hangingPunct="0">
        <a:spcBef>
          <a:spcPct val="35000"/>
        </a:spcBef>
        <a:spcAft>
          <a:spcPct val="0"/>
        </a:spcAft>
        <a:buClr>
          <a:srgbClr val="009900"/>
        </a:buClr>
        <a:buSzPct val="75000"/>
        <a:buFont typeface="Webdings" panose="05030102010509060703" pitchFamily="18" charset="2"/>
        <a:buChar char="4"/>
        <a:defRPr kumimoji="1">
          <a:solidFill>
            <a:schemeClr val="tx1"/>
          </a:solidFill>
          <a:latin typeface="+mn-lt"/>
          <a:ea typeface="ＭＳ Ｐゴシック" charset="-128"/>
        </a:defRPr>
      </a:lvl3pPr>
      <a:lvl4pPr marL="1529954" indent="-244079" algn="l" rtl="0" eaLnBrk="0" fontAlgn="base" hangingPunct="0">
        <a:spcBef>
          <a:spcPct val="35000"/>
        </a:spcBef>
        <a:spcAft>
          <a:spcPct val="0"/>
        </a:spcAft>
        <a:buClr>
          <a:schemeClr val="hlink"/>
        </a:buClr>
        <a:buSzPct val="75000"/>
        <a:buChar char="–"/>
        <a:defRPr kumimoji="1">
          <a:solidFill>
            <a:schemeClr val="tx1"/>
          </a:solidFill>
          <a:latin typeface="+mn-lt"/>
          <a:ea typeface="ＭＳ Ｐゴシック" charset="-128"/>
        </a:defRPr>
      </a:lvl4pPr>
      <a:lvl5pPr marL="1897856" indent="-244079" algn="l" rtl="0" eaLnBrk="0" fontAlgn="base" hangingPunct="0">
        <a:spcBef>
          <a:spcPct val="35000"/>
        </a:spcBef>
        <a:spcAft>
          <a:spcPct val="0"/>
        </a:spcAft>
        <a:buClr>
          <a:srgbClr val="FF0066"/>
        </a:buClr>
        <a:buSzPct val="75000"/>
        <a:buChar char="»"/>
        <a:defRPr kumimoji="1">
          <a:solidFill>
            <a:schemeClr val="tx1"/>
          </a:solidFill>
          <a:latin typeface="+mn-lt"/>
          <a:ea typeface="ＭＳ Ｐゴシック" charset="-128"/>
        </a:defRPr>
      </a:lvl5pPr>
      <a:lvl6pPr marL="2387934" indent="-244916" algn="l" rtl="0" eaLnBrk="0" fontAlgn="base" hangingPunct="0">
        <a:spcBef>
          <a:spcPct val="35000"/>
        </a:spcBef>
        <a:spcAft>
          <a:spcPct val="0"/>
        </a:spcAft>
        <a:buClr>
          <a:srgbClr val="FF0066"/>
        </a:buClr>
        <a:buSzPct val="75000"/>
        <a:buChar char="»"/>
        <a:defRPr kumimoji="1">
          <a:solidFill>
            <a:schemeClr val="tx1"/>
          </a:solidFill>
          <a:latin typeface="+mn-lt"/>
          <a:ea typeface="ＭＳ Ｐゴシック" charset="-128"/>
        </a:defRPr>
      </a:lvl6pPr>
      <a:lvl7pPr marL="2877767" indent="-244916" algn="l" rtl="0" eaLnBrk="0" fontAlgn="base" hangingPunct="0">
        <a:spcBef>
          <a:spcPct val="35000"/>
        </a:spcBef>
        <a:spcAft>
          <a:spcPct val="0"/>
        </a:spcAft>
        <a:buClr>
          <a:srgbClr val="FF0066"/>
        </a:buClr>
        <a:buSzPct val="75000"/>
        <a:buChar char="»"/>
        <a:defRPr kumimoji="1">
          <a:solidFill>
            <a:schemeClr val="tx1"/>
          </a:solidFill>
          <a:latin typeface="+mn-lt"/>
          <a:ea typeface="ＭＳ Ｐゴシック" charset="-128"/>
        </a:defRPr>
      </a:lvl7pPr>
      <a:lvl8pPr marL="3367600" indent="-244916" algn="l" rtl="0" eaLnBrk="0" fontAlgn="base" hangingPunct="0">
        <a:spcBef>
          <a:spcPct val="35000"/>
        </a:spcBef>
        <a:spcAft>
          <a:spcPct val="0"/>
        </a:spcAft>
        <a:buClr>
          <a:srgbClr val="FF0066"/>
        </a:buClr>
        <a:buSzPct val="75000"/>
        <a:buChar char="»"/>
        <a:defRPr kumimoji="1">
          <a:solidFill>
            <a:schemeClr val="tx1"/>
          </a:solidFill>
          <a:latin typeface="+mn-lt"/>
          <a:ea typeface="ＭＳ Ｐゴシック" charset="-128"/>
        </a:defRPr>
      </a:lvl8pPr>
      <a:lvl9pPr marL="3857432" indent="-244916" algn="l" rtl="0" eaLnBrk="0" fontAlgn="base" hangingPunct="0">
        <a:spcBef>
          <a:spcPct val="35000"/>
        </a:spcBef>
        <a:spcAft>
          <a:spcPct val="0"/>
        </a:spcAft>
        <a:buClr>
          <a:srgbClr val="FF0066"/>
        </a:buClr>
        <a:buSzPct val="75000"/>
        <a:buChar char="»"/>
        <a:defRPr kumimoji="1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89833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1pPr>
      <a:lvl2pPr marL="489833" algn="l" defTabSz="489833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979665" algn="l" defTabSz="489833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3pPr>
      <a:lvl4pPr marL="1469498" algn="l" defTabSz="489833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4pPr>
      <a:lvl5pPr marL="1959331" algn="l" defTabSz="489833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5pPr>
      <a:lvl6pPr marL="2449163" algn="l" defTabSz="489833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6pPr>
      <a:lvl7pPr marL="2938996" algn="l" defTabSz="489833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8" algn="l" defTabSz="489833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8pPr>
      <a:lvl9pPr marL="3918662" algn="l" defTabSz="489833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sa/url?sa=i&amp;rct=j&amp;q=&amp;esrc=s&amp;source=images&amp;cd=&amp;cad=rja&amp;uact=8&amp;ved=0ahUKEwjq56Xc8fnKAhWFVRoKHe1XCXsQjRwIBw&amp;url=http%3A%2F%2Fwww.edn.com%2Fdesign%2Fsystems-design%2F4413089%2F3%2FEmbedded-Operating-Systems---Part-5--Linux-memory-management-and-kernel-memory&amp;psig=AFQjCNG5mRppL3TboZMZl-1xRDRn2nE4AQ&amp;ust=1455629512788750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24025" y="685801"/>
            <a:ext cx="8743950" cy="2127647"/>
          </a:xfrm>
        </p:spPr>
        <p:txBody>
          <a:bodyPr/>
          <a:lstStyle/>
          <a:p>
            <a:pPr eaLnBrk="1" hangingPunct="1"/>
            <a:r>
              <a:rPr lang="en-US" altLang="en-US" dirty="0" smtClean="0">
                <a:ea typeface="ＭＳ Ｐゴシック" panose="020B0600070205080204" pitchFamily="34" charset="-128"/>
              </a:rPr>
              <a:t>Chapter 2:  The Linux System</a:t>
            </a:r>
            <a:br>
              <a:rPr lang="en-US" altLang="en-US" dirty="0" smtClean="0">
                <a:ea typeface="ＭＳ Ｐゴシック" panose="020B0600070205080204" pitchFamily="34" charset="-128"/>
              </a:rPr>
            </a:br>
            <a:r>
              <a:rPr lang="en-US" altLang="en-US" sz="3000" dirty="0">
                <a:solidFill>
                  <a:srgbClr val="C00000"/>
                </a:solidFill>
                <a:ea typeface="ＭＳ Ｐゴシック" panose="020B0600070205080204" pitchFamily="34" charset="-128"/>
              </a:rPr>
              <a:t>Part </a:t>
            </a:r>
            <a:r>
              <a:rPr lang="en-US" altLang="en-US" sz="3000" dirty="0" smtClean="0">
                <a:solidFill>
                  <a:srgbClr val="C00000"/>
                </a:solidFill>
                <a:ea typeface="ＭＳ Ｐゴシック" panose="020B0600070205080204" pitchFamily="34" charset="-128"/>
              </a:rPr>
              <a:t>4</a:t>
            </a:r>
            <a:endParaRPr lang="en-US" altLang="en-US" sz="3000" dirty="0">
              <a:solidFill>
                <a:srgbClr val="C00000"/>
              </a:solidFill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73122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4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Page Frame Management</a:t>
            </a:r>
          </a:p>
        </p:txBody>
      </p:sp>
      <p:sp>
        <p:nvSpPr>
          <p:cNvPr id="534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dirty="0"/>
              <a:t>Page frames are 4KB in Linux.</a:t>
            </a:r>
          </a:p>
          <a:p>
            <a:pPr>
              <a:lnSpc>
                <a:spcPct val="90000"/>
              </a:lnSpc>
            </a:pPr>
            <a:r>
              <a:rPr lang="en-US" altLang="en-US" dirty="0"/>
              <a:t>The kernel must keep track of the current status of each frame.</a:t>
            </a:r>
          </a:p>
          <a:p>
            <a:pPr lvl="1">
              <a:lnSpc>
                <a:spcPct val="90000"/>
              </a:lnSpc>
            </a:pPr>
            <a:r>
              <a:rPr lang="en-US" altLang="en-US" dirty="0"/>
              <a:t>Are page frames allocated or free?</a:t>
            </a:r>
          </a:p>
          <a:p>
            <a:pPr lvl="1">
              <a:lnSpc>
                <a:spcPct val="90000"/>
              </a:lnSpc>
            </a:pPr>
            <a:r>
              <a:rPr lang="en-US" altLang="en-US" dirty="0"/>
              <a:t>If allocated, do they contain process or kernel pages?</a:t>
            </a:r>
          </a:p>
          <a:p>
            <a:pPr lvl="1">
              <a:lnSpc>
                <a:spcPct val="90000"/>
              </a:lnSpc>
            </a:pPr>
            <a:r>
              <a:rPr lang="en-US" altLang="en-US" dirty="0"/>
              <a:t>Linux maintains an array of page frame descriptors (one for each frame) of type </a:t>
            </a:r>
            <a:r>
              <a:rPr lang="en-US" altLang="en-US" b="1" dirty="0" err="1">
                <a:latin typeface="Courier New" pitchFamily="49" charset="0"/>
              </a:rPr>
              <a:t>struct</a:t>
            </a:r>
            <a:r>
              <a:rPr lang="en-US" altLang="en-US" b="1" dirty="0">
                <a:latin typeface="Courier New" pitchFamily="49" charset="0"/>
              </a:rPr>
              <a:t> page</a:t>
            </a:r>
            <a:r>
              <a:rPr lang="en-US" altLang="en-US" dirty="0" smtClean="0"/>
              <a:t>.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2447312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Page Frame Descriptors</a:t>
            </a:r>
          </a:p>
        </p:txBody>
      </p:sp>
      <p:sp>
        <p:nvSpPr>
          <p:cNvPr id="536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/>
              <a:t>Each descriptor has several fields, including:</a:t>
            </a:r>
          </a:p>
          <a:p>
            <a:pPr lvl="1"/>
            <a:r>
              <a:rPr lang="en-US" altLang="en-US" b="1" dirty="0">
                <a:latin typeface="Courier New" pitchFamily="49" charset="0"/>
              </a:rPr>
              <a:t>count</a:t>
            </a:r>
            <a:r>
              <a:rPr lang="en-US" altLang="en-US" dirty="0"/>
              <a:t> - equals 0 if frame is free, &gt;0 otherwise.</a:t>
            </a:r>
          </a:p>
          <a:p>
            <a:pPr lvl="1"/>
            <a:r>
              <a:rPr lang="en-US" altLang="en-US" b="1" dirty="0">
                <a:latin typeface="Courier New" pitchFamily="49" charset="0"/>
              </a:rPr>
              <a:t>flags</a:t>
            </a:r>
            <a:r>
              <a:rPr lang="en-US" altLang="en-US" dirty="0"/>
              <a:t> - an array of 32 bits for frame status.</a:t>
            </a:r>
          </a:p>
          <a:p>
            <a:pPr lvl="2"/>
            <a:r>
              <a:rPr lang="en-US" altLang="en-US" dirty="0"/>
              <a:t>Example flag values:</a:t>
            </a:r>
          </a:p>
          <a:p>
            <a:pPr lvl="3"/>
            <a:r>
              <a:rPr lang="en-US" altLang="en-US" b="1" dirty="0" err="1">
                <a:latin typeface="Courier New" pitchFamily="49" charset="0"/>
              </a:rPr>
              <a:t>PG_locked</a:t>
            </a:r>
            <a:r>
              <a:rPr lang="en-US" altLang="en-US" dirty="0"/>
              <a:t> - page cannot be swapped out.</a:t>
            </a:r>
            <a:endParaRPr lang="en-US" altLang="en-US" b="1" dirty="0">
              <a:latin typeface="Courier New" pitchFamily="49" charset="0"/>
            </a:endParaRPr>
          </a:p>
          <a:p>
            <a:pPr lvl="3"/>
            <a:r>
              <a:rPr lang="en-US" altLang="en-US" b="1" dirty="0" err="1">
                <a:latin typeface="Courier New" pitchFamily="49" charset="0"/>
              </a:rPr>
              <a:t>PG_reserved</a:t>
            </a:r>
            <a:r>
              <a:rPr lang="en-US" altLang="en-US" dirty="0"/>
              <a:t> - page frame reserved for kernel code or unusable.</a:t>
            </a:r>
            <a:r>
              <a:rPr lang="en-US" altLang="en-US" b="1" dirty="0">
                <a:latin typeface="Courier New" pitchFamily="49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595825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>
          <a:xfrm>
            <a:off x="1130300" y="277416"/>
            <a:ext cx="10452100" cy="576263"/>
          </a:xfrm>
        </p:spPr>
        <p:txBody>
          <a:bodyPr/>
          <a:lstStyle/>
          <a:p>
            <a:pPr eaLnBrk="1" hangingPunct="1"/>
            <a:r>
              <a:rPr lang="en-US" altLang="en-US" smtClean="0"/>
              <a:t>Managing Physical Memory</a:t>
            </a:r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28889" y="1285875"/>
            <a:ext cx="9965267" cy="50768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dirty="0" smtClean="0"/>
              <a:t>The </a:t>
            </a:r>
            <a:r>
              <a:rPr lang="en-US" altLang="en-US" b="1" dirty="0" smtClean="0">
                <a:solidFill>
                  <a:srgbClr val="FF0000"/>
                </a:solidFill>
              </a:rPr>
              <a:t>page allocator </a:t>
            </a:r>
            <a:r>
              <a:rPr lang="en-US" altLang="en-US" dirty="0" smtClean="0"/>
              <a:t>allocates and frees all physical pages; it can allocate ranges of physically-contiguous pages on request.</a:t>
            </a:r>
          </a:p>
          <a:p>
            <a:pPr>
              <a:lnSpc>
                <a:spcPct val="90000"/>
              </a:lnSpc>
            </a:pPr>
            <a:endParaRPr lang="en-US" altLang="en-US" sz="900" dirty="0"/>
          </a:p>
          <a:p>
            <a:pPr>
              <a:lnSpc>
                <a:spcPct val="90000"/>
              </a:lnSpc>
            </a:pPr>
            <a:r>
              <a:rPr lang="en-US" altLang="en-US" dirty="0" smtClean="0"/>
              <a:t>The allocator uses a </a:t>
            </a:r>
            <a:r>
              <a:rPr lang="en-US" altLang="en-US" b="1" dirty="0" smtClean="0"/>
              <a:t>buddy-heap algorithm </a:t>
            </a:r>
            <a:r>
              <a:rPr lang="en-US" altLang="en-US" dirty="0" smtClean="0"/>
              <a:t>to keep track of available physical pages</a:t>
            </a:r>
          </a:p>
          <a:p>
            <a:pPr lvl="1">
              <a:lnSpc>
                <a:spcPct val="90000"/>
              </a:lnSpc>
            </a:pPr>
            <a:r>
              <a:rPr lang="en-US" altLang="en-US" dirty="0" smtClean="0"/>
              <a:t>Each </a:t>
            </a:r>
            <a:r>
              <a:rPr lang="en-US" altLang="en-US" dirty="0" err="1" smtClean="0"/>
              <a:t>allocatable</a:t>
            </a:r>
            <a:r>
              <a:rPr lang="en-US" altLang="en-US" dirty="0" smtClean="0"/>
              <a:t> memory region is paired with an adjacent partner</a:t>
            </a:r>
          </a:p>
          <a:p>
            <a:pPr lvl="1">
              <a:lnSpc>
                <a:spcPct val="90000"/>
              </a:lnSpc>
            </a:pPr>
            <a:r>
              <a:rPr lang="en-US" altLang="en-US" dirty="0" smtClean="0"/>
              <a:t>Whenever two allocated partner regions are both freed up they are combined to form a larger region</a:t>
            </a:r>
          </a:p>
          <a:p>
            <a:pPr lvl="1">
              <a:lnSpc>
                <a:spcPct val="90000"/>
              </a:lnSpc>
            </a:pPr>
            <a:r>
              <a:rPr lang="en-US" altLang="en-US" dirty="0" smtClean="0"/>
              <a:t>If a small memory request cannot be satisfied by allocating an existing small free region, then a larger free region will be subdivided into two partners to satisfy the request.</a:t>
            </a:r>
          </a:p>
          <a:p>
            <a:pPr lvl="1">
              <a:lnSpc>
                <a:spcPct val="90000"/>
              </a:lnSpc>
            </a:pPr>
            <a:endParaRPr lang="en-US" altLang="en-US" sz="900" dirty="0"/>
          </a:p>
          <a:p>
            <a:pPr>
              <a:lnSpc>
                <a:spcPct val="90000"/>
              </a:lnSpc>
            </a:pPr>
            <a:r>
              <a:rPr lang="en-US" altLang="en-US" dirty="0" smtClean="0"/>
              <a:t>Memory allocations in the Linux kernel occur either statically (drivers reserve a contiguous area of memory during system boot time) or dynamically (via the page allocator).</a:t>
            </a:r>
          </a:p>
          <a:p>
            <a:pPr marL="0" indent="0">
              <a:lnSpc>
                <a:spcPct val="90000"/>
              </a:lnSpc>
              <a:buNone/>
            </a:pPr>
            <a:endParaRPr lang="en-US" altLang="en-US" sz="900" dirty="0"/>
          </a:p>
        </p:txBody>
      </p:sp>
    </p:spTree>
    <p:extLst>
      <p:ext uri="{BB962C8B-B14F-4D97-AF65-F5344CB8AC3E}">
        <p14:creationId xmlns:p14="http://schemas.microsoft.com/office/powerpoint/2010/main" val="9820198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219200" y="277416"/>
            <a:ext cx="10363200" cy="576263"/>
          </a:xfrm>
        </p:spPr>
        <p:txBody>
          <a:bodyPr/>
          <a:lstStyle/>
          <a:p>
            <a:pPr eaLnBrk="1" hangingPunct="1"/>
            <a:r>
              <a:rPr lang="en-US" altLang="en-US" smtClean="0"/>
              <a:t>Splitting of Memory in a Buddy Heap</a:t>
            </a:r>
          </a:p>
        </p:txBody>
      </p:sp>
      <p:pic>
        <p:nvPicPr>
          <p:cNvPr id="87043" name="Picture 103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4600" y="1419225"/>
            <a:ext cx="9465733" cy="4285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943069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Paged Memory Management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idx="1"/>
          </p:nvPr>
        </p:nvSpPr>
        <p:spPr>
          <a:xfrm>
            <a:off x="1075267" y="1445079"/>
            <a:ext cx="10183283" cy="4318737"/>
          </a:xfrm>
        </p:spPr>
        <p:txBody>
          <a:bodyPr/>
          <a:lstStyle/>
          <a:p>
            <a:pPr eaLnBrk="1" hangingPunct="1"/>
            <a:r>
              <a:rPr lang="en-US" altLang="en-US" sz="2000" dirty="0" smtClean="0"/>
              <a:t>The demand paging approach gives rise to the idea of </a:t>
            </a:r>
            <a:r>
              <a:rPr lang="en-US" altLang="en-US" sz="2000" b="1" dirty="0" smtClean="0">
                <a:solidFill>
                  <a:srgbClr val="3333FF"/>
                </a:solidFill>
              </a:rPr>
              <a:t>virtual memory</a:t>
            </a:r>
            <a:r>
              <a:rPr lang="en-US" altLang="en-US" sz="2000" b="1" dirty="0" smtClean="0"/>
              <a:t>,</a:t>
            </a:r>
            <a:r>
              <a:rPr lang="en-US" altLang="en-US" sz="2000" dirty="0" smtClean="0"/>
              <a:t> the illusion that there are no restrictions on the size of a </a:t>
            </a:r>
            <a:r>
              <a:rPr lang="en-US" altLang="en-US" sz="2000" dirty="0" smtClean="0"/>
              <a:t>program.</a:t>
            </a:r>
          </a:p>
          <a:p>
            <a:pPr marL="0" indent="0" eaLnBrk="1" hangingPunct="1">
              <a:buNone/>
            </a:pPr>
            <a:r>
              <a:rPr lang="en-US" altLang="en-US" sz="2000" dirty="0" smtClean="0"/>
              <a:t> </a:t>
            </a:r>
            <a:endParaRPr lang="en-US" altLang="en-US" sz="2000" dirty="0" smtClean="0"/>
          </a:p>
          <a:p>
            <a:pPr eaLnBrk="1" hangingPunct="1"/>
            <a:r>
              <a:rPr lang="en-US" altLang="en-US" sz="2000" dirty="0" smtClean="0"/>
              <a:t>Too much page swapping, however, is called </a:t>
            </a:r>
            <a:r>
              <a:rPr lang="en-US" altLang="en-US" sz="2000" b="1" dirty="0" smtClean="0">
                <a:solidFill>
                  <a:srgbClr val="3333FF"/>
                </a:solidFill>
              </a:rPr>
              <a:t>thrashing</a:t>
            </a:r>
            <a:r>
              <a:rPr lang="en-US" altLang="en-US" sz="2000" b="1" dirty="0" smtClean="0"/>
              <a:t> </a:t>
            </a:r>
            <a:r>
              <a:rPr lang="en-US" altLang="en-US" sz="2000" dirty="0" smtClean="0"/>
              <a:t>and can seriously degrade system performance.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altLang="en-US"/>
              <a:t>10-</a:t>
            </a:r>
            <a:fld id="{D07C4925-86C3-4F51-96B7-8D0DD2B1364B}" type="slidenum">
              <a:rPr lang="en-US" altLang="en-US"/>
              <a:pPr>
                <a:defRPr/>
              </a:pPr>
              <a:t>14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9445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>
          <a:xfrm>
            <a:off x="1116190" y="277416"/>
            <a:ext cx="10466211" cy="576263"/>
          </a:xfrm>
        </p:spPr>
        <p:txBody>
          <a:bodyPr/>
          <a:lstStyle/>
          <a:p>
            <a:pPr eaLnBrk="1" hangingPunct="1"/>
            <a:r>
              <a:rPr lang="en-US" altLang="en-US" smtClean="0"/>
              <a:t>Virtual Memory</a:t>
            </a:r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5267" y="1233488"/>
            <a:ext cx="10260189" cy="5162550"/>
          </a:xfrm>
        </p:spPr>
        <p:txBody>
          <a:bodyPr/>
          <a:lstStyle/>
          <a:p>
            <a:r>
              <a:rPr lang="en-US" altLang="en-US" dirty="0" smtClean="0"/>
              <a:t>The VM system maintains the address space visible to each process:  </a:t>
            </a:r>
            <a:endParaRPr lang="en-US" altLang="en-US" dirty="0" smtClean="0"/>
          </a:p>
          <a:p>
            <a:pPr lvl="1"/>
            <a:r>
              <a:rPr lang="en-US" altLang="en-US" dirty="0" smtClean="0"/>
              <a:t>It </a:t>
            </a:r>
            <a:r>
              <a:rPr lang="en-US" altLang="en-US" dirty="0" smtClean="0"/>
              <a:t>creates pages of virtual memory on demand, and manages the loading of those pages from disk or their swapping back out to disk as required.</a:t>
            </a:r>
          </a:p>
          <a:p>
            <a:pPr marL="0" indent="0">
              <a:buNone/>
            </a:pPr>
            <a:endParaRPr lang="en-US" altLang="en-US" dirty="0" smtClean="0"/>
          </a:p>
        </p:txBody>
      </p:sp>
      <p:pic>
        <p:nvPicPr>
          <p:cNvPr id="1026" name="Picture 2" descr="http://m.eet.com/media/1182446/f9-38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0802" y="2767693"/>
            <a:ext cx="5894161" cy="2732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10710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Virtual Memory (Cont.)</a:t>
            </a:r>
          </a:p>
        </p:txBody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5267" y="1233487"/>
            <a:ext cx="10206567" cy="4530329"/>
          </a:xfrm>
        </p:spPr>
        <p:txBody>
          <a:bodyPr/>
          <a:lstStyle/>
          <a:p>
            <a:pPr marL="0" indent="0">
              <a:buNone/>
            </a:pPr>
            <a:endParaRPr lang="en-US" altLang="en-US" dirty="0" smtClean="0"/>
          </a:p>
          <a:p>
            <a:r>
              <a:rPr lang="en-US" altLang="en-US" dirty="0" smtClean="0"/>
              <a:t>The kernel creates a new virtual address space</a:t>
            </a:r>
          </a:p>
          <a:p>
            <a:pPr lvl="1">
              <a:buFont typeface="Monotype Sorts" charset="2"/>
              <a:buNone/>
            </a:pPr>
            <a:r>
              <a:rPr lang="en-US" altLang="en-US" dirty="0" smtClean="0"/>
              <a:t>1.	When a process runs a new program with the </a:t>
            </a:r>
            <a:r>
              <a:rPr lang="en-US" altLang="en-US" dirty="0" smtClean="0">
                <a:latin typeface="Courier New" charset="0"/>
                <a:cs typeface="Courier New" charset="0"/>
              </a:rPr>
              <a:t>exec </a:t>
            </a:r>
            <a:r>
              <a:rPr lang="en-US" altLang="en-US" dirty="0" smtClean="0"/>
              <a:t>system call</a:t>
            </a:r>
          </a:p>
          <a:p>
            <a:pPr lvl="1">
              <a:buFont typeface="Monotype Sorts" charset="2"/>
              <a:buNone/>
            </a:pPr>
            <a:r>
              <a:rPr lang="en-US" altLang="en-US" dirty="0" smtClean="0"/>
              <a:t>2. 	Upon creation of a new process by the </a:t>
            </a:r>
            <a:r>
              <a:rPr lang="en-US" altLang="en-US" dirty="0" smtClean="0">
                <a:latin typeface="Courier New" charset="0"/>
                <a:cs typeface="Courier New" charset="0"/>
              </a:rPr>
              <a:t>fork</a:t>
            </a:r>
            <a:r>
              <a:rPr lang="en-US" altLang="en-US" dirty="0" smtClean="0"/>
              <a:t> system call</a:t>
            </a:r>
          </a:p>
        </p:txBody>
      </p:sp>
    </p:spTree>
    <p:extLst>
      <p:ext uri="{BB962C8B-B14F-4D97-AF65-F5344CB8AC3E}">
        <p14:creationId xmlns:p14="http://schemas.microsoft.com/office/powerpoint/2010/main" val="16223589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>
          <a:xfrm>
            <a:off x="819856" y="277416"/>
            <a:ext cx="10762544" cy="576263"/>
          </a:xfrm>
        </p:spPr>
        <p:txBody>
          <a:bodyPr/>
          <a:lstStyle/>
          <a:p>
            <a:pPr eaLnBrk="1" hangingPunct="1"/>
            <a:r>
              <a:rPr lang="en-US" altLang="en-US" smtClean="0"/>
              <a:t>Virtual Memory (Cont.)</a:t>
            </a:r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5267" y="1233487"/>
            <a:ext cx="10206567" cy="4530329"/>
          </a:xfrm>
        </p:spPr>
        <p:txBody>
          <a:bodyPr/>
          <a:lstStyle/>
          <a:p>
            <a:r>
              <a:rPr lang="en-US" altLang="en-US" smtClean="0"/>
              <a:t>On executing a new program, the process is given a new, completely empty virtual-address space; the program-loading routines populate the address space with virtual-memory regions.</a:t>
            </a:r>
          </a:p>
          <a:p>
            <a:endParaRPr lang="en-US" altLang="en-US" smtClean="0"/>
          </a:p>
          <a:p>
            <a:r>
              <a:rPr lang="en-US" altLang="en-US" smtClean="0"/>
              <a:t>Creating a new process with </a:t>
            </a:r>
            <a:r>
              <a:rPr lang="en-US" altLang="en-US" smtClean="0">
                <a:latin typeface="Courier New" charset="0"/>
                <a:cs typeface="Courier New" charset="0"/>
              </a:rPr>
              <a:t>fork </a:t>
            </a:r>
            <a:r>
              <a:rPr lang="en-US" altLang="en-US" smtClean="0"/>
              <a:t>involves creating a complete copy of the existing process’s virtual address space.</a:t>
            </a:r>
          </a:p>
          <a:p>
            <a:pPr lvl="1"/>
            <a:r>
              <a:rPr lang="en-US" altLang="en-US" smtClean="0"/>
              <a:t>The kernel copies the parent process’s VMA descriptors, then creates a new set of page tables for the child.</a:t>
            </a:r>
          </a:p>
          <a:p>
            <a:pPr lvl="1"/>
            <a:r>
              <a:rPr lang="en-US" altLang="en-US" smtClean="0"/>
              <a:t>The parent’s page tables are copied directly into the child’s, with the reference count of each page covered being incremented.</a:t>
            </a:r>
          </a:p>
          <a:p>
            <a:pPr lvl="1"/>
            <a:r>
              <a:rPr lang="en-US" altLang="en-US" smtClean="0"/>
              <a:t>After the fork, the parent and child share the same physical pages of memory in their address spaces.</a:t>
            </a:r>
          </a:p>
        </p:txBody>
      </p:sp>
    </p:spTree>
    <p:extLst>
      <p:ext uri="{BB962C8B-B14F-4D97-AF65-F5344CB8AC3E}">
        <p14:creationId xmlns:p14="http://schemas.microsoft.com/office/powerpoint/2010/main" val="35984583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>
          <a:xfrm>
            <a:off x="1323623" y="277416"/>
            <a:ext cx="10258778" cy="576263"/>
          </a:xfrm>
        </p:spPr>
        <p:txBody>
          <a:bodyPr/>
          <a:lstStyle/>
          <a:p>
            <a:pPr eaLnBrk="1" hangingPunct="1"/>
            <a:r>
              <a:rPr lang="en-US" altLang="en-US" smtClean="0"/>
              <a:t>Virtual Memory (Cont.)</a:t>
            </a:r>
          </a:p>
        </p:txBody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5267" y="1233487"/>
            <a:ext cx="10222089" cy="4530329"/>
          </a:xfrm>
        </p:spPr>
        <p:txBody>
          <a:bodyPr/>
          <a:lstStyle/>
          <a:p>
            <a:r>
              <a:rPr lang="en-US" altLang="en-US" dirty="0" smtClean="0"/>
              <a:t>The VM paging system relocates pages of memory from physical memory out to disk when the memory is needed for something else.</a:t>
            </a:r>
            <a:br>
              <a:rPr lang="en-US" altLang="en-US" dirty="0" smtClean="0"/>
            </a:br>
            <a:endParaRPr lang="en-US" altLang="en-US" dirty="0" smtClean="0"/>
          </a:p>
          <a:p>
            <a:r>
              <a:rPr lang="en-US" altLang="en-US" dirty="0" smtClean="0"/>
              <a:t>The VM paging system can be divided into two sections:</a:t>
            </a:r>
          </a:p>
          <a:p>
            <a:pPr lvl="1"/>
            <a:r>
              <a:rPr lang="en-US" altLang="en-US" dirty="0" smtClean="0"/>
              <a:t>The </a:t>
            </a:r>
            <a:r>
              <a:rPr lang="en-US" altLang="en-US" dirty="0" err="1" smtClean="0"/>
              <a:t>pageout</a:t>
            </a:r>
            <a:r>
              <a:rPr lang="en-US" altLang="en-US" dirty="0" smtClean="0"/>
              <a:t>-policy algorithm decides which pages to write out to disk, and when</a:t>
            </a:r>
          </a:p>
          <a:p>
            <a:pPr lvl="1"/>
            <a:r>
              <a:rPr lang="en-US" altLang="en-US" dirty="0" smtClean="0"/>
              <a:t>The paging mechanism actually carries out the transfer, and pages data back into physical memory as needed</a:t>
            </a:r>
          </a:p>
        </p:txBody>
      </p:sp>
    </p:spTree>
    <p:extLst>
      <p:ext uri="{BB962C8B-B14F-4D97-AF65-F5344CB8AC3E}">
        <p14:creationId xmlns:p14="http://schemas.microsoft.com/office/powerpoint/2010/main" val="7307273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Virtual Memory (Cont)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5267" y="1233487"/>
            <a:ext cx="10222089" cy="4530329"/>
          </a:xfrm>
        </p:spPr>
        <p:txBody>
          <a:bodyPr/>
          <a:lstStyle/>
          <a:p>
            <a:endParaRPr lang="en-US" altLang="en-US" dirty="0" smtClean="0"/>
          </a:p>
          <a:p>
            <a:r>
              <a:rPr lang="en-US" altLang="en-US" dirty="0" smtClean="0"/>
              <a:t>This </a:t>
            </a:r>
            <a:r>
              <a:rPr lang="en-US" altLang="en-US" dirty="0" smtClean="0"/>
              <a:t>kernel virtual-memory area contains two regions:</a:t>
            </a:r>
          </a:p>
          <a:p>
            <a:pPr lvl="1"/>
            <a:r>
              <a:rPr lang="en-US" altLang="en-US" dirty="0" smtClean="0"/>
              <a:t>A static area that contains page table references to every available physical page of memory in the system, so that there is a simple translation from physical to virtual addresses when running kernel code.</a:t>
            </a:r>
          </a:p>
          <a:p>
            <a:pPr lvl="1"/>
            <a:r>
              <a:rPr lang="en-US" altLang="en-US" dirty="0" smtClean="0"/>
              <a:t>The reminder of the reserved section is not reserved for any specific purpose; its page-table entries can be modified to point to any other areas of memory.</a:t>
            </a:r>
          </a:p>
        </p:txBody>
      </p:sp>
    </p:spTree>
    <p:extLst>
      <p:ext uri="{BB962C8B-B14F-4D97-AF65-F5344CB8AC3E}">
        <p14:creationId xmlns:p14="http://schemas.microsoft.com/office/powerpoint/2010/main" val="22999753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2565798" y="277416"/>
            <a:ext cx="7673578" cy="576263"/>
          </a:xfrm>
        </p:spPr>
        <p:txBody>
          <a:bodyPr/>
          <a:lstStyle/>
          <a:p>
            <a:pPr eaLnBrk="1" hangingPunct="1"/>
            <a:r>
              <a:rPr lang="en-US" altLang="en-US" sz="3600">
                <a:ea typeface="ＭＳ Ｐゴシック" panose="020B0600070205080204" pitchFamily="34" charset="-128"/>
              </a:rPr>
              <a:t>Chapter 2:  The Linux System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0" y="1285875"/>
            <a:ext cx="7408069" cy="4843463"/>
          </a:xfrm>
        </p:spPr>
        <p:txBody>
          <a:bodyPr/>
          <a:lstStyle/>
          <a:p>
            <a:r>
              <a:rPr lang="en-US" altLang="en-US" sz="1500" dirty="0">
                <a:ea typeface="ＭＳ Ｐゴシック" panose="020B0600070205080204" pitchFamily="34" charset="-128"/>
              </a:rPr>
              <a:t>Linux History </a:t>
            </a:r>
          </a:p>
          <a:p>
            <a:r>
              <a:rPr lang="en-US" altLang="en-US" sz="1500" dirty="0">
                <a:ea typeface="ＭＳ Ｐゴシック" panose="020B0600070205080204" pitchFamily="34" charset="-128"/>
              </a:rPr>
              <a:t>Design Principles</a:t>
            </a:r>
          </a:p>
          <a:p>
            <a:r>
              <a:rPr lang="en-US" altLang="en-US" sz="1500" dirty="0">
                <a:ea typeface="ＭＳ Ｐゴシック" panose="020B0600070205080204" pitchFamily="34" charset="-128"/>
              </a:rPr>
              <a:t>Kernel Modules</a:t>
            </a:r>
          </a:p>
          <a:p>
            <a:r>
              <a:rPr lang="en-US" altLang="en-US" sz="1500" dirty="0">
                <a:ea typeface="ＭＳ Ｐゴシック" panose="020B0600070205080204" pitchFamily="34" charset="-128"/>
              </a:rPr>
              <a:t>Process Management</a:t>
            </a:r>
          </a:p>
          <a:p>
            <a:r>
              <a:rPr lang="en-US" altLang="en-US" sz="1500" dirty="0">
                <a:ea typeface="ＭＳ Ｐゴシック" panose="020B0600070205080204" pitchFamily="34" charset="-128"/>
              </a:rPr>
              <a:t>Scheduling</a:t>
            </a:r>
            <a:r>
              <a:rPr lang="en-US" altLang="en-US" sz="15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 </a:t>
            </a:r>
          </a:p>
          <a:p>
            <a:r>
              <a:rPr lang="en-US" altLang="en-US" sz="15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Memory Management </a:t>
            </a:r>
          </a:p>
          <a:p>
            <a:r>
              <a:rPr lang="en-US" altLang="en-US" sz="1500" dirty="0">
                <a:ea typeface="ＭＳ Ｐゴシック" panose="020B0600070205080204" pitchFamily="34" charset="-128"/>
              </a:rPr>
              <a:t>File Systems</a:t>
            </a:r>
          </a:p>
          <a:p>
            <a:r>
              <a:rPr lang="en-US" altLang="en-US" sz="1500" dirty="0">
                <a:ea typeface="ＭＳ Ｐゴシック" panose="020B0600070205080204" pitchFamily="34" charset="-128"/>
              </a:rPr>
              <a:t>Input and Output </a:t>
            </a:r>
          </a:p>
          <a:p>
            <a:r>
              <a:rPr lang="en-US" altLang="en-US" sz="1500" dirty="0" err="1">
                <a:ea typeface="ＭＳ Ｐゴシック" panose="020B0600070205080204" pitchFamily="34" charset="-128"/>
              </a:rPr>
              <a:t>Interprocess</a:t>
            </a:r>
            <a:r>
              <a:rPr lang="en-US" altLang="en-US" sz="1500" dirty="0">
                <a:ea typeface="ＭＳ Ｐゴシック" panose="020B0600070205080204" pitchFamily="34" charset="-128"/>
              </a:rPr>
              <a:t> Communication</a:t>
            </a:r>
          </a:p>
          <a:p>
            <a:r>
              <a:rPr lang="en-US" altLang="en-US" sz="1500" dirty="0">
                <a:ea typeface="ＭＳ Ｐゴシック" panose="020B0600070205080204" pitchFamily="34" charset="-128"/>
              </a:rPr>
              <a:t>Network Structure</a:t>
            </a:r>
          </a:p>
          <a:p>
            <a:r>
              <a:rPr lang="en-US" altLang="en-US" sz="1500" dirty="0">
                <a:ea typeface="ＭＳ Ｐゴシック" panose="020B0600070205080204" pitchFamily="34" charset="-128"/>
              </a:rPr>
              <a:t>Security</a:t>
            </a:r>
          </a:p>
        </p:txBody>
      </p:sp>
    </p:spTree>
    <p:extLst>
      <p:ext uri="{BB962C8B-B14F-4D97-AF65-F5344CB8AC3E}">
        <p14:creationId xmlns:p14="http://schemas.microsoft.com/office/powerpoint/2010/main" val="1375213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 anchor="t"/>
          <a:lstStyle/>
          <a:p>
            <a:r>
              <a:rPr lang="en-US" altLang="en-US" sz="4000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  <a:t/>
            </a:r>
            <a:br>
              <a:rPr lang="en-US" altLang="en-US" sz="4000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altLang="en-US" sz="4000" dirty="0" smtClean="0">
                <a:solidFill>
                  <a:srgbClr val="C00000"/>
                </a:solidFill>
                <a:ea typeface="ＭＳ Ｐゴシック" panose="020B0600070205080204" pitchFamily="34" charset="-128"/>
              </a:rPr>
              <a:t>Memory </a:t>
            </a:r>
            <a:r>
              <a:rPr lang="en-US" altLang="en-US" sz="4000" dirty="0">
                <a:solidFill>
                  <a:srgbClr val="C00000"/>
                </a:solidFill>
                <a:ea typeface="ＭＳ Ｐゴシック" panose="020B0600070205080204" pitchFamily="34" charset="-128"/>
              </a:rPr>
              <a:t>Management </a:t>
            </a:r>
            <a:r>
              <a:rPr lang="en-US" altLang="en-US" sz="40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/>
            </a:r>
            <a:br>
              <a:rPr lang="en-US" altLang="en-US" sz="4000" dirty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altLang="en-US" sz="4000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  <a:t/>
            </a:r>
            <a:br>
              <a:rPr lang="en-US" altLang="en-US" sz="4000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altLang="en-US" sz="40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/>
            </a:r>
            <a:br>
              <a:rPr lang="en-US" altLang="en-US" sz="4000" dirty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altLang="en-US" sz="4000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  <a:t/>
            </a:r>
            <a:br>
              <a:rPr lang="en-US" altLang="en-US" sz="4000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altLang="en-US" sz="40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/>
            </a:r>
            <a:br>
              <a:rPr lang="en-US" altLang="en-US" sz="4000" dirty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altLang="en-US" sz="4000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  <a:t/>
            </a:r>
            <a:br>
              <a:rPr lang="en-US" altLang="en-US" sz="4000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altLang="en-US" sz="40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/>
            </a:r>
            <a:br>
              <a:rPr lang="en-US" altLang="en-US" sz="4000" dirty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altLang="en-US" sz="4000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  <a:t/>
            </a:r>
            <a:br>
              <a:rPr lang="en-US" altLang="en-US" sz="4000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altLang="en-US" sz="40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/>
            </a:r>
            <a:br>
              <a:rPr lang="en-US" altLang="en-US" sz="4000" dirty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altLang="en-US" sz="4000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  <a:t/>
            </a:r>
            <a:br>
              <a:rPr lang="en-US" altLang="en-US" sz="4000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altLang="en-US" sz="40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/>
            </a:r>
            <a:br>
              <a:rPr lang="en-US" altLang="en-US" sz="4000" dirty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altLang="en-US" sz="4000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  <a:t/>
            </a:r>
            <a:br>
              <a:rPr lang="en-US" altLang="en-US" sz="4000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altLang="en-US" sz="40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/>
            </a:r>
            <a:br>
              <a:rPr lang="en-US" altLang="en-US" sz="4000" dirty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altLang="en-US" sz="4000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  <a:t/>
            </a:r>
            <a:br>
              <a:rPr lang="en-US" altLang="en-US" sz="4000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altLang="en-US" sz="40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/>
            </a:r>
            <a:br>
              <a:rPr lang="en-US" altLang="en-US" sz="4000" dirty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altLang="en-US" sz="4000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  <a:t/>
            </a:r>
            <a:br>
              <a:rPr lang="en-US" altLang="en-US" sz="4000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altLang="en-US" sz="40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/>
            </a:r>
            <a:br>
              <a:rPr lang="en-US" altLang="en-US" sz="4000" dirty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altLang="en-US" sz="40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/>
            </a:r>
            <a:br>
              <a:rPr lang="en-US" altLang="en-US" sz="4000" dirty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altLang="en-US" sz="4000" dirty="0">
                <a:solidFill>
                  <a:srgbClr val="0070C0"/>
                </a:solidFill>
                <a:ea typeface="ＭＳ Ｐゴシック" panose="020B0600070205080204" pitchFamily="34" charset="-128"/>
              </a:rPr>
              <a:t/>
            </a:r>
            <a:br>
              <a:rPr lang="en-US" altLang="en-US" sz="4000" dirty="0">
                <a:solidFill>
                  <a:srgbClr val="0070C0"/>
                </a:solidFill>
                <a:ea typeface="ＭＳ Ｐゴシック" panose="020B0600070205080204" pitchFamily="34" charset="-128"/>
              </a:rPr>
            </a:br>
            <a:endParaRPr lang="en-US" sz="4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59506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>
          <a:xfrm>
            <a:off x="1075267" y="277416"/>
            <a:ext cx="10507133" cy="576263"/>
          </a:xfrm>
        </p:spPr>
        <p:txBody>
          <a:bodyPr/>
          <a:lstStyle/>
          <a:p>
            <a:pPr eaLnBrk="1" hangingPunct="1"/>
            <a:r>
              <a:rPr lang="en-US" altLang="en-US" smtClean="0"/>
              <a:t>Memory Management</a:t>
            </a:r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5267" y="1233487"/>
            <a:ext cx="10222089" cy="4530329"/>
          </a:xfrm>
        </p:spPr>
        <p:txBody>
          <a:bodyPr/>
          <a:lstStyle/>
          <a:p>
            <a:r>
              <a:rPr lang="en-US" altLang="en-US" dirty="0" smtClean="0"/>
              <a:t>Linux’s physical memory-management </a:t>
            </a:r>
            <a:r>
              <a:rPr lang="en-US" altLang="en-US" dirty="0" smtClean="0"/>
              <a:t>system has two components:</a:t>
            </a:r>
          </a:p>
          <a:p>
            <a:pPr marL="0" indent="0">
              <a:buNone/>
            </a:pPr>
            <a:endParaRPr lang="en-US" altLang="en-US" dirty="0" smtClean="0"/>
          </a:p>
          <a:p>
            <a:pPr marL="832247" lvl="1" indent="-342900">
              <a:buFont typeface="+mj-lt"/>
              <a:buAutoNum type="arabicPeriod"/>
            </a:pPr>
            <a:r>
              <a:rPr lang="en-US" altLang="en-US" dirty="0" smtClean="0"/>
              <a:t>Deals </a:t>
            </a:r>
            <a:r>
              <a:rPr lang="en-US" altLang="en-US" dirty="0" smtClean="0"/>
              <a:t>with allocating and freeing pages, groups of pages, and small blocks of memory.</a:t>
            </a:r>
            <a:br>
              <a:rPr lang="en-US" altLang="en-US" dirty="0" smtClean="0"/>
            </a:br>
            <a:endParaRPr lang="en-US" altLang="en-US" dirty="0" smtClean="0"/>
          </a:p>
          <a:p>
            <a:pPr marL="832247" lvl="1" indent="-342900">
              <a:buFont typeface="+mj-lt"/>
              <a:buAutoNum type="arabicPeriod"/>
            </a:pPr>
            <a:r>
              <a:rPr lang="en-US" altLang="en-US" dirty="0" smtClean="0"/>
              <a:t>Handling </a:t>
            </a:r>
            <a:r>
              <a:rPr lang="en-US" altLang="en-US" dirty="0" smtClean="0"/>
              <a:t>virtual memory, memory mapped into the address space of running processes.</a:t>
            </a:r>
          </a:p>
          <a:p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4080288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Memory Management</a:t>
            </a:r>
          </a:p>
        </p:txBody>
      </p:sp>
      <p:pic>
        <p:nvPicPr>
          <p:cNvPr id="59396" name="Picture 3" descr="c10f03"/>
          <p:cNvPicPr preferRelativeResize="0"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8236" y="1200150"/>
            <a:ext cx="4482193" cy="5274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397" name="Text Box 4"/>
          <p:cNvSpPr txBox="1">
            <a:spLocks noChangeArrowheads="1"/>
          </p:cNvSpPr>
          <p:nvPr/>
        </p:nvSpPr>
        <p:spPr bwMode="auto">
          <a:xfrm>
            <a:off x="1265462" y="1971864"/>
            <a:ext cx="421277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366713" lvl="0" indent="-366713" algn="l" rtl="0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993300"/>
              </a:buClr>
              <a:buSzPct val="90000"/>
              <a:buFont typeface="Monotype Sorts" charset="2"/>
              <a:buChar char="n"/>
            </a:pPr>
            <a:r>
              <a:rPr kumimoji="1" lang="en-US" altLang="en-US" sz="1800" dirty="0" smtClean="0">
                <a:latin typeface="+mn-lt"/>
                <a:ea typeface="ＭＳ Ｐゴシック" charset="-128"/>
                <a:cs typeface="ＭＳ Ｐゴシック" charset="-128"/>
              </a:rPr>
              <a:t>Memory is a continuous set of bits referenced by specific addresses</a:t>
            </a:r>
            <a:endParaRPr kumimoji="1" lang="en-US" altLang="en-US" sz="1800" dirty="0">
              <a:latin typeface="+mn-lt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48160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Partition Memory Management</a:t>
            </a:r>
          </a:p>
        </p:txBody>
      </p:sp>
      <p:sp>
        <p:nvSpPr>
          <p:cNvPr id="66563" name="Rectangle 5"/>
          <p:cNvSpPr>
            <a:spLocks noGrp="1" noChangeArrowheads="1"/>
          </p:cNvSpPr>
          <p:nvPr>
            <p:ph idx="1"/>
          </p:nvPr>
        </p:nvSpPr>
        <p:spPr>
          <a:xfrm>
            <a:off x="1075267" y="1233487"/>
            <a:ext cx="8721876" cy="4530329"/>
          </a:xfrm>
        </p:spPr>
        <p:txBody>
          <a:bodyPr/>
          <a:lstStyle/>
          <a:p>
            <a:pPr eaLnBrk="1" hangingPunct="1"/>
            <a:endParaRPr lang="en-US" altLang="en-US" sz="2000" b="1" dirty="0" smtClean="0">
              <a:solidFill>
                <a:srgbClr val="3333FF"/>
              </a:solidFill>
            </a:endParaRPr>
          </a:p>
          <a:p>
            <a:pPr eaLnBrk="1" hangingPunct="1"/>
            <a:r>
              <a:rPr lang="en-US" altLang="en-US" sz="2000" b="1" dirty="0" smtClean="0">
                <a:solidFill>
                  <a:srgbClr val="3333FF"/>
                </a:solidFill>
              </a:rPr>
              <a:t>Partitions</a:t>
            </a:r>
            <a:r>
              <a:rPr lang="en-US" altLang="en-US" sz="2000" b="1" dirty="0" smtClean="0"/>
              <a:t> </a:t>
            </a:r>
            <a:r>
              <a:rPr lang="en-US" altLang="en-US" sz="2000" dirty="0" smtClean="0"/>
              <a:t> </a:t>
            </a:r>
            <a:r>
              <a:rPr lang="en-US" altLang="en-US" sz="2000" dirty="0" smtClean="0"/>
              <a:t>Main memory is divided into a particular number of </a:t>
            </a:r>
            <a:r>
              <a:rPr lang="en-US" altLang="en-US" sz="2000" dirty="0" smtClean="0"/>
              <a:t>partitions</a:t>
            </a:r>
          </a:p>
          <a:p>
            <a:pPr marL="0" indent="0" eaLnBrk="1" hangingPunct="1">
              <a:buNone/>
            </a:pPr>
            <a:endParaRPr lang="en-US" altLang="en-US" sz="2000" dirty="0" smtClean="0"/>
          </a:p>
          <a:p>
            <a:pPr eaLnBrk="1" hangingPunct="1"/>
            <a:r>
              <a:rPr lang="en-US" altLang="en-US" sz="2000" dirty="0" smtClean="0"/>
              <a:t>Programs are loaded into available partitions</a:t>
            </a:r>
          </a:p>
          <a:p>
            <a:pPr eaLnBrk="1" hangingPunct="1"/>
            <a:endParaRPr lang="en-US" altLang="en-US" sz="2000" dirty="0" smtClean="0"/>
          </a:p>
          <a:p>
            <a:pPr eaLnBrk="1" hangingPunct="1"/>
            <a:endParaRPr lang="en-US" alt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altLang="en-US"/>
              <a:t>10-</a:t>
            </a:r>
            <a:fld id="{76113575-6AB4-4794-BBDA-1DDA89CF9D32}" type="slidenum">
              <a:rPr lang="en-US" altLang="en-US"/>
              <a:pPr>
                <a:defRPr/>
              </a:pPr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83711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Paged Memory Management</a:t>
            </a:r>
          </a:p>
        </p:txBody>
      </p:sp>
      <p:sp>
        <p:nvSpPr>
          <p:cNvPr id="68611" name="Rectangle 5"/>
          <p:cNvSpPr>
            <a:spLocks noGrp="1" noChangeArrowheads="1"/>
          </p:cNvSpPr>
          <p:nvPr>
            <p:ph idx="1"/>
          </p:nvPr>
        </p:nvSpPr>
        <p:spPr>
          <a:xfrm>
            <a:off x="1075267" y="1233487"/>
            <a:ext cx="10232269" cy="4530329"/>
          </a:xfrm>
        </p:spPr>
        <p:txBody>
          <a:bodyPr/>
          <a:lstStyle/>
          <a:p>
            <a:pPr eaLnBrk="1" hangingPunct="1"/>
            <a:r>
              <a:rPr lang="en-US" altLang="en-US" b="1" dirty="0">
                <a:solidFill>
                  <a:srgbClr val="FF0000"/>
                </a:solidFill>
              </a:rPr>
              <a:t>Paged memory </a:t>
            </a:r>
            <a:r>
              <a:rPr lang="en-US" altLang="en-US" b="1" dirty="0" smtClean="0">
                <a:solidFill>
                  <a:srgbClr val="FF0000"/>
                </a:solidFill>
              </a:rPr>
              <a:t>technique:  </a:t>
            </a:r>
            <a:r>
              <a:rPr lang="en-US" altLang="en-US" dirty="0"/>
              <a:t>Processes are divided into fixed-size pages and stored in memory frames</a:t>
            </a:r>
          </a:p>
          <a:p>
            <a:pPr eaLnBrk="1" hangingPunct="1"/>
            <a:endParaRPr lang="en-US" altLang="en-US" dirty="0"/>
          </a:p>
          <a:p>
            <a:pPr lvl="1" eaLnBrk="1" hangingPunct="1"/>
            <a:r>
              <a:rPr lang="en-US" altLang="en-US" b="1" dirty="0" smtClean="0">
                <a:solidFill>
                  <a:srgbClr val="FF0000"/>
                </a:solidFill>
                <a:cs typeface="ＭＳ Ｐゴシック" charset="-128"/>
              </a:rPr>
              <a:t>Frame:</a:t>
            </a:r>
            <a:r>
              <a:rPr lang="en-US" altLang="en-US" dirty="0" smtClean="0">
                <a:cs typeface="ＭＳ Ｐゴシック" charset="-128"/>
              </a:rPr>
              <a:t>  </a:t>
            </a:r>
            <a:r>
              <a:rPr lang="en-US" altLang="en-US" dirty="0">
                <a:cs typeface="ＭＳ Ｐゴシック" charset="-128"/>
              </a:rPr>
              <a:t>A piece of main memory that holds a process page</a:t>
            </a:r>
          </a:p>
          <a:p>
            <a:pPr lvl="1" eaLnBrk="1" hangingPunct="1"/>
            <a:r>
              <a:rPr lang="en-US" altLang="en-US" b="1" dirty="0" smtClean="0">
                <a:solidFill>
                  <a:srgbClr val="FF0000"/>
                </a:solidFill>
                <a:cs typeface="ＭＳ Ｐゴシック" charset="-128"/>
              </a:rPr>
              <a:t>Page:</a:t>
            </a:r>
            <a:r>
              <a:rPr lang="en-US" altLang="en-US" dirty="0" smtClean="0">
                <a:cs typeface="ＭＳ Ｐゴシック" charset="-128"/>
              </a:rPr>
              <a:t>  </a:t>
            </a:r>
            <a:r>
              <a:rPr lang="en-US" altLang="en-US" dirty="0">
                <a:cs typeface="ＭＳ Ｐゴシック" charset="-128"/>
              </a:rPr>
              <a:t>A piece of a process that is stored into a memory frame </a:t>
            </a:r>
          </a:p>
          <a:p>
            <a:pPr lvl="1" eaLnBrk="1" hangingPunct="1"/>
            <a:r>
              <a:rPr lang="en-US" altLang="en-US" b="1" dirty="0">
                <a:solidFill>
                  <a:srgbClr val="FF0000"/>
                </a:solidFill>
                <a:cs typeface="ＭＳ Ｐゴシック" charset="-128"/>
              </a:rPr>
              <a:t>Page-map table (PMT</a:t>
            </a:r>
            <a:r>
              <a:rPr lang="en-US" altLang="en-US" b="1" dirty="0" smtClean="0">
                <a:solidFill>
                  <a:srgbClr val="FF0000"/>
                </a:solidFill>
                <a:cs typeface="ＭＳ Ｐゴシック" charset="-128"/>
              </a:rPr>
              <a:t>):  </a:t>
            </a:r>
            <a:r>
              <a:rPr lang="en-US" altLang="en-US" dirty="0">
                <a:cs typeface="ＭＳ Ｐゴシック" charset="-128"/>
              </a:rPr>
              <a:t>A table used by the operating system to keep track of page/frame relationships</a:t>
            </a:r>
          </a:p>
        </p:txBody>
      </p:sp>
    </p:spTree>
    <p:extLst>
      <p:ext uri="{BB962C8B-B14F-4D97-AF65-F5344CB8AC3E}">
        <p14:creationId xmlns:p14="http://schemas.microsoft.com/office/powerpoint/2010/main" val="2351596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Paged Memory Management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idx="1"/>
          </p:nvPr>
        </p:nvSpPr>
        <p:spPr>
          <a:xfrm>
            <a:off x="970643" y="1649185"/>
            <a:ext cx="5892800" cy="4572000"/>
          </a:xfrm>
        </p:spPr>
        <p:txBody>
          <a:bodyPr/>
          <a:lstStyle/>
          <a:p>
            <a:pPr eaLnBrk="1" hangingPunct="1"/>
            <a:r>
              <a:rPr lang="en-US" altLang="en-US" sz="2000" dirty="0" smtClean="0"/>
              <a:t>To </a:t>
            </a:r>
            <a:r>
              <a:rPr lang="en-US" altLang="en-US" sz="2000" dirty="0"/>
              <a:t>produce</a:t>
            </a:r>
            <a:r>
              <a:rPr lang="en-US" altLang="en-US" sz="2000" dirty="0" smtClean="0"/>
              <a:t> a physical address, you first look up the page in the PMT to find the frame number in which it is </a:t>
            </a:r>
            <a:r>
              <a:rPr lang="en-US" altLang="en-US" sz="2000" dirty="0" smtClean="0"/>
              <a:t>stored</a:t>
            </a:r>
          </a:p>
          <a:p>
            <a:pPr marL="0" indent="0" eaLnBrk="1" hangingPunct="1">
              <a:buNone/>
            </a:pPr>
            <a:endParaRPr lang="en-US" altLang="en-US" sz="2000" dirty="0" smtClean="0"/>
          </a:p>
          <a:p>
            <a:pPr eaLnBrk="1" hangingPunct="1"/>
            <a:r>
              <a:rPr lang="en-US" altLang="en-US" sz="2000" dirty="0" smtClean="0"/>
              <a:t>Then multiply the frame number by the frame size and add the offset to get the physical address</a:t>
            </a:r>
          </a:p>
        </p:txBody>
      </p:sp>
      <p:pic>
        <p:nvPicPr>
          <p:cNvPr id="69637" name="Picture 4" descr="c10f07"/>
          <p:cNvPicPr preferRelativeResize="0"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5992" y="1420585"/>
            <a:ext cx="4660900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6240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Paged Memory Management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idx="1"/>
          </p:nvPr>
        </p:nvSpPr>
        <p:spPr>
          <a:xfrm>
            <a:off x="1091595" y="1388609"/>
            <a:ext cx="10379226" cy="4530329"/>
          </a:xfrm>
        </p:spPr>
        <p:txBody>
          <a:bodyPr/>
          <a:lstStyle/>
          <a:p>
            <a:pPr eaLnBrk="1" hangingPunct="1"/>
            <a:r>
              <a:rPr lang="en-US" altLang="en-US" sz="2000" b="1" dirty="0" smtClean="0">
                <a:solidFill>
                  <a:srgbClr val="3333FF"/>
                </a:solidFill>
              </a:rPr>
              <a:t>Demand paging</a:t>
            </a:r>
            <a:r>
              <a:rPr lang="en-US" altLang="en-US" sz="2000" b="1" dirty="0" smtClean="0"/>
              <a:t> </a:t>
            </a:r>
            <a:r>
              <a:rPr lang="en-US" altLang="en-US" sz="2000" dirty="0" smtClean="0"/>
              <a:t>An important extension of paged memory management</a:t>
            </a:r>
          </a:p>
          <a:p>
            <a:pPr lvl="1" eaLnBrk="1" hangingPunct="1"/>
            <a:r>
              <a:rPr lang="en-US" altLang="en-US" sz="2000" dirty="0" smtClean="0"/>
              <a:t>Not all parts of a program actually have to be in memory at the same time</a:t>
            </a:r>
          </a:p>
          <a:p>
            <a:pPr lvl="1" eaLnBrk="1" hangingPunct="1"/>
            <a:r>
              <a:rPr lang="en-US" altLang="en-US" sz="2000" dirty="0" smtClean="0"/>
              <a:t>In demand paging, the pages are brought into memory on </a:t>
            </a:r>
            <a:r>
              <a:rPr lang="en-US" altLang="en-US" sz="2000" dirty="0" smtClean="0"/>
              <a:t>demand</a:t>
            </a:r>
          </a:p>
          <a:p>
            <a:pPr marL="489347" lvl="1" indent="0" eaLnBrk="1" hangingPunct="1">
              <a:buNone/>
            </a:pPr>
            <a:endParaRPr lang="en-US" altLang="en-US" sz="2000" dirty="0" smtClean="0"/>
          </a:p>
          <a:p>
            <a:pPr eaLnBrk="1" hangingPunct="1"/>
            <a:r>
              <a:rPr lang="en-US" altLang="en-US" sz="2000" b="1" dirty="0">
                <a:solidFill>
                  <a:srgbClr val="3333FF"/>
                </a:solidFill>
              </a:rPr>
              <a:t>Page swap  </a:t>
            </a:r>
            <a:r>
              <a:rPr lang="en-US" altLang="en-US" sz="2000" dirty="0" smtClean="0"/>
              <a:t>The act of bringing in a page from secondary memory, which often causes another page to be written back to secondary memory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altLang="en-US"/>
              <a:t>10-</a:t>
            </a:r>
            <a:fld id="{C805ECE6-A3EA-42CC-9A3E-72C5D6929436}" type="slidenum">
              <a:rPr lang="en-US" altLang="en-US"/>
              <a:pPr>
                <a:defRPr/>
              </a:pPr>
              <a:t>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39910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s-8">
  <a:themeElements>
    <a:clrScheme name="os-8 8">
      <a:dk1>
        <a:srgbClr val="000000"/>
      </a:dk1>
      <a:lt1>
        <a:srgbClr val="FFFFFF"/>
      </a:lt1>
      <a:dk2>
        <a:srgbClr val="999900"/>
      </a:dk2>
      <a:lt2>
        <a:srgbClr val="666600"/>
      </a:lt2>
      <a:accent1>
        <a:srgbClr val="99CC00"/>
      </a:accent1>
      <a:accent2>
        <a:srgbClr val="CCCC66"/>
      </a:accent2>
      <a:accent3>
        <a:srgbClr val="FFFFFF"/>
      </a:accent3>
      <a:accent4>
        <a:srgbClr val="000000"/>
      </a:accent4>
      <a:accent5>
        <a:srgbClr val="CAE2AA"/>
      </a:accent5>
      <a:accent6>
        <a:srgbClr val="B9B95C"/>
      </a:accent6>
      <a:hlink>
        <a:srgbClr val="FFCC00"/>
      </a:hlink>
      <a:folHlink>
        <a:srgbClr val="CC9900"/>
      </a:folHlink>
    </a:clrScheme>
    <a:fontScheme name="os-8">
      <a:majorFont>
        <a:latin typeface="Arial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</a:defRPr>
        </a:defPPr>
      </a:lstStyle>
    </a:lnDef>
  </a:objectDefaults>
  <a:extraClrSchemeLst>
    <a:extraClrScheme>
      <a:clrScheme name="os-8 1">
        <a:dk1>
          <a:srgbClr val="006699"/>
        </a:dk1>
        <a:lt1>
          <a:srgbClr val="FFFFFF"/>
        </a:lt1>
        <a:dk2>
          <a:srgbClr val="000000"/>
        </a:dk2>
        <a:lt2>
          <a:srgbClr val="99FF99"/>
        </a:lt2>
        <a:accent1>
          <a:srgbClr val="00CC99"/>
        </a:accent1>
        <a:accent2>
          <a:srgbClr val="009999"/>
        </a:accent2>
        <a:accent3>
          <a:srgbClr val="AAAAAA"/>
        </a:accent3>
        <a:accent4>
          <a:srgbClr val="DADADA"/>
        </a:accent4>
        <a:accent5>
          <a:srgbClr val="AAE2CA"/>
        </a:accent5>
        <a:accent6>
          <a:srgbClr val="008A8A"/>
        </a:accent6>
        <a:hlink>
          <a:srgbClr val="0066FF"/>
        </a:hlink>
        <a:folHlink>
          <a:srgbClr val="989CB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s-8 2">
        <a:dk1>
          <a:srgbClr val="808000"/>
        </a:dk1>
        <a:lt1>
          <a:srgbClr val="FFFFFF"/>
        </a:lt1>
        <a:dk2>
          <a:srgbClr val="5C271E"/>
        </a:dk2>
        <a:lt2>
          <a:srgbClr val="FFDD89"/>
        </a:lt2>
        <a:accent1>
          <a:srgbClr val="CC6600"/>
        </a:accent1>
        <a:accent2>
          <a:srgbClr val="CC9900"/>
        </a:accent2>
        <a:accent3>
          <a:srgbClr val="B5ACAB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s-8 3">
        <a:dk1>
          <a:srgbClr val="763B00"/>
        </a:dk1>
        <a:lt1>
          <a:srgbClr val="FFFFFF"/>
        </a:lt1>
        <a:dk2>
          <a:srgbClr val="330000"/>
        </a:dk2>
        <a:lt2>
          <a:srgbClr val="CC9900"/>
        </a:lt2>
        <a:accent1>
          <a:srgbClr val="FFCC00"/>
        </a:accent1>
        <a:accent2>
          <a:srgbClr val="CC3300"/>
        </a:accent2>
        <a:accent3>
          <a:srgbClr val="AD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666699"/>
        </a:hlink>
        <a:folHlink>
          <a:srgbClr val="99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s-8 4">
        <a:dk1>
          <a:srgbClr val="6D3696"/>
        </a:dk1>
        <a:lt1>
          <a:srgbClr val="FFFFFF"/>
        </a:lt1>
        <a:dk2>
          <a:srgbClr val="51255D"/>
        </a:dk2>
        <a:lt2>
          <a:srgbClr val="FFFFCC"/>
        </a:lt2>
        <a:accent1>
          <a:srgbClr val="666699"/>
        </a:accent1>
        <a:accent2>
          <a:srgbClr val="800080"/>
        </a:accent2>
        <a:accent3>
          <a:srgbClr val="B3ACB6"/>
        </a:accent3>
        <a:accent4>
          <a:srgbClr val="DADADA"/>
        </a:accent4>
        <a:accent5>
          <a:srgbClr val="B8B8CA"/>
        </a:accent5>
        <a:accent6>
          <a:srgbClr val="730073"/>
        </a:accent6>
        <a:hlink>
          <a:srgbClr val="CCCC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s-8 5">
        <a:dk1>
          <a:srgbClr val="CC6600"/>
        </a:dk1>
        <a:lt1>
          <a:srgbClr val="FFFFFF"/>
        </a:lt1>
        <a:dk2>
          <a:srgbClr val="4A553B"/>
        </a:dk2>
        <a:lt2>
          <a:srgbClr val="FFBF1F"/>
        </a:lt2>
        <a:accent1>
          <a:srgbClr val="FFCC00"/>
        </a:accent1>
        <a:accent2>
          <a:srgbClr val="CC9900"/>
        </a:accent2>
        <a:accent3>
          <a:srgbClr val="B1B4AF"/>
        </a:accent3>
        <a:accent4>
          <a:srgbClr val="DADADA"/>
        </a:accent4>
        <a:accent5>
          <a:srgbClr val="FFE2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s-8 6">
        <a:dk1>
          <a:srgbClr val="000000"/>
        </a:dk1>
        <a:lt1>
          <a:srgbClr val="FFFFFF"/>
        </a:lt1>
        <a:dk2>
          <a:srgbClr val="666699"/>
        </a:dk2>
        <a:lt2>
          <a:srgbClr val="FFCC00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666699"/>
        </a:hlink>
        <a:folHlink>
          <a:srgbClr val="9999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s-8 7">
        <a:dk1>
          <a:srgbClr val="000000"/>
        </a:dk1>
        <a:lt1>
          <a:srgbClr val="FFFFFF"/>
        </a:lt1>
        <a:dk2>
          <a:srgbClr val="CC3300"/>
        </a:dk2>
        <a:lt2>
          <a:srgbClr val="66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CC99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s-8 8">
        <a:dk1>
          <a:srgbClr val="000000"/>
        </a:dk1>
        <a:lt1>
          <a:srgbClr val="FFFFFF"/>
        </a:lt1>
        <a:dk2>
          <a:srgbClr val="999900"/>
        </a:dk2>
        <a:lt2>
          <a:srgbClr val="666600"/>
        </a:lt2>
        <a:accent1>
          <a:srgbClr val="99CC00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B9B95C"/>
        </a:accent6>
        <a:hlink>
          <a:srgbClr val="FFCC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os-8">
  <a:themeElements>
    <a:clrScheme name="os-8 8">
      <a:dk1>
        <a:srgbClr val="000000"/>
      </a:dk1>
      <a:lt1>
        <a:srgbClr val="FFFFFF"/>
      </a:lt1>
      <a:dk2>
        <a:srgbClr val="999900"/>
      </a:dk2>
      <a:lt2>
        <a:srgbClr val="666600"/>
      </a:lt2>
      <a:accent1>
        <a:srgbClr val="99CC00"/>
      </a:accent1>
      <a:accent2>
        <a:srgbClr val="CCCC66"/>
      </a:accent2>
      <a:accent3>
        <a:srgbClr val="FFFFFF"/>
      </a:accent3>
      <a:accent4>
        <a:srgbClr val="000000"/>
      </a:accent4>
      <a:accent5>
        <a:srgbClr val="CAE2AA"/>
      </a:accent5>
      <a:accent6>
        <a:srgbClr val="B9B95C"/>
      </a:accent6>
      <a:hlink>
        <a:srgbClr val="FFCC00"/>
      </a:hlink>
      <a:folHlink>
        <a:srgbClr val="CC9900"/>
      </a:folHlink>
    </a:clrScheme>
    <a:fontScheme name="os-8">
      <a:majorFont>
        <a:latin typeface="Arial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</a:defRPr>
        </a:defPPr>
      </a:lstStyle>
    </a:lnDef>
  </a:objectDefaults>
  <a:extraClrSchemeLst>
    <a:extraClrScheme>
      <a:clrScheme name="os-8 1">
        <a:dk1>
          <a:srgbClr val="006699"/>
        </a:dk1>
        <a:lt1>
          <a:srgbClr val="FFFFFF"/>
        </a:lt1>
        <a:dk2>
          <a:srgbClr val="000000"/>
        </a:dk2>
        <a:lt2>
          <a:srgbClr val="99FF99"/>
        </a:lt2>
        <a:accent1>
          <a:srgbClr val="00CC99"/>
        </a:accent1>
        <a:accent2>
          <a:srgbClr val="009999"/>
        </a:accent2>
        <a:accent3>
          <a:srgbClr val="AAAAAA"/>
        </a:accent3>
        <a:accent4>
          <a:srgbClr val="DADADA"/>
        </a:accent4>
        <a:accent5>
          <a:srgbClr val="AAE2CA"/>
        </a:accent5>
        <a:accent6>
          <a:srgbClr val="008A8A"/>
        </a:accent6>
        <a:hlink>
          <a:srgbClr val="0066FF"/>
        </a:hlink>
        <a:folHlink>
          <a:srgbClr val="989CB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s-8 2">
        <a:dk1>
          <a:srgbClr val="808000"/>
        </a:dk1>
        <a:lt1>
          <a:srgbClr val="FFFFFF"/>
        </a:lt1>
        <a:dk2>
          <a:srgbClr val="5C271E"/>
        </a:dk2>
        <a:lt2>
          <a:srgbClr val="FFDD89"/>
        </a:lt2>
        <a:accent1>
          <a:srgbClr val="CC6600"/>
        </a:accent1>
        <a:accent2>
          <a:srgbClr val="CC9900"/>
        </a:accent2>
        <a:accent3>
          <a:srgbClr val="B5ACAB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s-8 3">
        <a:dk1>
          <a:srgbClr val="763B00"/>
        </a:dk1>
        <a:lt1>
          <a:srgbClr val="FFFFFF"/>
        </a:lt1>
        <a:dk2>
          <a:srgbClr val="330000"/>
        </a:dk2>
        <a:lt2>
          <a:srgbClr val="CC9900"/>
        </a:lt2>
        <a:accent1>
          <a:srgbClr val="FFCC00"/>
        </a:accent1>
        <a:accent2>
          <a:srgbClr val="CC3300"/>
        </a:accent2>
        <a:accent3>
          <a:srgbClr val="AD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666699"/>
        </a:hlink>
        <a:folHlink>
          <a:srgbClr val="99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s-8 4">
        <a:dk1>
          <a:srgbClr val="6D3696"/>
        </a:dk1>
        <a:lt1>
          <a:srgbClr val="FFFFFF"/>
        </a:lt1>
        <a:dk2>
          <a:srgbClr val="51255D"/>
        </a:dk2>
        <a:lt2>
          <a:srgbClr val="FFFFCC"/>
        </a:lt2>
        <a:accent1>
          <a:srgbClr val="666699"/>
        </a:accent1>
        <a:accent2>
          <a:srgbClr val="800080"/>
        </a:accent2>
        <a:accent3>
          <a:srgbClr val="B3ACB6"/>
        </a:accent3>
        <a:accent4>
          <a:srgbClr val="DADADA"/>
        </a:accent4>
        <a:accent5>
          <a:srgbClr val="B8B8CA"/>
        </a:accent5>
        <a:accent6>
          <a:srgbClr val="730073"/>
        </a:accent6>
        <a:hlink>
          <a:srgbClr val="CCCC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s-8 5">
        <a:dk1>
          <a:srgbClr val="CC6600"/>
        </a:dk1>
        <a:lt1>
          <a:srgbClr val="FFFFFF"/>
        </a:lt1>
        <a:dk2>
          <a:srgbClr val="4A553B"/>
        </a:dk2>
        <a:lt2>
          <a:srgbClr val="FFBF1F"/>
        </a:lt2>
        <a:accent1>
          <a:srgbClr val="FFCC00"/>
        </a:accent1>
        <a:accent2>
          <a:srgbClr val="CC9900"/>
        </a:accent2>
        <a:accent3>
          <a:srgbClr val="B1B4AF"/>
        </a:accent3>
        <a:accent4>
          <a:srgbClr val="DADADA"/>
        </a:accent4>
        <a:accent5>
          <a:srgbClr val="FFE2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s-8 6">
        <a:dk1>
          <a:srgbClr val="000000"/>
        </a:dk1>
        <a:lt1>
          <a:srgbClr val="FFFFFF"/>
        </a:lt1>
        <a:dk2>
          <a:srgbClr val="666699"/>
        </a:dk2>
        <a:lt2>
          <a:srgbClr val="FFCC00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666699"/>
        </a:hlink>
        <a:folHlink>
          <a:srgbClr val="9999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s-8 7">
        <a:dk1>
          <a:srgbClr val="000000"/>
        </a:dk1>
        <a:lt1>
          <a:srgbClr val="FFFFFF"/>
        </a:lt1>
        <a:dk2>
          <a:srgbClr val="CC3300"/>
        </a:dk2>
        <a:lt2>
          <a:srgbClr val="66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CC99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s-8 8">
        <a:dk1>
          <a:srgbClr val="000000"/>
        </a:dk1>
        <a:lt1>
          <a:srgbClr val="FFFFFF"/>
        </a:lt1>
        <a:dk2>
          <a:srgbClr val="999900"/>
        </a:dk2>
        <a:lt2>
          <a:srgbClr val="666600"/>
        </a:lt2>
        <a:accent1>
          <a:srgbClr val="99CC00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B9B95C"/>
        </a:accent6>
        <a:hlink>
          <a:srgbClr val="FFCC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1550</TotalTime>
  <Words>856</Words>
  <Application>Microsoft Office PowerPoint</Application>
  <PresentationFormat>Custom</PresentationFormat>
  <Paragraphs>107</Paragraphs>
  <Slides>19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1" baseType="lpstr">
      <vt:lpstr>os-8</vt:lpstr>
      <vt:lpstr>1_os-8</vt:lpstr>
      <vt:lpstr>Chapter 2:  The Linux System Part 4</vt:lpstr>
      <vt:lpstr>Chapter 2:  The Linux System</vt:lpstr>
      <vt:lpstr> Memory Management                    </vt:lpstr>
      <vt:lpstr>Memory Management</vt:lpstr>
      <vt:lpstr>Memory Management</vt:lpstr>
      <vt:lpstr>Partition Memory Management</vt:lpstr>
      <vt:lpstr>Paged Memory Management</vt:lpstr>
      <vt:lpstr>Paged Memory Management</vt:lpstr>
      <vt:lpstr>Paged Memory Management</vt:lpstr>
      <vt:lpstr>Page Frame Management</vt:lpstr>
      <vt:lpstr>Page Frame Descriptors</vt:lpstr>
      <vt:lpstr>Managing Physical Memory</vt:lpstr>
      <vt:lpstr>Splitting of Memory in a Buddy Heap</vt:lpstr>
      <vt:lpstr>Paged Memory Management</vt:lpstr>
      <vt:lpstr>Virtual Memory</vt:lpstr>
      <vt:lpstr>Virtual Memory (Cont.)</vt:lpstr>
      <vt:lpstr>Virtual Memory (Cont.)</vt:lpstr>
      <vt:lpstr>Virtual Memory (Cont.)</vt:lpstr>
      <vt:lpstr>Virtual Memory (Cont)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2:  The Linux System Part 2</dc:title>
  <dc:creator>Sara</dc:creator>
  <cp:lastModifiedBy>Sara</cp:lastModifiedBy>
  <cp:revision>32</cp:revision>
  <dcterms:created xsi:type="dcterms:W3CDTF">2016-02-01T06:59:47Z</dcterms:created>
  <dcterms:modified xsi:type="dcterms:W3CDTF">2016-02-15T13:42:51Z</dcterms:modified>
</cp:coreProperties>
</file>