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ags/tag4.xml" ContentType="application/vnd.openxmlformats-officedocument.presentationml.tag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50" r:id="rId1"/>
  </p:sldMasterIdLst>
  <p:notesMasterIdLst>
    <p:notesMasterId r:id="rId11"/>
  </p:notesMasterIdLst>
  <p:sldIdLst>
    <p:sldId id="280" r:id="rId2"/>
    <p:sldId id="258" r:id="rId3"/>
    <p:sldId id="259" r:id="rId4"/>
    <p:sldId id="260" r:id="rId5"/>
    <p:sldId id="268" r:id="rId6"/>
    <p:sldId id="269" r:id="rId7"/>
    <p:sldId id="281" r:id="rId8"/>
    <p:sldId id="270" r:id="rId9"/>
    <p:sldId id="279" r:id="rId1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FF"/>
    <a:srgbClr val="00CC99"/>
    <a:srgbClr val="33CCCC"/>
    <a:srgbClr val="0099CC"/>
    <a:srgbClr val="00CCFF"/>
    <a:srgbClr val="0099FF"/>
    <a:srgbClr val="33CCFF"/>
    <a:srgbClr val="6699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675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67588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675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75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675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EF9310D0-F1EC-477C-87D8-02B96B67B616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Arial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Arial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16DC94B-4E2E-4F9D-B2A9-891482E0602E}" type="slidenum">
              <a:rPr lang="en-US"/>
              <a:pPr/>
              <a:t>1</a:t>
            </a:fld>
            <a:endParaRPr lang="en-US"/>
          </a:p>
        </p:txBody>
      </p:sp>
      <p:sp>
        <p:nvSpPr>
          <p:cNvPr id="972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72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3A6E575-1BAB-46B7-91A7-B805B71D3348}" type="slidenum">
              <a:rPr lang="en-US"/>
              <a:pPr/>
              <a:t>6</a:t>
            </a:fld>
            <a:endParaRPr lang="en-US"/>
          </a:p>
        </p:txBody>
      </p:sp>
      <p:sp>
        <p:nvSpPr>
          <p:cNvPr id="115714" name="Rectangle 2"/>
          <p:cNvSpPr>
            <a:spLocks noRo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157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 lIns="86486" tIns="43243" rIns="86486" bIns="43243"/>
          <a:lstStyle/>
          <a:p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3A6E575-1BAB-46B7-91A7-B805B71D3348}" type="slidenum">
              <a:rPr lang="en-US"/>
              <a:pPr/>
              <a:t>7</a:t>
            </a:fld>
            <a:endParaRPr lang="en-US"/>
          </a:p>
        </p:txBody>
      </p:sp>
      <p:sp>
        <p:nvSpPr>
          <p:cNvPr id="115714" name="Rectangle 2"/>
          <p:cNvSpPr>
            <a:spLocks noRo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157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 lIns="86486" tIns="43243" rIns="86486" bIns="43243"/>
          <a:lstStyle/>
          <a:p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C8CF331-5A47-45D5-A077-44AEF59F595C}" type="slidenum">
              <a:rPr lang="en-US"/>
              <a:pPr/>
              <a:t>8</a:t>
            </a:fld>
            <a:endParaRPr lang="en-US"/>
          </a:p>
        </p:txBody>
      </p:sp>
      <p:sp>
        <p:nvSpPr>
          <p:cNvPr id="117762" name="Rectangle 2"/>
          <p:cNvSpPr>
            <a:spLocks noRo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177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ln/>
        </p:spPr>
        <p:txBody>
          <a:bodyPr lIns="91424" tIns="45712" rIns="91424" bIns="45712"/>
          <a:lstStyle/>
          <a:p>
            <a:endParaRPr lang="en-GB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66D292C-69FD-40D7-96EC-BF1DBBCFF8D9}" type="slidenum">
              <a:rPr lang="en-US"/>
              <a:pPr/>
              <a:t>9</a:t>
            </a:fld>
            <a:endParaRPr lang="en-US"/>
          </a:p>
        </p:txBody>
      </p:sp>
      <p:sp>
        <p:nvSpPr>
          <p:cNvPr id="133122" name="Rectangle 2"/>
          <p:cNvSpPr>
            <a:spLocks noRo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33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ln/>
        </p:spPr>
        <p:txBody>
          <a:bodyPr lIns="91424" tIns="45712" rIns="91424" bIns="45712"/>
          <a:lstStyle/>
          <a:p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901" name="Group 109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grpSp>
          <p:nvGrpSpPr>
            <p:cNvPr id="33882" name="Group 90"/>
            <p:cNvGrpSpPr>
              <a:grpSpLocks/>
            </p:cNvGrpSpPr>
            <p:nvPr userDrawn="1"/>
          </p:nvGrpSpPr>
          <p:grpSpPr bwMode="auto">
            <a:xfrm>
              <a:off x="696" y="1979"/>
              <a:ext cx="3132" cy="324"/>
              <a:chOff x="696" y="894"/>
              <a:chExt cx="3132" cy="324"/>
            </a:xfrm>
          </p:grpSpPr>
          <p:sp>
            <p:nvSpPr>
              <p:cNvPr id="33878" name="Rectangle 86"/>
              <p:cNvSpPr>
                <a:spLocks noChangeArrowheads="1"/>
              </p:cNvSpPr>
              <p:nvPr userDrawn="1"/>
            </p:nvSpPr>
            <p:spPr bwMode="ltGray">
              <a:xfrm>
                <a:off x="696" y="894"/>
                <a:ext cx="1104" cy="288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879" name="Rectangle 87"/>
              <p:cNvSpPr>
                <a:spLocks noChangeArrowheads="1"/>
              </p:cNvSpPr>
              <p:nvPr userDrawn="1"/>
            </p:nvSpPr>
            <p:spPr bwMode="ltGray">
              <a:xfrm>
                <a:off x="696" y="1122"/>
                <a:ext cx="1440" cy="96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880" name="Rectangle 88"/>
              <p:cNvSpPr>
                <a:spLocks noChangeArrowheads="1"/>
              </p:cNvSpPr>
              <p:nvPr userDrawn="1"/>
            </p:nvSpPr>
            <p:spPr bwMode="ltGray">
              <a:xfrm>
                <a:off x="1716" y="1068"/>
                <a:ext cx="2112" cy="108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881" name="Rectangle 89"/>
              <p:cNvSpPr>
                <a:spLocks noChangeArrowheads="1"/>
              </p:cNvSpPr>
              <p:nvPr userDrawn="1"/>
            </p:nvSpPr>
            <p:spPr bwMode="ltGray">
              <a:xfrm>
                <a:off x="1713" y="954"/>
                <a:ext cx="1872" cy="144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33848" name="Rectangle 56"/>
            <p:cNvSpPr>
              <a:spLocks noChangeArrowheads="1"/>
            </p:cNvSpPr>
            <p:nvPr userDrawn="1"/>
          </p:nvSpPr>
          <p:spPr bwMode="ltGray">
            <a:xfrm>
              <a:off x="2112" y="0"/>
              <a:ext cx="3648" cy="96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33794" name="Group 2"/>
            <p:cNvGrpSpPr>
              <a:grpSpLocks/>
            </p:cNvGrpSpPr>
            <p:nvPr userDrawn="1"/>
          </p:nvGrpSpPr>
          <p:grpSpPr bwMode="auto">
            <a:xfrm>
              <a:off x="0" y="0"/>
              <a:ext cx="5760" cy="4320"/>
              <a:chOff x="0" y="0"/>
              <a:chExt cx="5760" cy="4320"/>
            </a:xfrm>
          </p:grpSpPr>
          <p:grpSp>
            <p:nvGrpSpPr>
              <p:cNvPr id="33795" name="Group 3"/>
              <p:cNvGrpSpPr>
                <a:grpSpLocks/>
              </p:cNvGrpSpPr>
              <p:nvPr/>
            </p:nvGrpSpPr>
            <p:grpSpPr bwMode="auto">
              <a:xfrm>
                <a:off x="0" y="192"/>
                <a:ext cx="5760" cy="4032"/>
                <a:chOff x="0" y="192"/>
                <a:chExt cx="5760" cy="4032"/>
              </a:xfrm>
            </p:grpSpPr>
            <p:sp>
              <p:nvSpPr>
                <p:cNvPr id="33796" name="Line 4"/>
                <p:cNvSpPr>
                  <a:spLocks noChangeShapeType="1"/>
                </p:cNvSpPr>
                <p:nvPr/>
              </p:nvSpPr>
              <p:spPr bwMode="white">
                <a:xfrm>
                  <a:off x="0" y="19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797" name="Line 5"/>
                <p:cNvSpPr>
                  <a:spLocks noChangeShapeType="1"/>
                </p:cNvSpPr>
                <p:nvPr/>
              </p:nvSpPr>
              <p:spPr bwMode="white">
                <a:xfrm>
                  <a:off x="0" y="38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798" name="Line 6"/>
                <p:cNvSpPr>
                  <a:spLocks noChangeShapeType="1"/>
                </p:cNvSpPr>
                <p:nvPr/>
              </p:nvSpPr>
              <p:spPr bwMode="white">
                <a:xfrm>
                  <a:off x="0" y="57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799" name="Line 7"/>
                <p:cNvSpPr>
                  <a:spLocks noChangeShapeType="1"/>
                </p:cNvSpPr>
                <p:nvPr/>
              </p:nvSpPr>
              <p:spPr bwMode="white">
                <a:xfrm>
                  <a:off x="0" y="76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00" name="Line 8"/>
                <p:cNvSpPr>
                  <a:spLocks noChangeShapeType="1"/>
                </p:cNvSpPr>
                <p:nvPr/>
              </p:nvSpPr>
              <p:spPr bwMode="white">
                <a:xfrm>
                  <a:off x="0" y="96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01" name="Line 9"/>
                <p:cNvSpPr>
                  <a:spLocks noChangeShapeType="1"/>
                </p:cNvSpPr>
                <p:nvPr/>
              </p:nvSpPr>
              <p:spPr bwMode="white">
                <a:xfrm>
                  <a:off x="0" y="115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02" name="Line 10"/>
                <p:cNvSpPr>
                  <a:spLocks noChangeShapeType="1"/>
                </p:cNvSpPr>
                <p:nvPr/>
              </p:nvSpPr>
              <p:spPr bwMode="white">
                <a:xfrm>
                  <a:off x="0" y="134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03" name="Line 11"/>
                <p:cNvSpPr>
                  <a:spLocks noChangeShapeType="1"/>
                </p:cNvSpPr>
                <p:nvPr/>
              </p:nvSpPr>
              <p:spPr bwMode="white">
                <a:xfrm>
                  <a:off x="0" y="153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04" name="Line 12"/>
                <p:cNvSpPr>
                  <a:spLocks noChangeShapeType="1"/>
                </p:cNvSpPr>
                <p:nvPr/>
              </p:nvSpPr>
              <p:spPr bwMode="white">
                <a:xfrm>
                  <a:off x="0" y="172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05" name="Line 13"/>
                <p:cNvSpPr>
                  <a:spLocks noChangeShapeType="1"/>
                </p:cNvSpPr>
                <p:nvPr/>
              </p:nvSpPr>
              <p:spPr bwMode="white">
                <a:xfrm>
                  <a:off x="0" y="192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06" name="Line 14"/>
                <p:cNvSpPr>
                  <a:spLocks noChangeShapeType="1"/>
                </p:cNvSpPr>
                <p:nvPr/>
              </p:nvSpPr>
              <p:spPr bwMode="white">
                <a:xfrm>
                  <a:off x="0" y="211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07" name="Line 15"/>
                <p:cNvSpPr>
                  <a:spLocks noChangeShapeType="1"/>
                </p:cNvSpPr>
                <p:nvPr/>
              </p:nvSpPr>
              <p:spPr bwMode="white">
                <a:xfrm>
                  <a:off x="0" y="230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08" name="Line 16"/>
                <p:cNvSpPr>
                  <a:spLocks noChangeShapeType="1"/>
                </p:cNvSpPr>
                <p:nvPr/>
              </p:nvSpPr>
              <p:spPr bwMode="white">
                <a:xfrm>
                  <a:off x="0" y="249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09" name="Line 17"/>
                <p:cNvSpPr>
                  <a:spLocks noChangeShapeType="1"/>
                </p:cNvSpPr>
                <p:nvPr/>
              </p:nvSpPr>
              <p:spPr bwMode="white">
                <a:xfrm>
                  <a:off x="0" y="268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10" name="Line 18"/>
                <p:cNvSpPr>
                  <a:spLocks noChangeShapeType="1"/>
                </p:cNvSpPr>
                <p:nvPr/>
              </p:nvSpPr>
              <p:spPr bwMode="white">
                <a:xfrm>
                  <a:off x="0" y="288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11" name="Line 19"/>
                <p:cNvSpPr>
                  <a:spLocks noChangeShapeType="1"/>
                </p:cNvSpPr>
                <p:nvPr/>
              </p:nvSpPr>
              <p:spPr bwMode="white">
                <a:xfrm>
                  <a:off x="0" y="307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12" name="Line 20"/>
                <p:cNvSpPr>
                  <a:spLocks noChangeShapeType="1"/>
                </p:cNvSpPr>
                <p:nvPr/>
              </p:nvSpPr>
              <p:spPr bwMode="white">
                <a:xfrm>
                  <a:off x="0" y="326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13" name="Line 21"/>
                <p:cNvSpPr>
                  <a:spLocks noChangeShapeType="1"/>
                </p:cNvSpPr>
                <p:nvPr/>
              </p:nvSpPr>
              <p:spPr bwMode="white">
                <a:xfrm>
                  <a:off x="0" y="345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14" name="Line 22"/>
                <p:cNvSpPr>
                  <a:spLocks noChangeShapeType="1"/>
                </p:cNvSpPr>
                <p:nvPr/>
              </p:nvSpPr>
              <p:spPr bwMode="white">
                <a:xfrm>
                  <a:off x="0" y="364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15" name="Line 23"/>
                <p:cNvSpPr>
                  <a:spLocks noChangeShapeType="1"/>
                </p:cNvSpPr>
                <p:nvPr/>
              </p:nvSpPr>
              <p:spPr bwMode="white">
                <a:xfrm>
                  <a:off x="0" y="384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16" name="Line 24"/>
                <p:cNvSpPr>
                  <a:spLocks noChangeShapeType="1"/>
                </p:cNvSpPr>
                <p:nvPr/>
              </p:nvSpPr>
              <p:spPr bwMode="white">
                <a:xfrm>
                  <a:off x="0" y="403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17" name="Line 25"/>
                <p:cNvSpPr>
                  <a:spLocks noChangeShapeType="1"/>
                </p:cNvSpPr>
                <p:nvPr/>
              </p:nvSpPr>
              <p:spPr bwMode="white">
                <a:xfrm>
                  <a:off x="0" y="422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33818" name="Group 26"/>
              <p:cNvGrpSpPr>
                <a:grpSpLocks/>
              </p:cNvGrpSpPr>
              <p:nvPr/>
            </p:nvGrpSpPr>
            <p:grpSpPr bwMode="auto">
              <a:xfrm>
                <a:off x="192" y="0"/>
                <a:ext cx="5376" cy="4320"/>
                <a:chOff x="192" y="0"/>
                <a:chExt cx="5376" cy="4320"/>
              </a:xfrm>
            </p:grpSpPr>
            <p:sp>
              <p:nvSpPr>
                <p:cNvPr id="33819" name="Line 27"/>
                <p:cNvSpPr>
                  <a:spLocks noChangeShapeType="1"/>
                </p:cNvSpPr>
                <p:nvPr/>
              </p:nvSpPr>
              <p:spPr bwMode="white">
                <a:xfrm>
                  <a:off x="1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20" name="Line 28"/>
                <p:cNvSpPr>
                  <a:spLocks noChangeShapeType="1"/>
                </p:cNvSpPr>
                <p:nvPr/>
              </p:nvSpPr>
              <p:spPr bwMode="white">
                <a:xfrm>
                  <a:off x="3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21" name="Line 29"/>
                <p:cNvSpPr>
                  <a:spLocks noChangeShapeType="1"/>
                </p:cNvSpPr>
                <p:nvPr/>
              </p:nvSpPr>
              <p:spPr bwMode="white">
                <a:xfrm>
                  <a:off x="5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22" name="Line 30"/>
                <p:cNvSpPr>
                  <a:spLocks noChangeShapeType="1"/>
                </p:cNvSpPr>
                <p:nvPr/>
              </p:nvSpPr>
              <p:spPr bwMode="white">
                <a:xfrm>
                  <a:off x="7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23" name="Line 31"/>
                <p:cNvSpPr>
                  <a:spLocks noChangeShapeType="1"/>
                </p:cNvSpPr>
                <p:nvPr/>
              </p:nvSpPr>
              <p:spPr bwMode="white">
                <a:xfrm>
                  <a:off x="96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24" name="Line 32"/>
                <p:cNvSpPr>
                  <a:spLocks noChangeShapeType="1"/>
                </p:cNvSpPr>
                <p:nvPr/>
              </p:nvSpPr>
              <p:spPr bwMode="white">
                <a:xfrm>
                  <a:off x="115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25" name="Line 33"/>
                <p:cNvSpPr>
                  <a:spLocks noChangeShapeType="1"/>
                </p:cNvSpPr>
                <p:nvPr/>
              </p:nvSpPr>
              <p:spPr bwMode="white">
                <a:xfrm>
                  <a:off x="134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26" name="Line 34"/>
                <p:cNvSpPr>
                  <a:spLocks noChangeShapeType="1"/>
                </p:cNvSpPr>
                <p:nvPr/>
              </p:nvSpPr>
              <p:spPr bwMode="white">
                <a:xfrm>
                  <a:off x="153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27" name="Line 35"/>
                <p:cNvSpPr>
                  <a:spLocks noChangeShapeType="1"/>
                </p:cNvSpPr>
                <p:nvPr/>
              </p:nvSpPr>
              <p:spPr bwMode="white">
                <a:xfrm>
                  <a:off x="172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28" name="Line 36"/>
                <p:cNvSpPr>
                  <a:spLocks noChangeShapeType="1"/>
                </p:cNvSpPr>
                <p:nvPr/>
              </p:nvSpPr>
              <p:spPr bwMode="white">
                <a:xfrm>
                  <a:off x="192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29" name="Line 37"/>
                <p:cNvSpPr>
                  <a:spLocks noChangeShapeType="1"/>
                </p:cNvSpPr>
                <p:nvPr/>
              </p:nvSpPr>
              <p:spPr bwMode="white">
                <a:xfrm>
                  <a:off x="211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30" name="Line 38"/>
                <p:cNvSpPr>
                  <a:spLocks noChangeShapeType="1"/>
                </p:cNvSpPr>
                <p:nvPr/>
              </p:nvSpPr>
              <p:spPr bwMode="white">
                <a:xfrm>
                  <a:off x="230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31" name="Line 39"/>
                <p:cNvSpPr>
                  <a:spLocks noChangeShapeType="1"/>
                </p:cNvSpPr>
                <p:nvPr/>
              </p:nvSpPr>
              <p:spPr bwMode="white">
                <a:xfrm>
                  <a:off x="249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32" name="Line 40"/>
                <p:cNvSpPr>
                  <a:spLocks noChangeShapeType="1"/>
                </p:cNvSpPr>
                <p:nvPr/>
              </p:nvSpPr>
              <p:spPr bwMode="white">
                <a:xfrm>
                  <a:off x="268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33" name="Line 41"/>
                <p:cNvSpPr>
                  <a:spLocks noChangeShapeType="1"/>
                </p:cNvSpPr>
                <p:nvPr/>
              </p:nvSpPr>
              <p:spPr bwMode="white">
                <a:xfrm>
                  <a:off x="288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34" name="Line 42"/>
                <p:cNvSpPr>
                  <a:spLocks noChangeShapeType="1"/>
                </p:cNvSpPr>
                <p:nvPr/>
              </p:nvSpPr>
              <p:spPr bwMode="white">
                <a:xfrm>
                  <a:off x="307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35" name="Line 43"/>
                <p:cNvSpPr>
                  <a:spLocks noChangeShapeType="1"/>
                </p:cNvSpPr>
                <p:nvPr/>
              </p:nvSpPr>
              <p:spPr bwMode="white">
                <a:xfrm>
                  <a:off x="326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36" name="Line 44"/>
                <p:cNvSpPr>
                  <a:spLocks noChangeShapeType="1"/>
                </p:cNvSpPr>
                <p:nvPr/>
              </p:nvSpPr>
              <p:spPr bwMode="white">
                <a:xfrm>
                  <a:off x="345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37" name="Line 45"/>
                <p:cNvSpPr>
                  <a:spLocks noChangeShapeType="1"/>
                </p:cNvSpPr>
                <p:nvPr/>
              </p:nvSpPr>
              <p:spPr bwMode="white">
                <a:xfrm>
                  <a:off x="364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38" name="Line 46"/>
                <p:cNvSpPr>
                  <a:spLocks noChangeShapeType="1"/>
                </p:cNvSpPr>
                <p:nvPr/>
              </p:nvSpPr>
              <p:spPr bwMode="white">
                <a:xfrm>
                  <a:off x="384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39" name="Line 47"/>
                <p:cNvSpPr>
                  <a:spLocks noChangeShapeType="1"/>
                </p:cNvSpPr>
                <p:nvPr/>
              </p:nvSpPr>
              <p:spPr bwMode="white">
                <a:xfrm>
                  <a:off x="403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40" name="Line 48"/>
                <p:cNvSpPr>
                  <a:spLocks noChangeShapeType="1"/>
                </p:cNvSpPr>
                <p:nvPr/>
              </p:nvSpPr>
              <p:spPr bwMode="white">
                <a:xfrm>
                  <a:off x="422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41" name="Line 49"/>
                <p:cNvSpPr>
                  <a:spLocks noChangeShapeType="1"/>
                </p:cNvSpPr>
                <p:nvPr/>
              </p:nvSpPr>
              <p:spPr bwMode="white">
                <a:xfrm>
                  <a:off x="441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42" name="Line 50"/>
                <p:cNvSpPr>
                  <a:spLocks noChangeShapeType="1"/>
                </p:cNvSpPr>
                <p:nvPr/>
              </p:nvSpPr>
              <p:spPr bwMode="white">
                <a:xfrm>
                  <a:off x="460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43" name="Line 51"/>
                <p:cNvSpPr>
                  <a:spLocks noChangeShapeType="1"/>
                </p:cNvSpPr>
                <p:nvPr/>
              </p:nvSpPr>
              <p:spPr bwMode="white">
                <a:xfrm>
                  <a:off x="480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44" name="Line 52"/>
                <p:cNvSpPr>
                  <a:spLocks noChangeShapeType="1"/>
                </p:cNvSpPr>
                <p:nvPr/>
              </p:nvSpPr>
              <p:spPr bwMode="white">
                <a:xfrm>
                  <a:off x="49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45" name="Line 53"/>
                <p:cNvSpPr>
                  <a:spLocks noChangeShapeType="1"/>
                </p:cNvSpPr>
                <p:nvPr/>
              </p:nvSpPr>
              <p:spPr bwMode="white">
                <a:xfrm>
                  <a:off x="51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46" name="Line 54"/>
                <p:cNvSpPr>
                  <a:spLocks noChangeShapeType="1"/>
                </p:cNvSpPr>
                <p:nvPr/>
              </p:nvSpPr>
              <p:spPr bwMode="white">
                <a:xfrm>
                  <a:off x="53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47" name="Line 55"/>
                <p:cNvSpPr>
                  <a:spLocks noChangeShapeType="1"/>
                </p:cNvSpPr>
                <p:nvPr/>
              </p:nvSpPr>
              <p:spPr bwMode="white">
                <a:xfrm>
                  <a:off x="55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  <p:grpSp>
          <p:nvGrpSpPr>
            <p:cNvPr id="33855" name="Group 63"/>
            <p:cNvGrpSpPr>
              <a:grpSpLocks/>
            </p:cNvGrpSpPr>
            <p:nvPr userDrawn="1"/>
          </p:nvGrpSpPr>
          <p:grpSpPr bwMode="auto">
            <a:xfrm>
              <a:off x="4512" y="3984"/>
              <a:ext cx="912" cy="288"/>
              <a:chOff x="4512" y="3984"/>
              <a:chExt cx="912" cy="288"/>
            </a:xfrm>
          </p:grpSpPr>
          <p:sp>
            <p:nvSpPr>
              <p:cNvPr id="33856" name="Rectangle 64" descr="60%"/>
              <p:cNvSpPr>
                <a:spLocks noChangeArrowheads="1"/>
              </p:cNvSpPr>
              <p:nvPr userDrawn="1"/>
            </p:nvSpPr>
            <p:spPr bwMode="ltGray">
              <a:xfrm>
                <a:off x="4560" y="4032"/>
                <a:ext cx="816" cy="192"/>
              </a:xfrm>
              <a:prstGeom prst="rect">
                <a:avLst/>
              </a:prstGeom>
              <a:pattFill prst="pct60">
                <a:fgClr>
                  <a:schemeClr val="folHlink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857" name="Line 65"/>
              <p:cNvSpPr>
                <a:spLocks noChangeShapeType="1"/>
              </p:cNvSpPr>
              <p:nvPr userDrawn="1"/>
            </p:nvSpPr>
            <p:spPr bwMode="ltGray">
              <a:xfrm>
                <a:off x="4512" y="4032"/>
                <a:ext cx="912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858" name="Line 66"/>
              <p:cNvSpPr>
                <a:spLocks noChangeShapeType="1"/>
              </p:cNvSpPr>
              <p:nvPr userDrawn="1"/>
            </p:nvSpPr>
            <p:spPr bwMode="ltGray">
              <a:xfrm>
                <a:off x="4512" y="4224"/>
                <a:ext cx="912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859" name="Line 67"/>
              <p:cNvSpPr>
                <a:spLocks noChangeShapeType="1"/>
              </p:cNvSpPr>
              <p:nvPr userDrawn="1"/>
            </p:nvSpPr>
            <p:spPr bwMode="ltGray">
              <a:xfrm>
                <a:off x="4560" y="3984"/>
                <a:ext cx="0" cy="288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860" name="Line 68"/>
              <p:cNvSpPr>
                <a:spLocks noChangeShapeType="1"/>
              </p:cNvSpPr>
              <p:nvPr userDrawn="1"/>
            </p:nvSpPr>
            <p:spPr bwMode="ltGray">
              <a:xfrm>
                <a:off x="5376" y="3984"/>
                <a:ext cx="0" cy="288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33872" name="Line 80"/>
            <p:cNvSpPr>
              <a:spLocks noChangeShapeType="1"/>
            </p:cNvSpPr>
            <p:nvPr userDrawn="1"/>
          </p:nvSpPr>
          <p:spPr bwMode="ltGray">
            <a:xfrm>
              <a:off x="5568" y="0"/>
              <a:ext cx="0" cy="1488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33898" name="Group 106"/>
            <p:cNvGrpSpPr>
              <a:grpSpLocks/>
            </p:cNvGrpSpPr>
            <p:nvPr userDrawn="1"/>
          </p:nvGrpSpPr>
          <p:grpSpPr bwMode="auto">
            <a:xfrm>
              <a:off x="261" y="1962"/>
              <a:ext cx="3567" cy="1494"/>
              <a:chOff x="261" y="877"/>
              <a:chExt cx="3567" cy="1494"/>
            </a:xfrm>
          </p:grpSpPr>
          <p:sp>
            <p:nvSpPr>
              <p:cNvPr id="33874" name="Line 82"/>
              <p:cNvSpPr>
                <a:spLocks noChangeShapeType="1"/>
              </p:cNvSpPr>
              <p:nvPr/>
            </p:nvSpPr>
            <p:spPr bwMode="ltGray">
              <a:xfrm flipH="1">
                <a:off x="261" y="951"/>
                <a:ext cx="1533" cy="3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875" name="Line 83"/>
              <p:cNvSpPr>
                <a:spLocks noChangeShapeType="1"/>
              </p:cNvSpPr>
              <p:nvPr/>
            </p:nvSpPr>
            <p:spPr bwMode="ltGray">
              <a:xfrm>
                <a:off x="383" y="879"/>
                <a:ext cx="0" cy="1492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876" name="Arc 84"/>
              <p:cNvSpPr>
                <a:spLocks/>
              </p:cNvSpPr>
              <p:nvPr/>
            </p:nvSpPr>
            <p:spPr bwMode="ltGray">
              <a:xfrm rot="16200000" flipH="1">
                <a:off x="303" y="876"/>
                <a:ext cx="156" cy="157"/>
              </a:xfrm>
              <a:custGeom>
                <a:avLst/>
                <a:gdLst>
                  <a:gd name="G0" fmla="+- 21595 0 0"/>
                  <a:gd name="G1" fmla="+- 21600 0 0"/>
                  <a:gd name="G2" fmla="+- 21600 0 0"/>
                  <a:gd name="T0" fmla="*/ 21114 w 43195"/>
                  <a:gd name="T1" fmla="*/ 5 h 43200"/>
                  <a:gd name="T2" fmla="*/ 0 w 43195"/>
                  <a:gd name="T3" fmla="*/ 22056 h 43200"/>
                  <a:gd name="T4" fmla="*/ 21595 w 43195"/>
                  <a:gd name="T5" fmla="*/ 21600 h 43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3195" h="43200" fill="none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</a:path>
                  <a:path w="43195" h="43200" stroke="0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  <a:lnTo>
                      <a:pt x="21595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883" name="Arc 91"/>
              <p:cNvSpPr>
                <a:spLocks/>
              </p:cNvSpPr>
              <p:nvPr userDrawn="1"/>
            </p:nvSpPr>
            <p:spPr bwMode="ltGray">
              <a:xfrm>
                <a:off x="692" y="895"/>
                <a:ext cx="267" cy="209"/>
              </a:xfrm>
              <a:custGeom>
                <a:avLst/>
                <a:gdLst>
                  <a:gd name="G0" fmla="+- 16787 0 0"/>
                  <a:gd name="G1" fmla="+- 8563 0 0"/>
                  <a:gd name="G2" fmla="+- 21600 0 0"/>
                  <a:gd name="T0" fmla="*/ 36617 w 38387"/>
                  <a:gd name="T1" fmla="*/ 0 h 30163"/>
                  <a:gd name="T2" fmla="*/ 0 w 38387"/>
                  <a:gd name="T3" fmla="*/ 22156 h 30163"/>
                  <a:gd name="T4" fmla="*/ 16787 w 38387"/>
                  <a:gd name="T5" fmla="*/ 8563 h 30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8387" h="30163" fill="none" extrusionOk="0">
                    <a:moveTo>
                      <a:pt x="36617" y="-1"/>
                    </a:moveTo>
                    <a:cubicBezTo>
                      <a:pt x="37784" y="2703"/>
                      <a:pt x="38387" y="5617"/>
                      <a:pt x="38387" y="8563"/>
                    </a:cubicBezTo>
                    <a:cubicBezTo>
                      <a:pt x="38387" y="20492"/>
                      <a:pt x="28716" y="30163"/>
                      <a:pt x="16787" y="30163"/>
                    </a:cubicBezTo>
                    <a:cubicBezTo>
                      <a:pt x="10269" y="30163"/>
                      <a:pt x="4101" y="27220"/>
                      <a:pt x="0" y="22155"/>
                    </a:cubicBezTo>
                  </a:path>
                  <a:path w="38387" h="30163" stroke="0" extrusionOk="0">
                    <a:moveTo>
                      <a:pt x="36617" y="-1"/>
                    </a:moveTo>
                    <a:cubicBezTo>
                      <a:pt x="37784" y="2703"/>
                      <a:pt x="38387" y="5617"/>
                      <a:pt x="38387" y="8563"/>
                    </a:cubicBezTo>
                    <a:cubicBezTo>
                      <a:pt x="38387" y="20492"/>
                      <a:pt x="28716" y="30163"/>
                      <a:pt x="16787" y="30163"/>
                    </a:cubicBezTo>
                    <a:cubicBezTo>
                      <a:pt x="10269" y="30163"/>
                      <a:pt x="4101" y="27220"/>
                      <a:pt x="0" y="22155"/>
                    </a:cubicBezTo>
                    <a:lnTo>
                      <a:pt x="16787" y="8563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884" name="Arc 92"/>
              <p:cNvSpPr>
                <a:spLocks/>
              </p:cNvSpPr>
              <p:nvPr userDrawn="1"/>
            </p:nvSpPr>
            <p:spPr bwMode="ltGray">
              <a:xfrm flipV="1">
                <a:off x="834" y="893"/>
                <a:ext cx="288" cy="322"/>
              </a:xfrm>
              <a:custGeom>
                <a:avLst/>
                <a:gdLst>
                  <a:gd name="G0" fmla="+- 21600 0 0"/>
                  <a:gd name="G1" fmla="+- 5361 0 0"/>
                  <a:gd name="G2" fmla="+- 21600 0 0"/>
                  <a:gd name="T0" fmla="*/ 10995 w 21600"/>
                  <a:gd name="T1" fmla="*/ 24179 h 24179"/>
                  <a:gd name="T2" fmla="*/ 676 w 21600"/>
                  <a:gd name="T3" fmla="*/ 0 h 24179"/>
                  <a:gd name="T4" fmla="*/ 21600 w 21600"/>
                  <a:gd name="T5" fmla="*/ 5361 h 24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4179" fill="none" extrusionOk="0">
                    <a:moveTo>
                      <a:pt x="10995" y="24178"/>
                    </a:moveTo>
                    <a:cubicBezTo>
                      <a:pt x="4202" y="20350"/>
                      <a:pt x="0" y="13158"/>
                      <a:pt x="0" y="5361"/>
                    </a:cubicBezTo>
                    <a:cubicBezTo>
                      <a:pt x="-1" y="3552"/>
                      <a:pt x="227" y="1751"/>
                      <a:pt x="675" y="-1"/>
                    </a:cubicBezTo>
                  </a:path>
                  <a:path w="21600" h="24179" stroke="0" extrusionOk="0">
                    <a:moveTo>
                      <a:pt x="10995" y="24178"/>
                    </a:moveTo>
                    <a:cubicBezTo>
                      <a:pt x="4202" y="20350"/>
                      <a:pt x="0" y="13158"/>
                      <a:pt x="0" y="5361"/>
                    </a:cubicBezTo>
                    <a:cubicBezTo>
                      <a:pt x="-1" y="3552"/>
                      <a:pt x="227" y="1751"/>
                      <a:pt x="675" y="-1"/>
                    </a:cubicBezTo>
                    <a:lnTo>
                      <a:pt x="21600" y="5361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885" name="Arc 93"/>
              <p:cNvSpPr>
                <a:spLocks/>
              </p:cNvSpPr>
              <p:nvPr userDrawn="1"/>
            </p:nvSpPr>
            <p:spPr bwMode="ltGray">
              <a:xfrm flipV="1">
                <a:off x="1124" y="888"/>
                <a:ext cx="288" cy="329"/>
              </a:xfrm>
              <a:custGeom>
                <a:avLst/>
                <a:gdLst>
                  <a:gd name="G0" fmla="+- 0 0 0"/>
                  <a:gd name="G1" fmla="+- 4933 0 0"/>
                  <a:gd name="G2" fmla="+- 21600 0 0"/>
                  <a:gd name="T0" fmla="*/ 21029 w 21600"/>
                  <a:gd name="T1" fmla="*/ 0 h 24653"/>
                  <a:gd name="T2" fmla="*/ 8813 w 21600"/>
                  <a:gd name="T3" fmla="*/ 24653 h 24653"/>
                  <a:gd name="T4" fmla="*/ 0 w 21600"/>
                  <a:gd name="T5" fmla="*/ 4933 h 246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4653" fill="none" extrusionOk="0">
                    <a:moveTo>
                      <a:pt x="21029" y="-1"/>
                    </a:moveTo>
                    <a:cubicBezTo>
                      <a:pt x="21408" y="1616"/>
                      <a:pt x="21600" y="3272"/>
                      <a:pt x="21600" y="4933"/>
                    </a:cubicBezTo>
                    <a:cubicBezTo>
                      <a:pt x="21600" y="13452"/>
                      <a:pt x="16591" y="21176"/>
                      <a:pt x="8813" y="24653"/>
                    </a:cubicBezTo>
                  </a:path>
                  <a:path w="21600" h="24653" stroke="0" extrusionOk="0">
                    <a:moveTo>
                      <a:pt x="21029" y="-1"/>
                    </a:moveTo>
                    <a:cubicBezTo>
                      <a:pt x="21408" y="1616"/>
                      <a:pt x="21600" y="3272"/>
                      <a:pt x="21600" y="4933"/>
                    </a:cubicBezTo>
                    <a:cubicBezTo>
                      <a:pt x="21600" y="13452"/>
                      <a:pt x="16591" y="21176"/>
                      <a:pt x="8813" y="24653"/>
                    </a:cubicBezTo>
                    <a:lnTo>
                      <a:pt x="0" y="4933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886" name="Line 94"/>
              <p:cNvSpPr>
                <a:spLocks noChangeShapeType="1"/>
              </p:cNvSpPr>
              <p:nvPr userDrawn="1"/>
            </p:nvSpPr>
            <p:spPr bwMode="ltGray">
              <a:xfrm flipV="1">
                <a:off x="720" y="891"/>
                <a:ext cx="417" cy="327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887" name="Line 95"/>
              <p:cNvSpPr>
                <a:spLocks noChangeShapeType="1"/>
              </p:cNvSpPr>
              <p:nvPr userDrawn="1"/>
            </p:nvSpPr>
            <p:spPr bwMode="ltGray">
              <a:xfrm>
                <a:off x="771" y="891"/>
                <a:ext cx="300" cy="324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888" name="Arc 96"/>
              <p:cNvSpPr>
                <a:spLocks/>
              </p:cNvSpPr>
              <p:nvPr userDrawn="1"/>
            </p:nvSpPr>
            <p:spPr bwMode="ltGray">
              <a:xfrm flipV="1">
                <a:off x="2708" y="954"/>
                <a:ext cx="727" cy="619"/>
              </a:xfrm>
              <a:custGeom>
                <a:avLst/>
                <a:gdLst>
                  <a:gd name="G0" fmla="+- 18917 0 0"/>
                  <a:gd name="G1" fmla="+- 0 0 0"/>
                  <a:gd name="G2" fmla="+- 21600 0 0"/>
                  <a:gd name="T0" fmla="*/ 4536 w 18917"/>
                  <a:gd name="T1" fmla="*/ 16117 h 16117"/>
                  <a:gd name="T2" fmla="*/ 0 w 18917"/>
                  <a:gd name="T3" fmla="*/ 10426 h 16117"/>
                  <a:gd name="T4" fmla="*/ 18917 w 18917"/>
                  <a:gd name="T5" fmla="*/ 0 h 16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8917" h="16117" fill="none" extrusionOk="0">
                    <a:moveTo>
                      <a:pt x="4536" y="16116"/>
                    </a:moveTo>
                    <a:cubicBezTo>
                      <a:pt x="2713" y="14490"/>
                      <a:pt x="1179" y="12565"/>
                      <a:pt x="-1" y="10426"/>
                    </a:cubicBezTo>
                  </a:path>
                  <a:path w="18917" h="16117" stroke="0" extrusionOk="0">
                    <a:moveTo>
                      <a:pt x="4536" y="16116"/>
                    </a:moveTo>
                    <a:cubicBezTo>
                      <a:pt x="2713" y="14490"/>
                      <a:pt x="1179" y="12565"/>
                      <a:pt x="-1" y="10426"/>
                    </a:cubicBezTo>
                    <a:lnTo>
                      <a:pt x="18917" y="0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889" name="Arc 97"/>
              <p:cNvSpPr>
                <a:spLocks/>
              </p:cNvSpPr>
              <p:nvPr userDrawn="1"/>
            </p:nvSpPr>
            <p:spPr bwMode="ltGray">
              <a:xfrm>
                <a:off x="3076" y="922"/>
                <a:ext cx="425" cy="215"/>
              </a:xfrm>
              <a:custGeom>
                <a:avLst/>
                <a:gdLst>
                  <a:gd name="G0" fmla="+- 21430 0 0"/>
                  <a:gd name="G1" fmla="+- 0 0 0"/>
                  <a:gd name="G2" fmla="+- 21600 0 0"/>
                  <a:gd name="T0" fmla="*/ 42771 w 42771"/>
                  <a:gd name="T1" fmla="*/ 3334 h 21600"/>
                  <a:gd name="T2" fmla="*/ 0 w 42771"/>
                  <a:gd name="T3" fmla="*/ 2703 h 21600"/>
                  <a:gd name="T4" fmla="*/ 21430 w 42771"/>
                  <a:gd name="T5" fmla="*/ 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771" h="21600" fill="none" extrusionOk="0">
                    <a:moveTo>
                      <a:pt x="42771" y="3334"/>
                    </a:moveTo>
                    <a:cubicBezTo>
                      <a:pt x="41128" y="13848"/>
                      <a:pt x="32072" y="21599"/>
                      <a:pt x="21430" y="21600"/>
                    </a:cubicBezTo>
                    <a:cubicBezTo>
                      <a:pt x="10545" y="21600"/>
                      <a:pt x="1361" y="13501"/>
                      <a:pt x="-1" y="2703"/>
                    </a:cubicBezTo>
                  </a:path>
                  <a:path w="42771" h="21600" stroke="0" extrusionOk="0">
                    <a:moveTo>
                      <a:pt x="42771" y="3334"/>
                    </a:moveTo>
                    <a:cubicBezTo>
                      <a:pt x="41128" y="13848"/>
                      <a:pt x="32072" y="21599"/>
                      <a:pt x="21430" y="21600"/>
                    </a:cubicBezTo>
                    <a:cubicBezTo>
                      <a:pt x="10545" y="21600"/>
                      <a:pt x="1361" y="13501"/>
                      <a:pt x="-1" y="2703"/>
                    </a:cubicBezTo>
                    <a:lnTo>
                      <a:pt x="21430" y="0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890" name="Arc 98"/>
              <p:cNvSpPr>
                <a:spLocks/>
              </p:cNvSpPr>
              <p:nvPr userDrawn="1"/>
            </p:nvSpPr>
            <p:spPr bwMode="ltGray">
              <a:xfrm flipH="1" flipV="1">
                <a:off x="3441" y="1037"/>
                <a:ext cx="288" cy="144"/>
              </a:xfrm>
              <a:custGeom>
                <a:avLst/>
                <a:gdLst>
                  <a:gd name="G0" fmla="+- 21571 0 0"/>
                  <a:gd name="G1" fmla="+- 0 0 0"/>
                  <a:gd name="G2" fmla="+- 21600 0 0"/>
                  <a:gd name="T0" fmla="*/ 43129 w 43129"/>
                  <a:gd name="T1" fmla="*/ 1348 h 21600"/>
                  <a:gd name="T2" fmla="*/ 0 w 43129"/>
                  <a:gd name="T3" fmla="*/ 1115 h 21600"/>
                  <a:gd name="T4" fmla="*/ 21571 w 43129"/>
                  <a:gd name="T5" fmla="*/ 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3129" h="21600" fill="none" extrusionOk="0">
                    <a:moveTo>
                      <a:pt x="43128" y="1347"/>
                    </a:moveTo>
                    <a:cubicBezTo>
                      <a:pt x="42417" y="12731"/>
                      <a:pt x="32976" y="21599"/>
                      <a:pt x="21571" y="21600"/>
                    </a:cubicBezTo>
                    <a:cubicBezTo>
                      <a:pt x="10074" y="21600"/>
                      <a:pt x="593" y="12595"/>
                      <a:pt x="-1" y="1115"/>
                    </a:cubicBezTo>
                  </a:path>
                  <a:path w="43129" h="21600" stroke="0" extrusionOk="0">
                    <a:moveTo>
                      <a:pt x="43128" y="1347"/>
                    </a:moveTo>
                    <a:cubicBezTo>
                      <a:pt x="42417" y="12731"/>
                      <a:pt x="32976" y="21599"/>
                      <a:pt x="21571" y="21600"/>
                    </a:cubicBezTo>
                    <a:cubicBezTo>
                      <a:pt x="10074" y="21600"/>
                      <a:pt x="593" y="12595"/>
                      <a:pt x="-1" y="1115"/>
                    </a:cubicBezTo>
                    <a:lnTo>
                      <a:pt x="21571" y="0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891" name="Arc 99"/>
              <p:cNvSpPr>
                <a:spLocks/>
              </p:cNvSpPr>
              <p:nvPr userDrawn="1"/>
            </p:nvSpPr>
            <p:spPr bwMode="ltGray">
              <a:xfrm flipH="1" flipV="1">
                <a:off x="2745" y="1045"/>
                <a:ext cx="201" cy="130"/>
              </a:xfrm>
              <a:custGeom>
                <a:avLst/>
                <a:gdLst>
                  <a:gd name="G0" fmla="+- 21600 0 0"/>
                  <a:gd name="G1" fmla="+- 6405 0 0"/>
                  <a:gd name="G2" fmla="+- 21600 0 0"/>
                  <a:gd name="T0" fmla="*/ 42229 w 43200"/>
                  <a:gd name="T1" fmla="*/ 0 h 28005"/>
                  <a:gd name="T2" fmla="*/ 764 w 43200"/>
                  <a:gd name="T3" fmla="*/ 710 h 28005"/>
                  <a:gd name="T4" fmla="*/ 21600 w 43200"/>
                  <a:gd name="T5" fmla="*/ 6405 h 280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3200" h="28005" fill="none" extrusionOk="0">
                    <a:moveTo>
                      <a:pt x="42228" y="0"/>
                    </a:moveTo>
                    <a:cubicBezTo>
                      <a:pt x="42872" y="2074"/>
                      <a:pt x="43200" y="4233"/>
                      <a:pt x="43200" y="6405"/>
                    </a:cubicBezTo>
                    <a:cubicBezTo>
                      <a:pt x="43200" y="18334"/>
                      <a:pt x="33529" y="28005"/>
                      <a:pt x="21600" y="28005"/>
                    </a:cubicBezTo>
                    <a:cubicBezTo>
                      <a:pt x="9670" y="28005"/>
                      <a:pt x="0" y="18334"/>
                      <a:pt x="0" y="6405"/>
                    </a:cubicBezTo>
                    <a:cubicBezTo>
                      <a:pt x="-1" y="4481"/>
                      <a:pt x="257" y="2565"/>
                      <a:pt x="764" y="710"/>
                    </a:cubicBezTo>
                  </a:path>
                  <a:path w="43200" h="28005" stroke="0" extrusionOk="0">
                    <a:moveTo>
                      <a:pt x="42228" y="0"/>
                    </a:moveTo>
                    <a:cubicBezTo>
                      <a:pt x="42872" y="2074"/>
                      <a:pt x="43200" y="4233"/>
                      <a:pt x="43200" y="6405"/>
                    </a:cubicBezTo>
                    <a:cubicBezTo>
                      <a:pt x="43200" y="18334"/>
                      <a:pt x="33529" y="28005"/>
                      <a:pt x="21600" y="28005"/>
                    </a:cubicBezTo>
                    <a:cubicBezTo>
                      <a:pt x="9670" y="28005"/>
                      <a:pt x="0" y="18334"/>
                      <a:pt x="0" y="6405"/>
                    </a:cubicBezTo>
                    <a:cubicBezTo>
                      <a:pt x="-1" y="4481"/>
                      <a:pt x="257" y="2565"/>
                      <a:pt x="764" y="710"/>
                    </a:cubicBezTo>
                    <a:lnTo>
                      <a:pt x="21600" y="6405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892" name="Line 100"/>
              <p:cNvSpPr>
                <a:spLocks noChangeShapeType="1"/>
              </p:cNvSpPr>
              <p:nvPr userDrawn="1"/>
            </p:nvSpPr>
            <p:spPr bwMode="ltGray">
              <a:xfrm>
                <a:off x="2784" y="960"/>
                <a:ext cx="219" cy="216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893" name="Line 101"/>
              <p:cNvSpPr>
                <a:spLocks noChangeShapeType="1"/>
              </p:cNvSpPr>
              <p:nvPr userDrawn="1"/>
            </p:nvSpPr>
            <p:spPr bwMode="ltGray">
              <a:xfrm>
                <a:off x="3282" y="951"/>
                <a:ext cx="300" cy="222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894" name="Line 102"/>
              <p:cNvSpPr>
                <a:spLocks noChangeShapeType="1"/>
              </p:cNvSpPr>
              <p:nvPr userDrawn="1"/>
            </p:nvSpPr>
            <p:spPr bwMode="ltGray">
              <a:xfrm flipH="1">
                <a:off x="2976" y="951"/>
                <a:ext cx="300" cy="222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895" name="Line 103"/>
              <p:cNvSpPr>
                <a:spLocks noChangeShapeType="1"/>
              </p:cNvSpPr>
              <p:nvPr userDrawn="1"/>
            </p:nvSpPr>
            <p:spPr bwMode="ltGray">
              <a:xfrm>
                <a:off x="3279" y="951"/>
                <a:ext cx="0" cy="225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896" name="Line 104"/>
              <p:cNvSpPr>
                <a:spLocks noChangeShapeType="1"/>
              </p:cNvSpPr>
              <p:nvPr userDrawn="1"/>
            </p:nvSpPr>
            <p:spPr bwMode="ltGray">
              <a:xfrm>
                <a:off x="3579" y="951"/>
                <a:ext cx="0" cy="297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897" name="Line 105"/>
              <p:cNvSpPr>
                <a:spLocks noChangeShapeType="1"/>
              </p:cNvSpPr>
              <p:nvPr userDrawn="1"/>
            </p:nvSpPr>
            <p:spPr bwMode="ltGray">
              <a:xfrm>
                <a:off x="288" y="1176"/>
                <a:ext cx="3540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33867" name="Rectangle 75"/>
          <p:cNvSpPr>
            <a:spLocks noGrp="1" noChangeArrowheads="1"/>
          </p:cNvSpPr>
          <p:nvPr>
            <p:ph type="ctrTitle"/>
          </p:nvPr>
        </p:nvSpPr>
        <p:spPr>
          <a:xfrm>
            <a:off x="990600" y="17526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3868" name="Rectangle 76" descr="Rectangle: Click to edit Master text styles&#10;Second level&#10;Third level&#10;Fourth level&#10;Fifth level"/>
          <p:cNvSpPr>
            <a:spLocks noGrp="1" noChangeArrowheads="1"/>
          </p:cNvSpPr>
          <p:nvPr>
            <p:ph type="subTitle" idx="1"/>
          </p:nvPr>
        </p:nvSpPr>
        <p:spPr>
          <a:xfrm>
            <a:off x="990600" y="3886200"/>
            <a:ext cx="6400800" cy="17526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33869" name="Rectangle 77"/>
          <p:cNvSpPr>
            <a:spLocks noGrp="1" noChangeArrowheads="1"/>
          </p:cNvSpPr>
          <p:nvPr>
            <p:ph type="dt" sz="half" idx="2"/>
          </p:nvPr>
        </p:nvSpPr>
        <p:spPr>
          <a:xfrm>
            <a:off x="7239000" y="6248400"/>
            <a:ext cx="1339850" cy="457200"/>
          </a:xfrm>
        </p:spPr>
        <p:txBody>
          <a:bodyPr/>
          <a:lstStyle>
            <a:lvl1pPr algn="ctr">
              <a:defRPr sz="1400"/>
            </a:lvl1pPr>
          </a:lstStyle>
          <a:p>
            <a:fld id="{8E589644-FFB6-41A5-9646-64DC1E4549B3}" type="datetime1">
              <a:rPr lang="en-US"/>
              <a:pPr/>
              <a:t>5/17/2014</a:t>
            </a:fld>
            <a:endParaRPr lang="en-US"/>
          </a:p>
        </p:txBody>
      </p:sp>
      <p:sp>
        <p:nvSpPr>
          <p:cNvPr id="33870" name="Rectangle 78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33871" name="Rectangle 79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 sz="1400"/>
            </a:lvl1pPr>
          </a:lstStyle>
          <a:p>
            <a:r>
              <a:rPr lang="en-US"/>
              <a:t>Page </a:t>
            </a:r>
            <a:fld id="{D4F33DA7-4728-4C0C-B177-961AC60CBD3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Introduction to OOP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Dr. S. GANNOUNI &amp; Dr. A. TOUIR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Page </a:t>
            </a:r>
            <a:fld id="{3AAA2BAD-777E-4D06-961B-4EDB863613F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0350" y="304800"/>
            <a:ext cx="2000250" cy="5715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304800"/>
            <a:ext cx="5848350" cy="5715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Introduction to OOP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Dr. S. GANNOUNI &amp; Dr. A. TOUIR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Page </a:t>
            </a:r>
            <a:fld id="{CB02B5C1-BFA1-418F-BBFF-DC98082BB39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Introduction to OOP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Dr. S. GANNOUNI &amp; Dr. A. TOUIR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Page </a:t>
            </a:r>
            <a:fld id="{5A6E3A81-783E-40B6-A052-40E5BDF87CB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Introduction to OOP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Dr. S. GANNOUNI &amp; Dr. A. TOUIR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Page </a:t>
            </a:r>
            <a:fld id="{E3F97FEC-FB2B-407F-858E-560339E1096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9050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19050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Introduction to OOP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Dr. S. GANNOUNI &amp; Dr. A. TOUIR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Page </a:t>
            </a:r>
            <a:fld id="{BEC8ADE3-1847-41C9-9F71-D069B875E8E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Introduction to OOP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Dr. S. GANNOUNI &amp; Dr. A. TOUIR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Page </a:t>
            </a:r>
            <a:fld id="{5667B25E-AB19-42AF-B374-8242055C3A0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Introduction to OOP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Dr. S. GANNOUNI &amp; Dr. A. TOUIR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Page </a:t>
            </a:r>
            <a:fld id="{14B2CFFE-3174-4705-9CEB-2E2C5C6B27A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Introduction to OOP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Dr. S. GANNOUNI &amp; Dr. A. TOUIR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Page </a:t>
            </a:r>
            <a:fld id="{EA475FBD-B7B2-4DBB-A2B8-1B788092903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Introduction to OOP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Dr. S. GANNOUNI &amp; Dr. A. TOUIR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Page </a:t>
            </a:r>
            <a:fld id="{5F85037D-5496-44E6-AF1A-F4636EE3E97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Introduction to OOP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Dr. S. GANNOUNI &amp; Dr. A. TOUIR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Page </a:t>
            </a:r>
            <a:fld id="{F36A2425-8D90-42DC-9D3C-9CE532093CE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517" name="Group 85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grpSp>
          <p:nvGrpSpPr>
            <p:cNvPr id="18434" name="Group 2"/>
            <p:cNvGrpSpPr>
              <a:grpSpLocks/>
            </p:cNvGrpSpPr>
            <p:nvPr/>
          </p:nvGrpSpPr>
          <p:grpSpPr bwMode="auto">
            <a:xfrm>
              <a:off x="0" y="0"/>
              <a:ext cx="5760" cy="4320"/>
              <a:chOff x="0" y="0"/>
              <a:chExt cx="5760" cy="4320"/>
            </a:xfrm>
          </p:grpSpPr>
          <p:grpSp>
            <p:nvGrpSpPr>
              <p:cNvPr id="18435" name="Group 3"/>
              <p:cNvGrpSpPr>
                <a:grpSpLocks/>
              </p:cNvGrpSpPr>
              <p:nvPr/>
            </p:nvGrpSpPr>
            <p:grpSpPr bwMode="auto">
              <a:xfrm>
                <a:off x="0" y="192"/>
                <a:ext cx="5760" cy="4032"/>
                <a:chOff x="0" y="192"/>
                <a:chExt cx="5760" cy="4032"/>
              </a:xfrm>
            </p:grpSpPr>
            <p:sp>
              <p:nvSpPr>
                <p:cNvPr id="18436" name="Line 4"/>
                <p:cNvSpPr>
                  <a:spLocks noChangeShapeType="1"/>
                </p:cNvSpPr>
                <p:nvPr/>
              </p:nvSpPr>
              <p:spPr bwMode="white">
                <a:xfrm>
                  <a:off x="0" y="19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37" name="Line 5"/>
                <p:cNvSpPr>
                  <a:spLocks noChangeShapeType="1"/>
                </p:cNvSpPr>
                <p:nvPr/>
              </p:nvSpPr>
              <p:spPr bwMode="white">
                <a:xfrm>
                  <a:off x="0" y="38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38" name="Line 6"/>
                <p:cNvSpPr>
                  <a:spLocks noChangeShapeType="1"/>
                </p:cNvSpPr>
                <p:nvPr/>
              </p:nvSpPr>
              <p:spPr bwMode="white">
                <a:xfrm>
                  <a:off x="0" y="57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39" name="Line 7"/>
                <p:cNvSpPr>
                  <a:spLocks noChangeShapeType="1"/>
                </p:cNvSpPr>
                <p:nvPr/>
              </p:nvSpPr>
              <p:spPr bwMode="white">
                <a:xfrm>
                  <a:off x="0" y="76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40" name="Line 8"/>
                <p:cNvSpPr>
                  <a:spLocks noChangeShapeType="1"/>
                </p:cNvSpPr>
                <p:nvPr/>
              </p:nvSpPr>
              <p:spPr bwMode="white">
                <a:xfrm>
                  <a:off x="0" y="96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41" name="Line 9"/>
                <p:cNvSpPr>
                  <a:spLocks noChangeShapeType="1"/>
                </p:cNvSpPr>
                <p:nvPr/>
              </p:nvSpPr>
              <p:spPr bwMode="white">
                <a:xfrm>
                  <a:off x="0" y="115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42" name="Line 10"/>
                <p:cNvSpPr>
                  <a:spLocks noChangeShapeType="1"/>
                </p:cNvSpPr>
                <p:nvPr/>
              </p:nvSpPr>
              <p:spPr bwMode="white">
                <a:xfrm>
                  <a:off x="0" y="134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43" name="Line 11"/>
                <p:cNvSpPr>
                  <a:spLocks noChangeShapeType="1"/>
                </p:cNvSpPr>
                <p:nvPr/>
              </p:nvSpPr>
              <p:spPr bwMode="white">
                <a:xfrm>
                  <a:off x="0" y="153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44" name="Line 12"/>
                <p:cNvSpPr>
                  <a:spLocks noChangeShapeType="1"/>
                </p:cNvSpPr>
                <p:nvPr/>
              </p:nvSpPr>
              <p:spPr bwMode="white">
                <a:xfrm>
                  <a:off x="0" y="172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45" name="Line 13"/>
                <p:cNvSpPr>
                  <a:spLocks noChangeShapeType="1"/>
                </p:cNvSpPr>
                <p:nvPr/>
              </p:nvSpPr>
              <p:spPr bwMode="white">
                <a:xfrm>
                  <a:off x="0" y="192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46" name="Line 14"/>
                <p:cNvSpPr>
                  <a:spLocks noChangeShapeType="1"/>
                </p:cNvSpPr>
                <p:nvPr/>
              </p:nvSpPr>
              <p:spPr bwMode="white">
                <a:xfrm>
                  <a:off x="0" y="211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47" name="Line 15"/>
                <p:cNvSpPr>
                  <a:spLocks noChangeShapeType="1"/>
                </p:cNvSpPr>
                <p:nvPr/>
              </p:nvSpPr>
              <p:spPr bwMode="white">
                <a:xfrm>
                  <a:off x="0" y="230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48" name="Line 16"/>
                <p:cNvSpPr>
                  <a:spLocks noChangeShapeType="1"/>
                </p:cNvSpPr>
                <p:nvPr/>
              </p:nvSpPr>
              <p:spPr bwMode="white">
                <a:xfrm>
                  <a:off x="0" y="249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49" name="Line 17"/>
                <p:cNvSpPr>
                  <a:spLocks noChangeShapeType="1"/>
                </p:cNvSpPr>
                <p:nvPr/>
              </p:nvSpPr>
              <p:spPr bwMode="white">
                <a:xfrm>
                  <a:off x="0" y="268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50" name="Line 18"/>
                <p:cNvSpPr>
                  <a:spLocks noChangeShapeType="1"/>
                </p:cNvSpPr>
                <p:nvPr/>
              </p:nvSpPr>
              <p:spPr bwMode="white">
                <a:xfrm>
                  <a:off x="0" y="288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51" name="Line 19"/>
                <p:cNvSpPr>
                  <a:spLocks noChangeShapeType="1"/>
                </p:cNvSpPr>
                <p:nvPr/>
              </p:nvSpPr>
              <p:spPr bwMode="white">
                <a:xfrm>
                  <a:off x="0" y="307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52" name="Line 20"/>
                <p:cNvSpPr>
                  <a:spLocks noChangeShapeType="1"/>
                </p:cNvSpPr>
                <p:nvPr/>
              </p:nvSpPr>
              <p:spPr bwMode="white">
                <a:xfrm>
                  <a:off x="0" y="326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53" name="Line 21"/>
                <p:cNvSpPr>
                  <a:spLocks noChangeShapeType="1"/>
                </p:cNvSpPr>
                <p:nvPr/>
              </p:nvSpPr>
              <p:spPr bwMode="white">
                <a:xfrm>
                  <a:off x="0" y="345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54" name="Line 22"/>
                <p:cNvSpPr>
                  <a:spLocks noChangeShapeType="1"/>
                </p:cNvSpPr>
                <p:nvPr/>
              </p:nvSpPr>
              <p:spPr bwMode="white">
                <a:xfrm>
                  <a:off x="0" y="364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55" name="Line 23"/>
                <p:cNvSpPr>
                  <a:spLocks noChangeShapeType="1"/>
                </p:cNvSpPr>
                <p:nvPr/>
              </p:nvSpPr>
              <p:spPr bwMode="white">
                <a:xfrm>
                  <a:off x="0" y="384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56" name="Line 24"/>
                <p:cNvSpPr>
                  <a:spLocks noChangeShapeType="1"/>
                </p:cNvSpPr>
                <p:nvPr/>
              </p:nvSpPr>
              <p:spPr bwMode="white">
                <a:xfrm>
                  <a:off x="0" y="403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57" name="Line 25"/>
                <p:cNvSpPr>
                  <a:spLocks noChangeShapeType="1"/>
                </p:cNvSpPr>
                <p:nvPr/>
              </p:nvSpPr>
              <p:spPr bwMode="white">
                <a:xfrm>
                  <a:off x="0" y="422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18458" name="Group 26"/>
              <p:cNvGrpSpPr>
                <a:grpSpLocks/>
              </p:cNvGrpSpPr>
              <p:nvPr/>
            </p:nvGrpSpPr>
            <p:grpSpPr bwMode="auto">
              <a:xfrm>
                <a:off x="192" y="0"/>
                <a:ext cx="5376" cy="4320"/>
                <a:chOff x="192" y="0"/>
                <a:chExt cx="5376" cy="4320"/>
              </a:xfrm>
            </p:grpSpPr>
            <p:sp>
              <p:nvSpPr>
                <p:cNvPr id="18459" name="Line 27"/>
                <p:cNvSpPr>
                  <a:spLocks noChangeShapeType="1"/>
                </p:cNvSpPr>
                <p:nvPr/>
              </p:nvSpPr>
              <p:spPr bwMode="white">
                <a:xfrm>
                  <a:off x="1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60" name="Line 28"/>
                <p:cNvSpPr>
                  <a:spLocks noChangeShapeType="1"/>
                </p:cNvSpPr>
                <p:nvPr/>
              </p:nvSpPr>
              <p:spPr bwMode="white">
                <a:xfrm>
                  <a:off x="3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61" name="Line 29"/>
                <p:cNvSpPr>
                  <a:spLocks noChangeShapeType="1"/>
                </p:cNvSpPr>
                <p:nvPr/>
              </p:nvSpPr>
              <p:spPr bwMode="white">
                <a:xfrm>
                  <a:off x="5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62" name="Line 30"/>
                <p:cNvSpPr>
                  <a:spLocks noChangeShapeType="1"/>
                </p:cNvSpPr>
                <p:nvPr/>
              </p:nvSpPr>
              <p:spPr bwMode="white">
                <a:xfrm>
                  <a:off x="7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63" name="Line 31"/>
                <p:cNvSpPr>
                  <a:spLocks noChangeShapeType="1"/>
                </p:cNvSpPr>
                <p:nvPr/>
              </p:nvSpPr>
              <p:spPr bwMode="white">
                <a:xfrm>
                  <a:off x="96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64" name="Line 32"/>
                <p:cNvSpPr>
                  <a:spLocks noChangeShapeType="1"/>
                </p:cNvSpPr>
                <p:nvPr/>
              </p:nvSpPr>
              <p:spPr bwMode="white">
                <a:xfrm>
                  <a:off x="115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65" name="Line 33"/>
                <p:cNvSpPr>
                  <a:spLocks noChangeShapeType="1"/>
                </p:cNvSpPr>
                <p:nvPr/>
              </p:nvSpPr>
              <p:spPr bwMode="white">
                <a:xfrm>
                  <a:off x="134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66" name="Line 34"/>
                <p:cNvSpPr>
                  <a:spLocks noChangeShapeType="1"/>
                </p:cNvSpPr>
                <p:nvPr/>
              </p:nvSpPr>
              <p:spPr bwMode="white">
                <a:xfrm>
                  <a:off x="153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67" name="Line 35"/>
                <p:cNvSpPr>
                  <a:spLocks noChangeShapeType="1"/>
                </p:cNvSpPr>
                <p:nvPr/>
              </p:nvSpPr>
              <p:spPr bwMode="white">
                <a:xfrm>
                  <a:off x="172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68" name="Line 36"/>
                <p:cNvSpPr>
                  <a:spLocks noChangeShapeType="1"/>
                </p:cNvSpPr>
                <p:nvPr/>
              </p:nvSpPr>
              <p:spPr bwMode="white">
                <a:xfrm>
                  <a:off x="192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69" name="Line 37"/>
                <p:cNvSpPr>
                  <a:spLocks noChangeShapeType="1"/>
                </p:cNvSpPr>
                <p:nvPr/>
              </p:nvSpPr>
              <p:spPr bwMode="white">
                <a:xfrm>
                  <a:off x="211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70" name="Line 38"/>
                <p:cNvSpPr>
                  <a:spLocks noChangeShapeType="1"/>
                </p:cNvSpPr>
                <p:nvPr/>
              </p:nvSpPr>
              <p:spPr bwMode="white">
                <a:xfrm>
                  <a:off x="230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71" name="Line 39"/>
                <p:cNvSpPr>
                  <a:spLocks noChangeShapeType="1"/>
                </p:cNvSpPr>
                <p:nvPr/>
              </p:nvSpPr>
              <p:spPr bwMode="white">
                <a:xfrm>
                  <a:off x="249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72" name="Line 40"/>
                <p:cNvSpPr>
                  <a:spLocks noChangeShapeType="1"/>
                </p:cNvSpPr>
                <p:nvPr/>
              </p:nvSpPr>
              <p:spPr bwMode="white">
                <a:xfrm>
                  <a:off x="268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73" name="Line 41"/>
                <p:cNvSpPr>
                  <a:spLocks noChangeShapeType="1"/>
                </p:cNvSpPr>
                <p:nvPr/>
              </p:nvSpPr>
              <p:spPr bwMode="white">
                <a:xfrm>
                  <a:off x="288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74" name="Line 42"/>
                <p:cNvSpPr>
                  <a:spLocks noChangeShapeType="1"/>
                </p:cNvSpPr>
                <p:nvPr/>
              </p:nvSpPr>
              <p:spPr bwMode="white">
                <a:xfrm>
                  <a:off x="307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75" name="Line 43"/>
                <p:cNvSpPr>
                  <a:spLocks noChangeShapeType="1"/>
                </p:cNvSpPr>
                <p:nvPr/>
              </p:nvSpPr>
              <p:spPr bwMode="white">
                <a:xfrm>
                  <a:off x="326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76" name="Line 44"/>
                <p:cNvSpPr>
                  <a:spLocks noChangeShapeType="1"/>
                </p:cNvSpPr>
                <p:nvPr/>
              </p:nvSpPr>
              <p:spPr bwMode="white">
                <a:xfrm>
                  <a:off x="345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77" name="Line 45"/>
                <p:cNvSpPr>
                  <a:spLocks noChangeShapeType="1"/>
                </p:cNvSpPr>
                <p:nvPr/>
              </p:nvSpPr>
              <p:spPr bwMode="white">
                <a:xfrm>
                  <a:off x="364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78" name="Line 46"/>
                <p:cNvSpPr>
                  <a:spLocks noChangeShapeType="1"/>
                </p:cNvSpPr>
                <p:nvPr/>
              </p:nvSpPr>
              <p:spPr bwMode="white">
                <a:xfrm>
                  <a:off x="384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79" name="Line 47"/>
                <p:cNvSpPr>
                  <a:spLocks noChangeShapeType="1"/>
                </p:cNvSpPr>
                <p:nvPr/>
              </p:nvSpPr>
              <p:spPr bwMode="white">
                <a:xfrm>
                  <a:off x="403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80" name="Line 48"/>
                <p:cNvSpPr>
                  <a:spLocks noChangeShapeType="1"/>
                </p:cNvSpPr>
                <p:nvPr/>
              </p:nvSpPr>
              <p:spPr bwMode="white">
                <a:xfrm>
                  <a:off x="422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81" name="Line 49"/>
                <p:cNvSpPr>
                  <a:spLocks noChangeShapeType="1"/>
                </p:cNvSpPr>
                <p:nvPr/>
              </p:nvSpPr>
              <p:spPr bwMode="white">
                <a:xfrm>
                  <a:off x="441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82" name="Line 50"/>
                <p:cNvSpPr>
                  <a:spLocks noChangeShapeType="1"/>
                </p:cNvSpPr>
                <p:nvPr/>
              </p:nvSpPr>
              <p:spPr bwMode="white">
                <a:xfrm>
                  <a:off x="460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83" name="Line 51"/>
                <p:cNvSpPr>
                  <a:spLocks noChangeShapeType="1"/>
                </p:cNvSpPr>
                <p:nvPr/>
              </p:nvSpPr>
              <p:spPr bwMode="white">
                <a:xfrm>
                  <a:off x="480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84" name="Line 52"/>
                <p:cNvSpPr>
                  <a:spLocks noChangeShapeType="1"/>
                </p:cNvSpPr>
                <p:nvPr/>
              </p:nvSpPr>
              <p:spPr bwMode="white">
                <a:xfrm>
                  <a:off x="49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85" name="Line 53"/>
                <p:cNvSpPr>
                  <a:spLocks noChangeShapeType="1"/>
                </p:cNvSpPr>
                <p:nvPr/>
              </p:nvSpPr>
              <p:spPr bwMode="white">
                <a:xfrm>
                  <a:off x="51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86" name="Line 54"/>
                <p:cNvSpPr>
                  <a:spLocks noChangeShapeType="1"/>
                </p:cNvSpPr>
                <p:nvPr/>
              </p:nvSpPr>
              <p:spPr bwMode="white">
                <a:xfrm>
                  <a:off x="53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87" name="Line 55"/>
                <p:cNvSpPr>
                  <a:spLocks noChangeShapeType="1"/>
                </p:cNvSpPr>
                <p:nvPr/>
              </p:nvSpPr>
              <p:spPr bwMode="white">
                <a:xfrm>
                  <a:off x="55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  <p:sp>
          <p:nvSpPr>
            <p:cNvPr id="18488" name="Rectangle 56" descr="60%"/>
            <p:cNvSpPr>
              <a:spLocks noChangeArrowheads="1"/>
            </p:cNvSpPr>
            <p:nvPr/>
          </p:nvSpPr>
          <p:spPr bwMode="ltGray">
            <a:xfrm>
              <a:off x="2112" y="0"/>
              <a:ext cx="3648" cy="96"/>
            </a:xfrm>
            <a:prstGeom prst="rect">
              <a:avLst/>
            </a:prstGeom>
            <a:pattFill prst="pct60">
              <a:fgClr>
                <a:schemeClr val="folHlink"/>
              </a:fgClr>
              <a:bgClr>
                <a:schemeClr val="bg1"/>
              </a:bgClr>
            </a:patt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18489" name="Group 57"/>
            <p:cNvGrpSpPr>
              <a:grpSpLocks/>
            </p:cNvGrpSpPr>
            <p:nvPr/>
          </p:nvGrpSpPr>
          <p:grpSpPr bwMode="auto">
            <a:xfrm>
              <a:off x="2064" y="3984"/>
              <a:ext cx="1920" cy="288"/>
              <a:chOff x="2064" y="3984"/>
              <a:chExt cx="1920" cy="288"/>
            </a:xfrm>
          </p:grpSpPr>
          <p:sp>
            <p:nvSpPr>
              <p:cNvPr id="18490" name="Rectangle 58" descr="60%"/>
              <p:cNvSpPr>
                <a:spLocks noChangeArrowheads="1"/>
              </p:cNvSpPr>
              <p:nvPr userDrawn="1"/>
            </p:nvSpPr>
            <p:spPr bwMode="ltGray">
              <a:xfrm>
                <a:off x="2112" y="4032"/>
                <a:ext cx="1824" cy="192"/>
              </a:xfrm>
              <a:prstGeom prst="rect">
                <a:avLst/>
              </a:prstGeom>
              <a:pattFill prst="pct60">
                <a:fgClr>
                  <a:schemeClr val="folHlink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491" name="Line 59"/>
              <p:cNvSpPr>
                <a:spLocks noChangeShapeType="1"/>
              </p:cNvSpPr>
              <p:nvPr userDrawn="1"/>
            </p:nvSpPr>
            <p:spPr bwMode="ltGray">
              <a:xfrm>
                <a:off x="2064" y="4032"/>
                <a:ext cx="1920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492" name="Line 60"/>
              <p:cNvSpPr>
                <a:spLocks noChangeShapeType="1"/>
              </p:cNvSpPr>
              <p:nvPr userDrawn="1"/>
            </p:nvSpPr>
            <p:spPr bwMode="ltGray">
              <a:xfrm>
                <a:off x="2064" y="4224"/>
                <a:ext cx="1920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493" name="Line 61"/>
              <p:cNvSpPr>
                <a:spLocks noChangeShapeType="1"/>
              </p:cNvSpPr>
              <p:nvPr userDrawn="1"/>
            </p:nvSpPr>
            <p:spPr bwMode="ltGray">
              <a:xfrm>
                <a:off x="2112" y="3984"/>
                <a:ext cx="0" cy="288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494" name="Line 62"/>
              <p:cNvSpPr>
                <a:spLocks noChangeShapeType="1"/>
              </p:cNvSpPr>
              <p:nvPr userDrawn="1"/>
            </p:nvSpPr>
            <p:spPr bwMode="ltGray">
              <a:xfrm>
                <a:off x="3936" y="3984"/>
                <a:ext cx="0" cy="288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8495" name="Group 63"/>
            <p:cNvGrpSpPr>
              <a:grpSpLocks/>
            </p:cNvGrpSpPr>
            <p:nvPr/>
          </p:nvGrpSpPr>
          <p:grpSpPr bwMode="auto">
            <a:xfrm>
              <a:off x="4512" y="3984"/>
              <a:ext cx="912" cy="288"/>
              <a:chOff x="4512" y="3984"/>
              <a:chExt cx="912" cy="288"/>
            </a:xfrm>
          </p:grpSpPr>
          <p:sp>
            <p:nvSpPr>
              <p:cNvPr id="18496" name="Rectangle 64" descr="60%"/>
              <p:cNvSpPr>
                <a:spLocks noChangeArrowheads="1"/>
              </p:cNvSpPr>
              <p:nvPr userDrawn="1"/>
            </p:nvSpPr>
            <p:spPr bwMode="ltGray">
              <a:xfrm>
                <a:off x="4560" y="4032"/>
                <a:ext cx="816" cy="192"/>
              </a:xfrm>
              <a:prstGeom prst="rect">
                <a:avLst/>
              </a:prstGeom>
              <a:pattFill prst="pct60">
                <a:fgClr>
                  <a:schemeClr val="folHlink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497" name="Line 65"/>
              <p:cNvSpPr>
                <a:spLocks noChangeShapeType="1"/>
              </p:cNvSpPr>
              <p:nvPr userDrawn="1"/>
            </p:nvSpPr>
            <p:spPr bwMode="ltGray">
              <a:xfrm>
                <a:off x="4512" y="4032"/>
                <a:ext cx="912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498" name="Line 66"/>
              <p:cNvSpPr>
                <a:spLocks noChangeShapeType="1"/>
              </p:cNvSpPr>
              <p:nvPr userDrawn="1"/>
            </p:nvSpPr>
            <p:spPr bwMode="ltGray">
              <a:xfrm>
                <a:off x="4512" y="4224"/>
                <a:ext cx="912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499" name="Line 67"/>
              <p:cNvSpPr>
                <a:spLocks noChangeShapeType="1"/>
              </p:cNvSpPr>
              <p:nvPr userDrawn="1"/>
            </p:nvSpPr>
            <p:spPr bwMode="ltGray">
              <a:xfrm>
                <a:off x="4560" y="3984"/>
                <a:ext cx="0" cy="288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500" name="Line 68"/>
              <p:cNvSpPr>
                <a:spLocks noChangeShapeType="1"/>
              </p:cNvSpPr>
              <p:nvPr userDrawn="1"/>
            </p:nvSpPr>
            <p:spPr bwMode="ltGray">
              <a:xfrm>
                <a:off x="5376" y="3984"/>
                <a:ext cx="0" cy="288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8501" name="Group 69"/>
            <p:cNvGrpSpPr>
              <a:grpSpLocks/>
            </p:cNvGrpSpPr>
            <p:nvPr/>
          </p:nvGrpSpPr>
          <p:grpSpPr bwMode="auto">
            <a:xfrm>
              <a:off x="624" y="3984"/>
              <a:ext cx="912" cy="288"/>
              <a:chOff x="624" y="3984"/>
              <a:chExt cx="912" cy="288"/>
            </a:xfrm>
          </p:grpSpPr>
          <p:sp>
            <p:nvSpPr>
              <p:cNvPr id="18502" name="Rectangle 70" descr="60%"/>
              <p:cNvSpPr>
                <a:spLocks noChangeArrowheads="1"/>
              </p:cNvSpPr>
              <p:nvPr userDrawn="1"/>
            </p:nvSpPr>
            <p:spPr bwMode="ltGray">
              <a:xfrm>
                <a:off x="672" y="4032"/>
                <a:ext cx="816" cy="192"/>
              </a:xfrm>
              <a:prstGeom prst="rect">
                <a:avLst/>
              </a:prstGeom>
              <a:pattFill prst="pct60">
                <a:fgClr>
                  <a:schemeClr val="folHlink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503" name="Line 71"/>
              <p:cNvSpPr>
                <a:spLocks noChangeShapeType="1"/>
              </p:cNvSpPr>
              <p:nvPr userDrawn="1"/>
            </p:nvSpPr>
            <p:spPr bwMode="ltGray">
              <a:xfrm>
                <a:off x="624" y="4032"/>
                <a:ext cx="912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504" name="Line 72"/>
              <p:cNvSpPr>
                <a:spLocks noChangeShapeType="1"/>
              </p:cNvSpPr>
              <p:nvPr userDrawn="1"/>
            </p:nvSpPr>
            <p:spPr bwMode="ltGray">
              <a:xfrm>
                <a:off x="624" y="4224"/>
                <a:ext cx="912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505" name="Line 73"/>
              <p:cNvSpPr>
                <a:spLocks noChangeShapeType="1"/>
              </p:cNvSpPr>
              <p:nvPr userDrawn="1"/>
            </p:nvSpPr>
            <p:spPr bwMode="ltGray">
              <a:xfrm>
                <a:off x="672" y="3984"/>
                <a:ext cx="0" cy="288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506" name="Line 74"/>
              <p:cNvSpPr>
                <a:spLocks noChangeShapeType="1"/>
              </p:cNvSpPr>
              <p:nvPr userDrawn="1"/>
            </p:nvSpPr>
            <p:spPr bwMode="ltGray">
              <a:xfrm>
                <a:off x="1488" y="3984"/>
                <a:ext cx="0" cy="288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18512" name="Line 80"/>
            <p:cNvSpPr>
              <a:spLocks noChangeShapeType="1"/>
            </p:cNvSpPr>
            <p:nvPr/>
          </p:nvSpPr>
          <p:spPr bwMode="ltGray">
            <a:xfrm>
              <a:off x="5568" y="0"/>
              <a:ext cx="0" cy="1488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18513" name="Group 81"/>
            <p:cNvGrpSpPr>
              <a:grpSpLocks/>
            </p:cNvGrpSpPr>
            <p:nvPr/>
          </p:nvGrpSpPr>
          <p:grpSpPr bwMode="auto">
            <a:xfrm>
              <a:off x="261" y="892"/>
              <a:ext cx="1124" cy="1464"/>
              <a:chOff x="96" y="916"/>
              <a:chExt cx="2208" cy="2876"/>
            </a:xfrm>
          </p:grpSpPr>
          <p:sp>
            <p:nvSpPr>
              <p:cNvPr id="18514" name="Line 82"/>
              <p:cNvSpPr>
                <a:spLocks noChangeShapeType="1"/>
              </p:cNvSpPr>
              <p:nvPr/>
            </p:nvSpPr>
            <p:spPr bwMode="ltGray">
              <a:xfrm flipH="1">
                <a:off x="96" y="1037"/>
                <a:ext cx="2208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515" name="Line 83"/>
              <p:cNvSpPr>
                <a:spLocks noChangeShapeType="1"/>
              </p:cNvSpPr>
              <p:nvPr/>
            </p:nvSpPr>
            <p:spPr bwMode="ltGray">
              <a:xfrm>
                <a:off x="336" y="920"/>
                <a:ext cx="0" cy="2872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516" name="Arc 84"/>
              <p:cNvSpPr>
                <a:spLocks/>
              </p:cNvSpPr>
              <p:nvPr/>
            </p:nvSpPr>
            <p:spPr bwMode="ltGray">
              <a:xfrm flipH="1">
                <a:off x="217" y="916"/>
                <a:ext cx="239" cy="239"/>
              </a:xfrm>
              <a:custGeom>
                <a:avLst/>
                <a:gdLst>
                  <a:gd name="G0" fmla="+- 21595 0 0"/>
                  <a:gd name="G1" fmla="+- 21600 0 0"/>
                  <a:gd name="G2" fmla="+- 21600 0 0"/>
                  <a:gd name="T0" fmla="*/ 21114 w 43195"/>
                  <a:gd name="T1" fmla="*/ 5 h 43200"/>
                  <a:gd name="T2" fmla="*/ 0 w 43195"/>
                  <a:gd name="T3" fmla="*/ 22056 h 43200"/>
                  <a:gd name="T4" fmla="*/ 21595 w 43195"/>
                  <a:gd name="T5" fmla="*/ 21600 h 43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3195" h="43200" fill="none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</a:path>
                  <a:path w="43195" h="43200" stroke="0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  <a:lnTo>
                      <a:pt x="21595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18507" name="Rectangle 75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3048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8508" name="Rectangle 76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9050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8509" name="Rectangle 7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7056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000">
                <a:latin typeface="Comic Sans MS" pitchFamily="66" charset="0"/>
              </a:defRPr>
            </a:lvl1pPr>
          </a:lstStyle>
          <a:p>
            <a:r>
              <a:rPr lang="en-US"/>
              <a:t>Introduction to OOP</a:t>
            </a:r>
          </a:p>
        </p:txBody>
      </p:sp>
      <p:sp>
        <p:nvSpPr>
          <p:cNvPr id="18510" name="Rectangle 7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0" hangingPunct="0">
              <a:defRPr sz="1000">
                <a:latin typeface="Comic Sans MS" pitchFamily="66" charset="0"/>
              </a:defRPr>
            </a:lvl1pPr>
          </a:lstStyle>
          <a:p>
            <a:r>
              <a:rPr lang="en-US"/>
              <a:t>Dr. S. GANNOUNI &amp; Dr. A. TOUIR</a:t>
            </a:r>
          </a:p>
        </p:txBody>
      </p:sp>
      <p:sp>
        <p:nvSpPr>
          <p:cNvPr id="18511" name="Rectangle 7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066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000">
                <a:latin typeface="Comic Sans MS" pitchFamily="66" charset="0"/>
              </a:defRPr>
            </a:lvl1pPr>
          </a:lstStyle>
          <a:p>
            <a:r>
              <a:rPr lang="en-US"/>
              <a:t>Page </a:t>
            </a:r>
            <a:fld id="{F46A0C66-A181-435D-BD06-00432CD4F2E9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hf hdr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9000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ChangeArrowheads="1"/>
          </p:cNvSpPr>
          <p:nvPr/>
        </p:nvSpPr>
        <p:spPr bwMode="auto">
          <a:xfrm>
            <a:off x="762000" y="2514600"/>
            <a:ext cx="81534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 rtl="1">
              <a:spcBef>
                <a:spcPct val="20000"/>
              </a:spcBef>
            </a:pPr>
            <a:r>
              <a:rPr lang="ar-SA" sz="4400" dirty="0" smtClean="0">
                <a:solidFill>
                  <a:schemeClr val="tx2"/>
                </a:solidFill>
                <a:latin typeface="Comic Sans MS" pitchFamily="66" charset="0"/>
                <a:ea typeface="ＭＳ Ｐゴシック" pitchFamily="34" charset="-128"/>
              </a:rPr>
              <a:t>أساسيات البرمجة بلغة </a:t>
            </a:r>
            <a:r>
              <a:rPr lang="en-US" sz="4400" dirty="0" smtClean="0">
                <a:solidFill>
                  <a:schemeClr val="tx2"/>
                </a:solidFill>
                <a:latin typeface="Comic Sans MS" pitchFamily="66" charset="0"/>
                <a:ea typeface="ＭＳ Ｐゴシック" pitchFamily="34" charset="-128"/>
              </a:rPr>
              <a:t>C</a:t>
            </a:r>
            <a:endParaRPr lang="en-US" sz="4400" dirty="0">
              <a:solidFill>
                <a:schemeClr val="tx2"/>
              </a:solidFill>
              <a:latin typeface="Comic Sans MS" pitchFamily="66" charset="0"/>
              <a:ea typeface="ＭＳ Ｐゴシック" pitchFamily="34" charset="-128"/>
            </a:endParaRPr>
          </a:p>
        </p:txBody>
      </p:sp>
      <p:sp>
        <p:nvSpPr>
          <p:cNvPr id="96259" name="Rectangle 3"/>
          <p:cNvSpPr>
            <a:spLocks noChangeArrowheads="1"/>
          </p:cNvSpPr>
          <p:nvPr/>
        </p:nvSpPr>
        <p:spPr bwMode="auto">
          <a:xfrm>
            <a:off x="3429000" y="4648200"/>
            <a:ext cx="38862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 rtl="1"/>
            <a:r>
              <a:rPr lang="ar-SA" sz="2000" b="1" dirty="0" smtClean="0">
                <a:solidFill>
                  <a:srgbClr val="FF6600"/>
                </a:solidFill>
                <a:latin typeface="Comic Sans MS" pitchFamily="66" charset="0"/>
              </a:rPr>
              <a:t>المتغيرات وأنواع البيانات الأساسية</a:t>
            </a:r>
            <a:endParaRPr lang="en-US" sz="2000" b="1" dirty="0">
              <a:solidFill>
                <a:srgbClr val="FF66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Page </a:t>
            </a:r>
            <a:fld id="{2003BC5D-42C3-4E51-8D10-CB97C80C42F3}" type="slidenum">
              <a:rPr lang="en-US"/>
              <a:pPr/>
              <a:t>2</a:t>
            </a:fld>
            <a:endParaRPr lang="en-US"/>
          </a:p>
        </p:txBody>
      </p:sp>
      <p:sp>
        <p:nvSpPr>
          <p:cNvPr id="10035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7772400" cy="490538"/>
          </a:xfrm>
        </p:spPr>
        <p:txBody>
          <a:bodyPr/>
          <a:lstStyle/>
          <a:p>
            <a:r>
              <a:rPr lang="ar-SA" sz="4000" b="1" dirty="0" smtClean="0">
                <a:solidFill>
                  <a:srgbClr val="CC3300"/>
                </a:solidFill>
                <a:ea typeface="ＭＳ Ｐゴシック" pitchFamily="34" charset="-128"/>
              </a:rPr>
              <a:t>البرامج والبيانات</a:t>
            </a:r>
            <a:endParaRPr lang="en-US" sz="4000" b="1" dirty="0">
              <a:solidFill>
                <a:srgbClr val="CC3300"/>
              </a:solidFill>
              <a:ea typeface="ＭＳ Ｐゴシック" pitchFamily="34" charset="-128"/>
            </a:endParaRPr>
          </a:p>
        </p:txBody>
      </p:sp>
      <p:sp>
        <p:nvSpPr>
          <p:cNvPr id="100355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762000" y="3276600"/>
            <a:ext cx="8382000" cy="2895600"/>
          </a:xfrm>
        </p:spPr>
        <p:txBody>
          <a:bodyPr/>
          <a:lstStyle/>
          <a:p>
            <a:pPr algn="r" rtl="1">
              <a:lnSpc>
                <a:spcPct val="90000"/>
              </a:lnSpc>
            </a:pPr>
            <a:r>
              <a:rPr lang="ar-SA" sz="2400" dirty="0" smtClean="0"/>
              <a:t>أغلب البرامج تستخدم </a:t>
            </a:r>
            <a:r>
              <a:rPr lang="ar-SA" sz="2400" dirty="0">
                <a:solidFill>
                  <a:schemeClr val="tx2"/>
                </a:solidFill>
              </a:rPr>
              <a:t>مناطق من الذاكرة </a:t>
            </a:r>
            <a:r>
              <a:rPr lang="ar-SA" sz="2400" dirty="0" smtClean="0"/>
              <a:t>لتخزين البيانات (المعطيات) التي يحتاجها البرنامج.</a:t>
            </a:r>
            <a:r>
              <a:rPr lang="en-US" sz="2400" dirty="0" smtClean="0"/>
              <a:t> </a:t>
            </a:r>
            <a:endParaRPr lang="en-US" sz="2400" dirty="0"/>
          </a:p>
          <a:p>
            <a:pPr lvl="4" algn="r" rtl="1">
              <a:lnSpc>
                <a:spcPct val="90000"/>
              </a:lnSpc>
            </a:pPr>
            <a:endParaRPr lang="en-US" sz="1600" dirty="0"/>
          </a:p>
          <a:p>
            <a:pPr algn="r" rtl="1">
              <a:lnSpc>
                <a:spcPct val="90000"/>
              </a:lnSpc>
            </a:pPr>
            <a:r>
              <a:rPr lang="ar-SA" sz="2400" dirty="0" smtClean="0"/>
              <a:t>لكل منطقة من الذاكرة 3 خصائص:</a:t>
            </a:r>
            <a:endParaRPr lang="en-US" sz="2400" dirty="0"/>
          </a:p>
          <a:p>
            <a:pPr lvl="2" algn="r" rtl="1">
              <a:lnSpc>
                <a:spcPct val="90000"/>
              </a:lnSpc>
            </a:pPr>
            <a:r>
              <a:rPr lang="ar-SA" sz="1800" b="1" dirty="0" smtClean="0">
                <a:solidFill>
                  <a:schemeClr val="tx2"/>
                </a:solidFill>
              </a:rPr>
              <a:t>معرف</a:t>
            </a:r>
            <a:endParaRPr lang="en-US" sz="1800" b="1" dirty="0">
              <a:solidFill>
                <a:schemeClr val="tx2"/>
              </a:solidFill>
            </a:endParaRPr>
          </a:p>
          <a:p>
            <a:pPr lvl="2" algn="r" rtl="1">
              <a:lnSpc>
                <a:spcPct val="90000"/>
              </a:lnSpc>
            </a:pPr>
            <a:r>
              <a:rPr lang="ar-SA" sz="1800" b="1" dirty="0" smtClean="0">
                <a:solidFill>
                  <a:schemeClr val="tx2"/>
                </a:solidFill>
              </a:rPr>
              <a:t>نوع</a:t>
            </a:r>
            <a:endParaRPr lang="en-US" sz="1800" b="1" dirty="0">
              <a:solidFill>
                <a:schemeClr val="tx2"/>
              </a:solidFill>
            </a:endParaRPr>
          </a:p>
          <a:p>
            <a:pPr lvl="2" algn="r" rtl="1">
              <a:lnSpc>
                <a:spcPct val="90000"/>
              </a:lnSpc>
            </a:pPr>
            <a:r>
              <a:rPr lang="ar-SA" sz="1800" b="1" dirty="0" smtClean="0">
                <a:solidFill>
                  <a:schemeClr val="tx2"/>
                </a:solidFill>
              </a:rPr>
              <a:t>حالة</a:t>
            </a:r>
            <a:endParaRPr lang="en-US" sz="1800" b="1" dirty="0">
              <a:solidFill>
                <a:schemeClr val="tx2"/>
              </a:solidFill>
            </a:endParaRPr>
          </a:p>
        </p:txBody>
      </p:sp>
      <p:grpSp>
        <p:nvGrpSpPr>
          <p:cNvPr id="19" name="Group 4"/>
          <p:cNvGrpSpPr>
            <a:grpSpLocks/>
          </p:cNvGrpSpPr>
          <p:nvPr/>
        </p:nvGrpSpPr>
        <p:grpSpPr bwMode="auto">
          <a:xfrm>
            <a:off x="838200" y="990600"/>
            <a:ext cx="7393345" cy="2065338"/>
            <a:chOff x="244" y="1718"/>
            <a:chExt cx="5176" cy="1446"/>
          </a:xfrm>
        </p:grpSpPr>
        <p:sp>
          <p:nvSpPr>
            <p:cNvPr id="20" name="Oval 5"/>
            <p:cNvSpPr>
              <a:spLocks noChangeArrowheads="1"/>
            </p:cNvSpPr>
            <p:nvPr/>
          </p:nvSpPr>
          <p:spPr bwMode="auto">
            <a:xfrm>
              <a:off x="2260" y="1732"/>
              <a:ext cx="1192" cy="1432"/>
            </a:xfrm>
            <a:prstGeom prst="ellipse">
              <a:avLst/>
            </a:prstGeom>
            <a:solidFill>
              <a:srgbClr val="C0FEF9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" name="Rectangle 6"/>
            <p:cNvSpPr>
              <a:spLocks noChangeArrowheads="1"/>
            </p:cNvSpPr>
            <p:nvPr/>
          </p:nvSpPr>
          <p:spPr bwMode="auto">
            <a:xfrm>
              <a:off x="244" y="2116"/>
              <a:ext cx="1192" cy="472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" name="Rectangle 7"/>
            <p:cNvSpPr>
              <a:spLocks noChangeArrowheads="1"/>
            </p:cNvSpPr>
            <p:nvPr/>
          </p:nvSpPr>
          <p:spPr bwMode="auto">
            <a:xfrm>
              <a:off x="326" y="2246"/>
              <a:ext cx="1083" cy="32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r>
                <a:rPr lang="ar-SA" sz="2400" b="1" dirty="0" smtClean="0">
                  <a:latin typeface="Arial" charset="0"/>
                </a:rPr>
                <a:t>لوحة المفاتيح</a:t>
              </a:r>
              <a:endParaRPr lang="en-US" sz="2400" b="1" dirty="0">
                <a:latin typeface="Arial" charset="0"/>
              </a:endParaRPr>
            </a:p>
          </p:txBody>
        </p:sp>
        <p:sp>
          <p:nvSpPr>
            <p:cNvPr id="23" name="Rectangle 8"/>
            <p:cNvSpPr>
              <a:spLocks noChangeArrowheads="1"/>
            </p:cNvSpPr>
            <p:nvPr/>
          </p:nvSpPr>
          <p:spPr bwMode="auto">
            <a:xfrm>
              <a:off x="4324" y="2068"/>
              <a:ext cx="1096" cy="904"/>
            </a:xfrm>
            <a:prstGeom prst="rect">
              <a:avLst/>
            </a:prstGeom>
            <a:solidFill>
              <a:srgbClr val="FFCC66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" name="Rectangle 9"/>
            <p:cNvSpPr>
              <a:spLocks noChangeArrowheads="1"/>
            </p:cNvSpPr>
            <p:nvPr/>
          </p:nvSpPr>
          <p:spPr bwMode="auto">
            <a:xfrm>
              <a:off x="4454" y="2246"/>
              <a:ext cx="628" cy="32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r>
                <a:rPr lang="ar-SA" sz="2400" b="1" dirty="0" smtClean="0">
                  <a:latin typeface="Arial" charset="0"/>
                </a:rPr>
                <a:t>الشاشة</a:t>
              </a:r>
              <a:endParaRPr lang="en-US" sz="2400" b="1" dirty="0">
                <a:latin typeface="Arial" charset="0"/>
              </a:endParaRPr>
            </a:p>
          </p:txBody>
        </p:sp>
        <p:sp>
          <p:nvSpPr>
            <p:cNvPr id="25" name="Rectangle 10"/>
            <p:cNvSpPr>
              <a:spLocks noChangeArrowheads="1"/>
            </p:cNvSpPr>
            <p:nvPr/>
          </p:nvSpPr>
          <p:spPr bwMode="auto">
            <a:xfrm>
              <a:off x="2431" y="2198"/>
              <a:ext cx="697" cy="32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spAutoFit/>
            </a:bodyPr>
            <a:lstStyle/>
            <a:p>
              <a:pPr algn="ctr" eaLnBrk="0" hangingPunct="0"/>
              <a:r>
                <a:rPr lang="ar-SA" sz="2400" b="1" i="1" dirty="0" smtClean="0">
                  <a:latin typeface="Arial" charset="0"/>
                </a:rPr>
                <a:t>المعالجة</a:t>
              </a:r>
              <a:endParaRPr lang="en-US" sz="2400" b="1" i="1" dirty="0">
                <a:latin typeface="Arial" charset="0"/>
              </a:endParaRPr>
            </a:p>
          </p:txBody>
        </p:sp>
        <p:sp>
          <p:nvSpPr>
            <p:cNvPr id="26" name="Rectangle 11"/>
            <p:cNvSpPr>
              <a:spLocks noChangeArrowheads="1"/>
            </p:cNvSpPr>
            <p:nvPr/>
          </p:nvSpPr>
          <p:spPr bwMode="auto">
            <a:xfrm>
              <a:off x="404" y="1771"/>
              <a:ext cx="760" cy="32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r>
                <a:rPr lang="ar-SA" sz="2400" b="1" i="1" dirty="0" err="1" smtClean="0">
                  <a:latin typeface="Arial" charset="0"/>
                </a:rPr>
                <a:t>المدخلات</a:t>
              </a:r>
              <a:endParaRPr lang="en-US" sz="2400" b="1" i="1" dirty="0">
                <a:latin typeface="Arial" charset="0"/>
              </a:endParaRPr>
            </a:p>
          </p:txBody>
        </p:sp>
        <p:sp>
          <p:nvSpPr>
            <p:cNvPr id="27" name="Rectangle 12"/>
            <p:cNvSpPr>
              <a:spLocks noChangeArrowheads="1"/>
            </p:cNvSpPr>
            <p:nvPr/>
          </p:nvSpPr>
          <p:spPr bwMode="auto">
            <a:xfrm>
              <a:off x="4352" y="1718"/>
              <a:ext cx="826" cy="32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spAutoFit/>
            </a:bodyPr>
            <a:lstStyle/>
            <a:p>
              <a:pPr algn="ctr" eaLnBrk="0" hangingPunct="0"/>
              <a:r>
                <a:rPr lang="ar-SA" sz="2400" b="1" i="1" dirty="0" smtClean="0">
                  <a:latin typeface="Arial" charset="0"/>
                </a:rPr>
                <a:t>المخرجات</a:t>
              </a:r>
              <a:endParaRPr lang="en-US" sz="2400" b="1" i="1" dirty="0">
                <a:latin typeface="Arial" charset="0"/>
              </a:endParaRPr>
            </a:p>
          </p:txBody>
        </p:sp>
        <p:grpSp>
          <p:nvGrpSpPr>
            <p:cNvPr id="28" name="Group 13"/>
            <p:cNvGrpSpPr>
              <a:grpSpLocks/>
            </p:cNvGrpSpPr>
            <p:nvPr/>
          </p:nvGrpSpPr>
          <p:grpSpPr bwMode="auto">
            <a:xfrm>
              <a:off x="1569" y="2171"/>
              <a:ext cx="2604" cy="408"/>
              <a:chOff x="1569" y="2171"/>
              <a:chExt cx="2604" cy="408"/>
            </a:xfrm>
          </p:grpSpPr>
          <p:sp>
            <p:nvSpPr>
              <p:cNvPr id="29" name="AutoShape 14"/>
              <p:cNvSpPr>
                <a:spLocks noChangeArrowheads="1"/>
              </p:cNvSpPr>
              <p:nvPr/>
            </p:nvSpPr>
            <p:spPr bwMode="auto">
              <a:xfrm>
                <a:off x="3585" y="2171"/>
                <a:ext cx="588" cy="408"/>
              </a:xfrm>
              <a:prstGeom prst="rightArrow">
                <a:avLst>
                  <a:gd name="adj1" fmla="val 50000"/>
                  <a:gd name="adj2" fmla="val 72079"/>
                </a:avLst>
              </a:prstGeom>
              <a:solidFill>
                <a:srgbClr val="CC990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dist="53882" dir="2700000" algn="ctr" rotWithShape="0">
                  <a:schemeClr val="bg2">
                    <a:alpha val="50000"/>
                  </a:schemeClr>
                </a:outerShdw>
              </a:effec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" name="AutoShape 15"/>
              <p:cNvSpPr>
                <a:spLocks noChangeArrowheads="1"/>
              </p:cNvSpPr>
              <p:nvPr/>
            </p:nvSpPr>
            <p:spPr bwMode="auto">
              <a:xfrm>
                <a:off x="1569" y="2171"/>
                <a:ext cx="588" cy="408"/>
              </a:xfrm>
              <a:prstGeom prst="rightArrow">
                <a:avLst>
                  <a:gd name="adj1" fmla="val 50000"/>
                  <a:gd name="adj2" fmla="val 72079"/>
                </a:avLst>
              </a:prstGeom>
              <a:solidFill>
                <a:srgbClr val="CC990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dist="53882" dir="2700000" algn="ctr" rotWithShape="0">
                  <a:schemeClr val="bg2">
                    <a:alpha val="50000"/>
                  </a:schemeClr>
                </a:outerShdw>
              </a:effec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3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52800" y="6248400"/>
            <a:ext cx="2895600" cy="457200"/>
          </a:xfrm>
        </p:spPr>
        <p:txBody>
          <a:bodyPr/>
          <a:lstStyle/>
          <a:p>
            <a:r>
              <a:rPr lang="en-US" dirty="0" smtClean="0"/>
              <a:t>S</a:t>
            </a:r>
            <a:r>
              <a:rPr lang="en-US" dirty="0"/>
              <a:t>. GANNOUNI &amp;  </a:t>
            </a:r>
            <a:r>
              <a:rPr lang="en-US" dirty="0" smtClean="0"/>
              <a:t>M. BOUCHNACK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Page </a:t>
            </a:r>
            <a:fld id="{6CDED6F2-17B0-4772-AC5D-598CA49BB9F8}" type="slidenum">
              <a:rPr lang="en-US"/>
              <a:pPr/>
              <a:t>3</a:t>
            </a:fld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152400"/>
            <a:ext cx="7848600" cy="685800"/>
          </a:xfrm>
          <a:noFill/>
          <a:ln/>
        </p:spPr>
        <p:txBody>
          <a:bodyPr/>
          <a:lstStyle/>
          <a:p>
            <a:pPr rtl="1"/>
            <a:r>
              <a:rPr lang="ar-SA" sz="4000" b="1" dirty="0" smtClean="0">
                <a:solidFill>
                  <a:schemeClr val="tx2">
                    <a:lumMod val="75000"/>
                  </a:schemeClr>
                </a:solidFill>
                <a:ea typeface="ＭＳ Ｐゴシック" pitchFamily="34" charset="-128"/>
              </a:rPr>
              <a:t>حالة</a:t>
            </a:r>
            <a:r>
              <a:rPr lang="ar-SA" sz="4000" b="1" dirty="0" smtClean="0">
                <a:solidFill>
                  <a:srgbClr val="CC3300"/>
                </a:solidFill>
                <a:ea typeface="ＭＳ Ｐゴシック" pitchFamily="34" charset="-128"/>
              </a:rPr>
              <a:t> منطقة من الذاكرة</a:t>
            </a:r>
            <a:endParaRPr lang="en-US" sz="4000" b="1" dirty="0">
              <a:solidFill>
                <a:srgbClr val="CC3300"/>
              </a:solidFill>
              <a:ea typeface="ＭＳ Ｐゴシック" pitchFamily="34" charset="-128"/>
            </a:endParaRPr>
          </a:p>
        </p:txBody>
      </p:sp>
      <p:sp>
        <p:nvSpPr>
          <p:cNvPr id="101379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304800" y="1524000"/>
            <a:ext cx="8534400" cy="4572000"/>
          </a:xfrm>
          <a:noFill/>
        </p:spPr>
        <p:txBody>
          <a:bodyPr/>
          <a:lstStyle/>
          <a:p>
            <a:pPr algn="r" rtl="1"/>
            <a:r>
              <a:rPr lang="ar-SA" b="1" dirty="0">
                <a:solidFill>
                  <a:srgbClr val="990033"/>
                </a:solidFill>
              </a:rPr>
              <a:t>حالة</a:t>
            </a:r>
            <a:r>
              <a:rPr lang="ar-SA" dirty="0" smtClean="0"/>
              <a:t> منطقة من الذاكرة هي القيمة ( أو المعلومة) الحالية المخزنة في هذه ال</a:t>
            </a:r>
            <a:r>
              <a:rPr lang="ar-SA" dirty="0" smtClean="0"/>
              <a:t>منطقة من الذاكرة</a:t>
            </a:r>
            <a:r>
              <a:rPr lang="en-US" dirty="0" smtClean="0"/>
              <a:t>.</a:t>
            </a:r>
            <a:endParaRPr lang="en-US" dirty="0"/>
          </a:p>
          <a:p>
            <a:pPr algn="r" rtl="1"/>
            <a:endParaRPr lang="en-US" dirty="0"/>
          </a:p>
          <a:p>
            <a:pPr algn="r" rtl="1"/>
            <a:r>
              <a:rPr lang="ar-SA" b="1" dirty="0" smtClean="0">
                <a:solidFill>
                  <a:srgbClr val="990033"/>
                </a:solidFill>
              </a:rPr>
              <a:t>حالة</a:t>
            </a:r>
            <a:r>
              <a:rPr lang="ar-SA" dirty="0" smtClean="0"/>
              <a:t> منطقة من الذاكرة</a:t>
            </a:r>
          </a:p>
          <a:p>
            <a:pPr lvl="2" algn="r" rtl="1"/>
            <a:r>
              <a:rPr lang="ar-SA" b="1" dirty="0">
                <a:solidFill>
                  <a:schemeClr val="tx2"/>
                </a:solidFill>
              </a:rPr>
              <a:t>يمكن أن تتغير</a:t>
            </a:r>
            <a:r>
              <a:rPr lang="en-US" b="1" dirty="0">
                <a:solidFill>
                  <a:schemeClr val="tx2"/>
                </a:solidFill>
              </a:rPr>
              <a:t>. </a:t>
            </a:r>
          </a:p>
          <a:p>
            <a:pPr lvl="3" algn="r" rtl="1"/>
            <a:r>
              <a:rPr lang="ar-SA" dirty="0" smtClean="0"/>
              <a:t>في هذه الحالة تسمى المنطقة من الذاكرة </a:t>
            </a:r>
            <a:r>
              <a:rPr lang="ar-SA" b="1" dirty="0" smtClean="0">
                <a:solidFill>
                  <a:schemeClr val="tx2"/>
                </a:solidFill>
              </a:rPr>
              <a:t>متغير  ( </a:t>
            </a:r>
            <a:r>
              <a:rPr lang="en-US" dirty="0" smtClean="0"/>
              <a:t> </a:t>
            </a:r>
            <a:r>
              <a:rPr lang="en-US" dirty="0" smtClean="0">
                <a:solidFill>
                  <a:schemeClr val="tx2"/>
                </a:solidFill>
              </a:rPr>
              <a:t>variable</a:t>
            </a:r>
            <a:r>
              <a:rPr lang="ar-SA" dirty="0" smtClean="0">
                <a:solidFill>
                  <a:schemeClr val="tx2"/>
                </a:solidFill>
              </a:rPr>
              <a:t>).</a:t>
            </a:r>
            <a:endParaRPr lang="en-US" dirty="0"/>
          </a:p>
          <a:p>
            <a:pPr lvl="2" algn="r" rtl="1"/>
            <a:r>
              <a:rPr lang="ar-SA" b="1" dirty="0" smtClean="0">
                <a:solidFill>
                  <a:schemeClr val="tx2"/>
                </a:solidFill>
              </a:rPr>
              <a:t>لا </a:t>
            </a:r>
            <a:r>
              <a:rPr lang="ar-SA" b="1" dirty="0" smtClean="0">
                <a:solidFill>
                  <a:schemeClr val="tx2"/>
                </a:solidFill>
              </a:rPr>
              <a:t>يمكن أن تتغير</a:t>
            </a:r>
            <a:r>
              <a:rPr lang="en-US" b="1" dirty="0" smtClean="0">
                <a:solidFill>
                  <a:schemeClr val="tx2"/>
                </a:solidFill>
              </a:rPr>
              <a:t>. </a:t>
            </a:r>
          </a:p>
          <a:p>
            <a:pPr lvl="3" algn="r" rtl="1"/>
            <a:r>
              <a:rPr lang="ar-SA" dirty="0" smtClean="0"/>
              <a:t>في هذه الحالة تسمى المنطقة من الذاكرة </a:t>
            </a:r>
            <a:r>
              <a:rPr lang="ar-SA" b="1" dirty="0" smtClean="0">
                <a:solidFill>
                  <a:schemeClr val="tx2"/>
                </a:solidFill>
              </a:rPr>
              <a:t>ثابت (</a:t>
            </a:r>
            <a:r>
              <a:rPr lang="en-US" dirty="0" smtClean="0">
                <a:solidFill>
                  <a:schemeClr val="tx2"/>
                </a:solidFill>
              </a:rPr>
              <a:t>constant</a:t>
            </a:r>
            <a:r>
              <a:rPr lang="ar-SA" dirty="0" smtClean="0">
                <a:solidFill>
                  <a:schemeClr val="tx2"/>
                </a:solidFill>
              </a:rPr>
              <a:t> ).</a:t>
            </a:r>
            <a:r>
              <a:rPr lang="en-US" dirty="0"/>
              <a:t> 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52800" y="6248400"/>
            <a:ext cx="2895600" cy="457200"/>
          </a:xfrm>
        </p:spPr>
        <p:txBody>
          <a:bodyPr/>
          <a:lstStyle/>
          <a:p>
            <a:r>
              <a:rPr lang="en-US" dirty="0" smtClean="0"/>
              <a:t>S</a:t>
            </a:r>
            <a:r>
              <a:rPr lang="en-US" dirty="0"/>
              <a:t>. GANNOUNI &amp;  </a:t>
            </a:r>
            <a:r>
              <a:rPr lang="en-US" dirty="0" smtClean="0"/>
              <a:t>M. BOUCHNACK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Page </a:t>
            </a:r>
            <a:fld id="{E1401231-ED7A-4C41-A034-98522935AFD4}" type="slidenum">
              <a:rPr lang="en-US"/>
              <a:pPr/>
              <a:t>4</a:t>
            </a:fld>
            <a:endParaRPr lang="en-US"/>
          </a:p>
        </p:txBody>
      </p:sp>
      <p:sp>
        <p:nvSpPr>
          <p:cNvPr id="102402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152400"/>
            <a:ext cx="7848600" cy="685800"/>
          </a:xfrm>
          <a:noFill/>
          <a:ln/>
        </p:spPr>
        <p:txBody>
          <a:bodyPr/>
          <a:lstStyle/>
          <a:p>
            <a:pPr rtl="1"/>
            <a:r>
              <a:rPr lang="ar-SA" sz="4000" b="1" dirty="0" smtClean="0">
                <a:solidFill>
                  <a:schemeClr val="tx2">
                    <a:lumMod val="75000"/>
                  </a:schemeClr>
                </a:solidFill>
                <a:ea typeface="ＭＳ Ｐゴシック" pitchFamily="34" charset="-128"/>
              </a:rPr>
              <a:t>معرف</a:t>
            </a:r>
            <a:r>
              <a:rPr lang="ar-SA" sz="4000" b="1" dirty="0" smtClean="0">
                <a:solidFill>
                  <a:srgbClr val="CC3300"/>
                </a:solidFill>
                <a:ea typeface="ＭＳ Ｐゴシック" pitchFamily="34" charset="-128"/>
              </a:rPr>
              <a:t> منطقة من الذاكرة</a:t>
            </a:r>
            <a:endParaRPr lang="en-US" sz="4000" b="1" dirty="0">
              <a:solidFill>
                <a:srgbClr val="CC3300"/>
              </a:solidFill>
              <a:ea typeface="ＭＳ Ｐゴシック" pitchFamily="34" charset="-128"/>
            </a:endParaRPr>
          </a:p>
        </p:txBody>
      </p:sp>
      <p:sp>
        <p:nvSpPr>
          <p:cNvPr id="102403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228600" y="838200"/>
            <a:ext cx="8534400" cy="4572000"/>
          </a:xfrm>
          <a:solidFill>
            <a:schemeClr val="bg1"/>
          </a:solidFill>
        </p:spPr>
        <p:txBody>
          <a:bodyPr/>
          <a:lstStyle/>
          <a:p>
            <a:pPr algn="r" rtl="1"/>
            <a:r>
              <a:rPr lang="ar-SA" dirty="0"/>
              <a:t>هو الإسم الذي يعطى للمنطقة من الذاكرة عند </a:t>
            </a:r>
            <a:r>
              <a:rPr lang="ar-SA" dirty="0" smtClean="0"/>
              <a:t>تعريفها.</a:t>
            </a:r>
          </a:p>
          <a:p>
            <a:pPr algn="r" rtl="1"/>
            <a:r>
              <a:rPr lang="ar-SA" dirty="0" smtClean="0"/>
              <a:t>لا يمكن تعريف منطقتين من الذاكرة بنفس الإسم في نفس البرنامج. </a:t>
            </a:r>
          </a:p>
          <a:p>
            <a:pPr algn="r" rtl="1"/>
            <a:r>
              <a:rPr lang="ar-SA" dirty="0" smtClean="0">
                <a:solidFill>
                  <a:srgbClr val="990033"/>
                </a:solidFill>
              </a:rPr>
              <a:t>قواعد تسمية منطقة من الذاكرة</a:t>
            </a:r>
            <a:endParaRPr lang="en-US" dirty="0"/>
          </a:p>
          <a:p>
            <a:pPr lvl="1" algn="r" rtl="1">
              <a:spcBef>
                <a:spcPct val="50000"/>
              </a:spcBef>
              <a:buClr>
                <a:schemeClr val="tx2"/>
              </a:buClr>
            </a:pPr>
            <a:r>
              <a:rPr lang="ar-SA" dirty="0" smtClean="0"/>
              <a:t>لا يجوز أن يبتدأ برقم.</a:t>
            </a:r>
            <a:endParaRPr lang="en-US" dirty="0"/>
          </a:p>
          <a:p>
            <a:pPr lvl="1" algn="r" rtl="1">
              <a:spcBef>
                <a:spcPct val="50000"/>
              </a:spcBef>
              <a:buClr>
                <a:schemeClr val="tx2"/>
              </a:buClr>
            </a:pPr>
            <a:r>
              <a:rPr lang="ar-SA" dirty="0" smtClean="0"/>
              <a:t>يمكن أن يكون خليطا من الحروف </a:t>
            </a:r>
            <a:r>
              <a:rPr lang="en-US" dirty="0" smtClean="0"/>
              <a:t>a </a:t>
            </a:r>
            <a:r>
              <a:rPr lang="ar-SA" dirty="0" smtClean="0"/>
              <a:t> إلى </a:t>
            </a:r>
            <a:r>
              <a:rPr lang="en-US" dirty="0" smtClean="0"/>
              <a:t>z</a:t>
            </a:r>
            <a:r>
              <a:rPr lang="ar-SA" dirty="0" smtClean="0"/>
              <a:t>، </a:t>
            </a:r>
            <a:r>
              <a:rPr lang="en-US" dirty="0" smtClean="0"/>
              <a:t>A</a:t>
            </a:r>
            <a:r>
              <a:rPr lang="ar-SA" dirty="0" smtClean="0"/>
              <a:t> إلى </a:t>
            </a:r>
            <a:r>
              <a:rPr lang="en-US" dirty="0" smtClean="0"/>
              <a:t>Z</a:t>
            </a:r>
            <a:r>
              <a:rPr lang="ar-SA" dirty="0" smtClean="0"/>
              <a:t> والأرقام </a:t>
            </a:r>
            <a:r>
              <a:rPr lang="en-US" dirty="0" smtClean="0"/>
              <a:t>0 </a:t>
            </a:r>
            <a:r>
              <a:rPr lang="ar-SA" dirty="0" smtClean="0"/>
              <a:t>إلى 9 وكذلك الرمز </a:t>
            </a:r>
            <a:r>
              <a:rPr lang="en-US" dirty="0" smtClean="0"/>
              <a:t>a </a:t>
            </a:r>
            <a:r>
              <a:rPr lang="ar-SA" dirty="0" smtClean="0"/>
              <a:t>إلى</a:t>
            </a:r>
            <a:r>
              <a:rPr lang="en-US" dirty="0" smtClean="0"/>
              <a:t> </a:t>
            </a:r>
            <a:r>
              <a:rPr lang="en-US" dirty="0"/>
              <a:t>z, A </a:t>
            </a:r>
            <a:r>
              <a:rPr lang="ar-SA" dirty="0" smtClean="0"/>
              <a:t>إلى  </a:t>
            </a:r>
            <a:r>
              <a:rPr lang="en-US" dirty="0" smtClean="0"/>
              <a:t>_</a:t>
            </a:r>
            <a:endParaRPr lang="en-US" dirty="0"/>
          </a:p>
          <a:p>
            <a:pPr lvl="1" algn="r" rtl="1">
              <a:spcBef>
                <a:spcPct val="50000"/>
              </a:spcBef>
              <a:buClr>
                <a:schemeClr val="tx2"/>
              </a:buClr>
            </a:pPr>
            <a:r>
              <a:rPr lang="ar-SA" dirty="0" smtClean="0"/>
              <a:t>لا يجوز استخدام </a:t>
            </a:r>
            <a:r>
              <a:rPr lang="ar-SA" dirty="0" smtClean="0"/>
              <a:t>الفراغات و</a:t>
            </a:r>
            <a:r>
              <a:rPr lang="ar-SA" dirty="0" smtClean="0"/>
              <a:t>علامات التنصيص والرموز باستثناء الرمز </a:t>
            </a:r>
            <a:r>
              <a:rPr lang="en-US" dirty="0" smtClean="0"/>
              <a:t>_</a:t>
            </a:r>
            <a:r>
              <a:rPr lang="en-US" dirty="0"/>
              <a:t> </a:t>
            </a:r>
          </a:p>
          <a:p>
            <a:pPr lvl="1" algn="r" rtl="1">
              <a:spcBef>
                <a:spcPct val="50000"/>
              </a:spcBef>
              <a:buClr>
                <a:schemeClr val="tx2"/>
              </a:buClr>
            </a:pPr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52800" y="6248400"/>
            <a:ext cx="2895600" cy="457200"/>
          </a:xfrm>
        </p:spPr>
        <p:txBody>
          <a:bodyPr/>
          <a:lstStyle/>
          <a:p>
            <a:r>
              <a:rPr lang="en-US" dirty="0" smtClean="0"/>
              <a:t>S</a:t>
            </a:r>
            <a:r>
              <a:rPr lang="en-US" dirty="0"/>
              <a:t>. GANNOUNI &amp;  </a:t>
            </a:r>
            <a:r>
              <a:rPr lang="en-US" dirty="0" smtClean="0"/>
              <a:t>M. BOUCHNACK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Page </a:t>
            </a:r>
            <a:fld id="{C48C8ECE-FD00-43AE-BC8A-69CC42A5AF1C}" type="slidenum">
              <a:rPr lang="en-US"/>
              <a:pPr/>
              <a:t>5</a:t>
            </a:fld>
            <a:endParaRPr lang="en-US"/>
          </a:p>
        </p:txBody>
      </p:sp>
      <p:sp>
        <p:nvSpPr>
          <p:cNvPr id="11366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6870700" cy="838200"/>
          </a:xfrm>
          <a:noFill/>
          <a:ln/>
        </p:spPr>
        <p:txBody>
          <a:bodyPr/>
          <a:lstStyle/>
          <a:p>
            <a:pPr rtl="1"/>
            <a:r>
              <a:rPr lang="ar-SA" b="1" dirty="0" smtClean="0">
                <a:solidFill>
                  <a:schemeClr val="tx2">
                    <a:lumMod val="75000"/>
                  </a:schemeClr>
                </a:solidFill>
                <a:ea typeface="ＭＳ Ｐゴシック" pitchFamily="34" charset="-128"/>
              </a:rPr>
              <a:t>نوع</a:t>
            </a:r>
            <a:r>
              <a:rPr lang="ar-SA" dirty="0" smtClean="0">
                <a:solidFill>
                  <a:srgbClr val="CC3300"/>
                </a:solidFill>
                <a:ea typeface="ＭＳ Ｐゴシック" pitchFamily="34" charset="-128"/>
              </a:rPr>
              <a:t> </a:t>
            </a:r>
            <a:r>
              <a:rPr lang="ar-SA" b="1" dirty="0" smtClean="0">
                <a:solidFill>
                  <a:srgbClr val="CC3300"/>
                </a:solidFill>
                <a:ea typeface="ＭＳ Ｐゴシック" pitchFamily="34" charset="-128"/>
              </a:rPr>
              <a:t>منطقة من الذاكرة</a:t>
            </a:r>
            <a:endParaRPr lang="en-US" dirty="0">
              <a:solidFill>
                <a:srgbClr val="CC3300"/>
              </a:solidFill>
              <a:ea typeface="ＭＳ Ｐゴシック" pitchFamily="34" charset="-128"/>
            </a:endParaRPr>
          </a:p>
        </p:txBody>
      </p:sp>
      <p:sp>
        <p:nvSpPr>
          <p:cNvPr id="113667" name="Text Box 3"/>
          <p:cNvSpPr txBox="1">
            <a:spLocks noChangeArrowheads="1"/>
          </p:cNvSpPr>
          <p:nvPr/>
        </p:nvSpPr>
        <p:spPr bwMode="auto">
          <a:xfrm>
            <a:off x="762000" y="1676400"/>
            <a:ext cx="7772400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rtl="1">
              <a:spcBef>
                <a:spcPct val="50000"/>
              </a:spcBef>
              <a:buFontTx/>
              <a:buChar char="•"/>
            </a:pPr>
            <a:r>
              <a:rPr lang="ar-SA" sz="2800" b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نوع</a:t>
            </a:r>
            <a:r>
              <a:rPr lang="ar-SA" sz="2800" dirty="0" smtClean="0">
                <a:latin typeface="Comic Sans MS" pitchFamily="66" charset="0"/>
              </a:rPr>
              <a:t> </a:t>
            </a:r>
            <a:r>
              <a:rPr lang="ar-SA" sz="2800" dirty="0" smtClean="0">
                <a:latin typeface="Comic Sans MS" pitchFamily="66" charset="0"/>
              </a:rPr>
              <a:t>المنطقة من الذاكرة </a:t>
            </a:r>
            <a:r>
              <a:rPr lang="ar-SA" sz="2800" dirty="0" smtClean="0">
                <a:latin typeface="Comic Sans MS" pitchFamily="66" charset="0"/>
              </a:rPr>
              <a:t>يدل على نوع المعلومات التي يمكن تخزينها في هذه المنطقة من </a:t>
            </a:r>
            <a:r>
              <a:rPr lang="ar-SA" sz="2800" dirty="0" smtClean="0">
                <a:latin typeface="Comic Sans MS" pitchFamily="66" charset="0"/>
              </a:rPr>
              <a:t>الذاكرة</a:t>
            </a:r>
            <a:r>
              <a:rPr lang="en-US" sz="2800" dirty="0" smtClean="0">
                <a:latin typeface="Comic Sans MS" pitchFamily="66" charset="0"/>
              </a:rPr>
              <a:t>.</a:t>
            </a:r>
            <a:endParaRPr lang="en-US" sz="2800" dirty="0">
              <a:latin typeface="Comic Sans MS" pitchFamily="66" charset="0"/>
            </a:endParaRPr>
          </a:p>
          <a:p>
            <a:pPr algn="r" rtl="1">
              <a:spcBef>
                <a:spcPct val="50000"/>
              </a:spcBef>
              <a:buFontTx/>
              <a:buChar char="•"/>
            </a:pPr>
            <a:r>
              <a:rPr lang="ar-SA" sz="2800" dirty="0" smtClean="0">
                <a:latin typeface="Comic Sans MS" pitchFamily="66" charset="0"/>
              </a:rPr>
              <a:t>المعلومات التي يتم تخزينها في منطقة من الذاكرة يجب أن تكون كلها من نفس النوع.</a:t>
            </a:r>
            <a:endParaRPr lang="en-US" sz="2800" dirty="0">
              <a:latin typeface="Comic Sans MS" pitchFamily="66" charset="0"/>
            </a:endParaRPr>
          </a:p>
          <a:p>
            <a:pPr algn="r" rtl="1">
              <a:spcBef>
                <a:spcPct val="50000"/>
              </a:spcBef>
              <a:buFontTx/>
              <a:buChar char="•"/>
            </a:pPr>
            <a:r>
              <a:rPr lang="ar-SA" sz="2800" dirty="0" smtClean="0">
                <a:latin typeface="Comic Sans MS" pitchFamily="66" charset="0"/>
              </a:rPr>
              <a:t>يجب تعريف جميع المتغيرات والثوابت قبل استخدامها.</a:t>
            </a:r>
            <a:endParaRPr lang="en-US" sz="2800" dirty="0">
              <a:solidFill>
                <a:schemeClr val="tx2"/>
              </a:solidFill>
              <a:latin typeface="Arial" charset="0"/>
              <a:cs typeface="Times New Roman" pitchFamily="18" charset="0"/>
            </a:endParaRPr>
          </a:p>
        </p:txBody>
      </p:sp>
      <p:sp>
        <p:nvSpPr>
          <p:cNvPr id="113668" name="Rectangle 4"/>
          <p:cNvSpPr>
            <a:spLocks noChangeArrowheads="1"/>
          </p:cNvSpPr>
          <p:nvPr/>
        </p:nvSpPr>
        <p:spPr bwMode="auto">
          <a:xfrm>
            <a:off x="2171700" y="21145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52800" y="6248400"/>
            <a:ext cx="2895600" cy="457200"/>
          </a:xfrm>
        </p:spPr>
        <p:txBody>
          <a:bodyPr/>
          <a:lstStyle/>
          <a:p>
            <a:r>
              <a:rPr lang="en-US" dirty="0" smtClean="0"/>
              <a:t>S</a:t>
            </a:r>
            <a:r>
              <a:rPr lang="en-US" dirty="0"/>
              <a:t>. GANNOUNI &amp;  </a:t>
            </a:r>
            <a:r>
              <a:rPr lang="en-US" dirty="0" smtClean="0"/>
              <a:t>M. BOUCHNACK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Page </a:t>
            </a:r>
            <a:fld id="{B7B27384-C1DA-482D-A986-4DEBAC86B8DC}" type="slidenum">
              <a:rPr lang="en-US"/>
              <a:pPr/>
              <a:t>6</a:t>
            </a:fld>
            <a:endParaRPr lang="en-US"/>
          </a:p>
        </p:txBody>
      </p:sp>
      <p:sp>
        <p:nvSpPr>
          <p:cNvPr id="114690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0"/>
            <a:ext cx="7391400" cy="762000"/>
          </a:xfrm>
          <a:noFill/>
          <a:ln/>
        </p:spPr>
        <p:txBody>
          <a:bodyPr/>
          <a:lstStyle/>
          <a:p>
            <a:r>
              <a:rPr lang="ar-SA" b="1" dirty="0" smtClean="0">
                <a:solidFill>
                  <a:srgbClr val="CC3300"/>
                </a:solidFill>
                <a:ea typeface="ＭＳ Ｐゴシック" pitchFamily="34" charset="-128"/>
              </a:rPr>
              <a:t>أنواع البيانات الأساسية</a:t>
            </a:r>
            <a:endParaRPr lang="en-US" b="1" dirty="0">
              <a:solidFill>
                <a:srgbClr val="CC3300"/>
              </a:solidFill>
              <a:ea typeface="ＭＳ Ｐゴシック" pitchFamily="34" charset="-128"/>
            </a:endParaRPr>
          </a:p>
        </p:txBody>
      </p:sp>
      <p:graphicFrame>
        <p:nvGraphicFramePr>
          <p:cNvPr id="114760" name="Group 72"/>
          <p:cNvGraphicFramePr>
            <a:graphicFrameLocks noGrp="1"/>
          </p:cNvGraphicFramePr>
          <p:nvPr/>
        </p:nvGraphicFramePr>
        <p:xfrm>
          <a:off x="152399" y="990600"/>
          <a:ext cx="8929693" cy="5132071"/>
        </p:xfrm>
        <a:graphic>
          <a:graphicData uri="http://schemas.openxmlformats.org/drawingml/2006/table">
            <a:tbl>
              <a:tblPr/>
              <a:tblGrid>
                <a:gridCol w="2073593"/>
                <a:gridCol w="802706"/>
                <a:gridCol w="2475168"/>
                <a:gridCol w="3578226"/>
              </a:tblGrid>
              <a:tr h="398463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ar-SA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ahoma" pitchFamily="34" charset="0"/>
                          <a:cs typeface="Arial" charset="0"/>
                        </a:rPr>
                        <a:t>النوع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ar-SA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ahoma" pitchFamily="34" charset="0"/>
                          <a:cs typeface="Arial" charset="0"/>
                        </a:rPr>
                        <a:t>الحجم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ahoma" pitchFamily="34" charset="0"/>
                          <a:cs typeface="Arial" charset="0"/>
                        </a:rPr>
                        <a:t> (bits)</a:t>
                      </a:r>
                    </a:p>
                  </a:txBody>
                  <a:tcPr anchor="ctr" horzOverflow="overflow">
                    <a:lnL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ar-SA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ahoma" pitchFamily="34" charset="0"/>
                          <a:cs typeface="Arial" charset="0"/>
                        </a:rPr>
                        <a:t>النطاق (المجال)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ar-SA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ahoma" pitchFamily="34" charset="0"/>
                          <a:cs typeface="Arial" charset="0"/>
                        </a:rPr>
                        <a:t>الوصف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</a:tr>
              <a:tr h="600075">
                <a:tc>
                  <a:txBody>
                    <a:bodyPr/>
                    <a:lstStyle/>
                    <a:p>
                      <a:pPr marL="0" marR="0" lvl="0" indent="0" algn="l" defTabSz="914400" rtl="1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lang="en-US" sz="18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signed char</a:t>
                      </a:r>
                    </a:p>
                  </a:txBody>
                  <a:tcPr horzOverflow="overflow">
                    <a:lnL cap="flat">
                      <a:noFill/>
                    </a:lnL>
                    <a:lnR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Arial" charset="0"/>
                        </a:rPr>
                        <a:t>8</a:t>
                      </a:r>
                    </a:p>
                  </a:txBody>
                  <a:tcPr horzOverflow="overflow">
                    <a:lnL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ar-SA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+mn-ea"/>
                          <a:cs typeface="Arial" charset="0"/>
                        </a:rPr>
                        <a:t>من 128- إلى 127+</a:t>
                      </a:r>
                      <a:endParaRPr kumimoji="0" lang="en-US" sz="1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pitchFamily="34" charset="0"/>
                        <a:ea typeface="+mn-ea"/>
                        <a:cs typeface="Arial" charset="0"/>
                      </a:endParaRPr>
                    </a:p>
                  </a:txBody>
                  <a:tcPr horzOverflow="overflow">
                    <a:lnL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ar-SA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Arial" charset="0"/>
                        </a:rPr>
                        <a:t>لتخزين رقم صحيح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</a:tr>
              <a:tr h="450850">
                <a:tc>
                  <a:txBody>
                    <a:bodyPr/>
                    <a:lstStyle/>
                    <a:p>
                      <a:pPr marL="0" marR="0" lvl="0" indent="0" algn="l" defTabSz="914400" rtl="1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  <a:defRPr/>
                      </a:pPr>
                      <a:r>
                        <a:rPr lang="en-US" sz="18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unsigned char</a:t>
                      </a:r>
                    </a:p>
                  </a:txBody>
                  <a:tcPr horzOverflow="overflow">
                    <a:lnL cap="flat">
                      <a:noFill/>
                    </a:lnL>
                    <a:lnR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ar-SA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+mn-ea"/>
                          <a:cs typeface="Arial" charset="0"/>
                        </a:rPr>
                        <a:t>8</a:t>
                      </a:r>
                      <a:endParaRPr kumimoji="0" lang="en-US" sz="1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pitchFamily="34" charset="0"/>
                        <a:ea typeface="+mn-ea"/>
                        <a:cs typeface="Arial" charset="0"/>
                      </a:endParaRPr>
                    </a:p>
                  </a:txBody>
                  <a:tcPr horzOverflow="overflow">
                    <a:lnL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ar-SA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+mn-ea"/>
                          <a:cs typeface="Arial" charset="0"/>
                        </a:rPr>
                        <a:t>من 0 إلى 255</a:t>
                      </a:r>
                      <a:endParaRPr kumimoji="0" lang="en-GB" sz="1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pitchFamily="34" charset="0"/>
                        <a:ea typeface="+mn-ea"/>
                        <a:cs typeface="Arial" charset="0"/>
                      </a:endParaRPr>
                    </a:p>
                  </a:txBody>
                  <a:tcPr horzOverflow="overflow">
                    <a:lnL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ar-SA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Arial" charset="0"/>
                        </a:rPr>
                        <a:t>لتخزين رقم صحيح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l" defTabSz="914400" rtl="1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lang="en-US" sz="18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char</a:t>
                      </a:r>
                    </a:p>
                  </a:txBody>
                  <a:tcPr horzOverflow="overflow">
                    <a:lnL cap="flat">
                      <a:noFill/>
                    </a:lnL>
                    <a:lnR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+mn-ea"/>
                          <a:cs typeface="Arial" charset="0"/>
                        </a:rPr>
                        <a:t>8</a:t>
                      </a:r>
                    </a:p>
                  </a:txBody>
                  <a:tcPr horzOverflow="overflow">
                    <a:lnL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ar-SA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Arial" charset="0"/>
                        </a:rPr>
                        <a:t>لتخزين حروف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l" defTabSz="914400" rtl="1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lang="en-US" sz="18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short </a:t>
                      </a:r>
                      <a:r>
                        <a:rPr lang="en-US" sz="1800" b="0" i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int</a:t>
                      </a:r>
                      <a:endParaRPr lang="en-US" sz="1800" b="0" i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horzOverflow="overflow">
                    <a:lnL cap="flat">
                      <a:noFill/>
                    </a:lnL>
                    <a:lnR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+mn-ea"/>
                          <a:cs typeface="Arial" charset="0"/>
                        </a:rPr>
                        <a:t>16</a:t>
                      </a:r>
                    </a:p>
                  </a:txBody>
                  <a:tcPr horzOverflow="overflow">
                    <a:lnL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ar-SA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Arial" charset="0"/>
                        </a:rPr>
                        <a:t>من 32768– إلى 32767+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ar-SA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Arial" charset="0"/>
                        </a:rPr>
                        <a:t>لتخزين رقم صحيح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</a:tr>
              <a:tr h="593725">
                <a:tc>
                  <a:txBody>
                    <a:bodyPr/>
                    <a:lstStyle/>
                    <a:p>
                      <a:pPr marL="0" marR="0" lvl="0" indent="0" algn="l" defTabSz="914400" rtl="1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lang="en-US" sz="18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unsigned short </a:t>
                      </a:r>
                      <a:r>
                        <a:rPr lang="en-US" sz="1800" b="0" i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int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+mn-ea"/>
                          <a:cs typeface="Arial" charset="0"/>
                        </a:rPr>
                        <a:t>16</a:t>
                      </a:r>
                    </a:p>
                  </a:txBody>
                  <a:tcPr horzOverflow="overflow">
                    <a:lnL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  <a:defRPr/>
                      </a:pPr>
                      <a:r>
                        <a:rPr kumimoji="0" lang="ar-SA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Arial" charset="0"/>
                        </a:rPr>
                        <a:t>من 0 إلى 65535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ar-SA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Arial" charset="0"/>
                        </a:rPr>
                        <a:t>لتخزين رقم صحيح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</a:tr>
              <a:tr h="600075">
                <a:tc>
                  <a:txBody>
                    <a:bodyPr/>
                    <a:lstStyle/>
                    <a:p>
                      <a:pPr marL="0" marR="0" lvl="0" indent="0" algn="l" defTabSz="914400" rtl="1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lang="en-US" sz="1800" b="0" i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int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ar-SA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+mn-ea"/>
                          <a:cs typeface="Arial" charset="0"/>
                        </a:rPr>
                        <a:t>32</a:t>
                      </a:r>
                      <a:endParaRPr kumimoji="0" lang="en-US" sz="1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pitchFamily="34" charset="0"/>
                        <a:ea typeface="+mn-ea"/>
                        <a:cs typeface="Arial" charset="0"/>
                      </a:endParaRPr>
                    </a:p>
                  </a:txBody>
                  <a:tcPr horzOverflow="overflow">
                    <a:lnL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  <a:defRPr/>
                      </a:pPr>
                      <a:r>
                        <a:rPr kumimoji="0" lang="ar-SA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Arial" charset="0"/>
                        </a:rPr>
                        <a:t>من 2147483648- إلى 2147483648+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ar-SA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Arial" charset="0"/>
                        </a:rPr>
                        <a:t>لتخزين رقم صحيح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</a:tr>
              <a:tr h="677863">
                <a:tc>
                  <a:txBody>
                    <a:bodyPr/>
                    <a:lstStyle/>
                    <a:p>
                      <a:pPr marL="0" marR="0" lvl="0" indent="0" algn="l" defTabSz="914400" rtl="1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lang="en-US" sz="18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unsigned </a:t>
                      </a:r>
                      <a:r>
                        <a:rPr lang="en-US" sz="1800" b="0" i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int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ar-SA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+mn-ea"/>
                          <a:cs typeface="Arial" charset="0"/>
                        </a:rPr>
                        <a:t>32</a:t>
                      </a:r>
                      <a:endParaRPr kumimoji="0" lang="en-US" sz="1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pitchFamily="34" charset="0"/>
                        <a:ea typeface="+mn-ea"/>
                        <a:cs typeface="Arial" charset="0"/>
                      </a:endParaRPr>
                    </a:p>
                  </a:txBody>
                  <a:tcPr horzOverflow="overflow">
                    <a:lnL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ar-SA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Arial" charset="0"/>
                        </a:rPr>
                        <a:t>من 0 إلى 4292967295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ar-SA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Arial" charset="0"/>
                        </a:rPr>
                        <a:t>لتخزين رقم صحيح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</a:tr>
              <a:tr h="715963">
                <a:tc>
                  <a:txBody>
                    <a:bodyPr/>
                    <a:lstStyle/>
                    <a:p>
                      <a:pPr marL="0" marR="0" lvl="0" indent="0" algn="l" defTabSz="914400" rtl="1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lang="en-US" sz="18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long </a:t>
                      </a:r>
                      <a:r>
                        <a:rPr lang="en-US" sz="1800" b="0" i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int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ar-SA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+mn-ea"/>
                          <a:cs typeface="Arial" charset="0"/>
                        </a:rPr>
                        <a:t>32</a:t>
                      </a:r>
                      <a:endParaRPr kumimoji="0" lang="en-US" sz="1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pitchFamily="34" charset="0"/>
                        <a:ea typeface="+mn-ea"/>
                        <a:cs typeface="Arial" charset="0"/>
                      </a:endParaRPr>
                    </a:p>
                  </a:txBody>
                  <a:tcPr horzOverflow="overflow">
                    <a:lnL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  <a:defRPr/>
                      </a:pPr>
                      <a:r>
                        <a:rPr kumimoji="0" lang="ar-SA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Arial" charset="0"/>
                        </a:rPr>
                        <a:t>من 2147483648- إلى 2147483648+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ar-SA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Arial" charset="0"/>
                        </a:rPr>
                        <a:t>لتخزين رقم صحيح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</a:tr>
            </a:tbl>
          </a:graphicData>
        </a:graphic>
      </p:graphicFrame>
      <p:sp>
        <p:nvSpPr>
          <p:cNvPr id="5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52800" y="6248400"/>
            <a:ext cx="2895600" cy="457200"/>
          </a:xfrm>
        </p:spPr>
        <p:txBody>
          <a:bodyPr/>
          <a:lstStyle/>
          <a:p>
            <a:r>
              <a:rPr lang="en-US" dirty="0" smtClean="0"/>
              <a:t>S</a:t>
            </a:r>
            <a:r>
              <a:rPr lang="en-US" dirty="0"/>
              <a:t>. GANNOUNI &amp;  </a:t>
            </a:r>
            <a:r>
              <a:rPr lang="en-US" dirty="0" smtClean="0"/>
              <a:t>M. BOUCHNACK</a:t>
            </a:r>
            <a:endParaRPr lang="en-US" dirty="0"/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Introduction to OOP</a:t>
            </a:r>
          </a:p>
        </p:txBody>
      </p:sp>
      <p:sp>
        <p:nvSpPr>
          <p:cNvPr id="56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Dr. S. GANNOUNI &amp; Dr. A. TOUIR</a:t>
            </a:r>
          </a:p>
        </p:txBody>
      </p:sp>
      <p:sp>
        <p:nvSpPr>
          <p:cNvPr id="57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Page </a:t>
            </a:r>
            <a:fld id="{B7B27384-C1DA-482D-A986-4DEBAC86B8DC}" type="slidenum">
              <a:rPr lang="en-US"/>
              <a:pPr/>
              <a:t>7</a:t>
            </a:fld>
            <a:endParaRPr lang="en-US"/>
          </a:p>
        </p:txBody>
      </p:sp>
      <p:sp>
        <p:nvSpPr>
          <p:cNvPr id="114690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0"/>
            <a:ext cx="7391400" cy="762000"/>
          </a:xfrm>
          <a:noFill/>
          <a:ln/>
        </p:spPr>
        <p:txBody>
          <a:bodyPr/>
          <a:lstStyle/>
          <a:p>
            <a:r>
              <a:rPr lang="ar-SA" b="1" dirty="0" smtClean="0">
                <a:solidFill>
                  <a:srgbClr val="CC3300"/>
                </a:solidFill>
                <a:ea typeface="ＭＳ Ｐゴシック" pitchFamily="34" charset="-128"/>
              </a:rPr>
              <a:t>أنواع البيانات الأساسية</a:t>
            </a:r>
            <a:endParaRPr lang="en-US" b="1" dirty="0">
              <a:solidFill>
                <a:srgbClr val="CC3300"/>
              </a:solidFill>
              <a:ea typeface="ＭＳ Ｐゴシック" pitchFamily="34" charset="-128"/>
            </a:endParaRPr>
          </a:p>
        </p:txBody>
      </p:sp>
      <p:graphicFrame>
        <p:nvGraphicFramePr>
          <p:cNvPr id="114760" name="Group 72"/>
          <p:cNvGraphicFramePr>
            <a:graphicFrameLocks noGrp="1"/>
          </p:cNvGraphicFramePr>
          <p:nvPr/>
        </p:nvGraphicFramePr>
        <p:xfrm>
          <a:off x="399787" y="990600"/>
          <a:ext cx="8591813" cy="2544445"/>
        </p:xfrm>
        <a:graphic>
          <a:graphicData uri="http://schemas.openxmlformats.org/drawingml/2006/table">
            <a:tbl>
              <a:tblPr/>
              <a:tblGrid>
                <a:gridCol w="2019852"/>
                <a:gridCol w="1089952"/>
                <a:gridCol w="2031465"/>
                <a:gridCol w="3450544"/>
              </a:tblGrid>
              <a:tr h="398463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ar-SA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ahoma" pitchFamily="34" charset="0"/>
                          <a:cs typeface="Arial" charset="0"/>
                        </a:rPr>
                        <a:t>النوع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ar-SA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ahoma" pitchFamily="34" charset="0"/>
                          <a:cs typeface="Arial" charset="0"/>
                        </a:rPr>
                        <a:t>الحجم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ahoma" pitchFamily="34" charset="0"/>
                          <a:cs typeface="Arial" charset="0"/>
                        </a:rPr>
                        <a:t> (bits)</a:t>
                      </a:r>
                    </a:p>
                  </a:txBody>
                  <a:tcPr anchor="ctr" horzOverflow="overflow">
                    <a:lnL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ar-SA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ahoma" pitchFamily="34" charset="0"/>
                          <a:cs typeface="Arial" charset="0"/>
                        </a:rPr>
                        <a:t>النطاق (المجال)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ar-SA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ahoma" pitchFamily="34" charset="0"/>
                          <a:cs typeface="Arial" charset="0"/>
                        </a:rPr>
                        <a:t>الوصف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</a:tr>
              <a:tr h="600075">
                <a:tc>
                  <a:txBody>
                    <a:bodyPr/>
                    <a:lstStyle/>
                    <a:p>
                      <a:pPr marL="0" marR="0" lvl="0" indent="0" algn="l" defTabSz="914400" rtl="1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lang="en-US" sz="18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unsigned long </a:t>
                      </a:r>
                      <a:r>
                        <a:rPr lang="en-US" sz="1800" b="0" i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int</a:t>
                      </a:r>
                      <a:endParaRPr lang="en-US" sz="1800" b="0" i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horzOverflow="overflow">
                    <a:lnL cap="flat">
                      <a:noFill/>
                    </a:lnL>
                    <a:lnR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ar-SA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Arial" charset="0"/>
                        </a:rPr>
                        <a:t>32</a:t>
                      </a:r>
                      <a:endParaRPr kumimoji="0" lang="en-GB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ar-SA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Arial" charset="0"/>
                        </a:rPr>
                        <a:t>من 0 إلى 4292967295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ar-SA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Arial" charset="0"/>
                        </a:rPr>
                        <a:t>لتخزين رقم صحيح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</a:tr>
              <a:tr h="450850">
                <a:tc>
                  <a:txBody>
                    <a:bodyPr/>
                    <a:lstStyle/>
                    <a:p>
                      <a:pPr marL="0" marR="0" lvl="0" indent="0" algn="l" defTabSz="914400" rtl="1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  <a:defRPr/>
                      </a:pPr>
                      <a:r>
                        <a:rPr lang="en-US" sz="18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float</a:t>
                      </a:r>
                      <a:endParaRPr lang="en-US" sz="1800" b="0" i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horzOverflow="overflow">
                    <a:lnL cap="flat">
                      <a:noFill/>
                    </a:lnL>
                    <a:lnR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ar-SA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Arial" charset="0"/>
                        </a:rPr>
                        <a:t>غير محدد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ar-SA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+mn-ea"/>
                          <a:cs typeface="Arial" charset="0"/>
                        </a:rPr>
                        <a:t>من </a:t>
                      </a:r>
                      <a:r>
                        <a:rPr lang="en-US" sz="18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1e-37</a:t>
                      </a:r>
                      <a:r>
                        <a:rPr lang="ar-SA" sz="18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ar-SA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+mn-ea"/>
                          <a:cs typeface="Arial" charset="0"/>
                        </a:rPr>
                        <a:t>إلى</a:t>
                      </a:r>
                      <a:r>
                        <a:rPr lang="ar-SA" sz="18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1e37</a:t>
                      </a:r>
                      <a:endParaRPr kumimoji="0" lang="en-GB" sz="1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pitchFamily="34" charset="0"/>
                        <a:ea typeface="+mn-ea"/>
                        <a:cs typeface="Arial" charset="0"/>
                      </a:endParaRPr>
                    </a:p>
                  </a:txBody>
                  <a:tcPr horzOverflow="overflow">
                    <a:lnL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ar-SA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Arial" charset="0"/>
                        </a:rPr>
                        <a:t>لتخزين رقم كسري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l" defTabSz="914400" rtl="1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lang="en-US" sz="18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double</a:t>
                      </a:r>
                    </a:p>
                  </a:txBody>
                  <a:tcPr horzOverflow="overflow">
                    <a:lnL cap="flat">
                      <a:noFill/>
                    </a:lnL>
                    <a:lnR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ar-SA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Arial" charset="0"/>
                        </a:rPr>
                        <a:t>غير محدد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ar-SA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Arial" charset="0"/>
                        </a:rPr>
                        <a:t>لتخزين رقم كسري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l" defTabSz="914400" rtl="1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lang="en-US" sz="18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long double</a:t>
                      </a:r>
                    </a:p>
                  </a:txBody>
                  <a:tcPr horzOverflow="overflow">
                    <a:lnL cap="flat">
                      <a:noFill/>
                    </a:lnL>
                    <a:lnR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ar-SA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Arial" charset="0"/>
                        </a:rPr>
                        <a:t>غير محدد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ar-SA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Arial" charset="0"/>
                        </a:rPr>
                        <a:t>لتخزين رقم كسري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CCC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</a:tr>
            </a:tbl>
          </a:graphicData>
        </a:graphic>
      </p:graphicFrame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Page </a:t>
            </a:r>
            <a:fld id="{7D3FFD8F-6FC8-43F1-A5CC-D2E907D628FC}" type="slidenum">
              <a:rPr lang="en-US"/>
              <a:pPr/>
              <a:t>8</a:t>
            </a:fld>
            <a:endParaRPr lang="en-US"/>
          </a:p>
        </p:txBody>
      </p:sp>
      <p:sp>
        <p:nvSpPr>
          <p:cNvPr id="11673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7772400" cy="598488"/>
          </a:xfrm>
          <a:noFill/>
          <a:ln/>
        </p:spPr>
        <p:txBody>
          <a:bodyPr/>
          <a:lstStyle/>
          <a:p>
            <a:pPr rtl="1"/>
            <a:r>
              <a:rPr lang="ar-SA" dirty="0" smtClean="0">
                <a:solidFill>
                  <a:srgbClr val="CC3300"/>
                </a:solidFill>
                <a:ea typeface="ＭＳ Ｐゴシック" pitchFamily="34" charset="-128"/>
              </a:rPr>
              <a:t>تعريف ثابت</a:t>
            </a:r>
            <a:endParaRPr lang="en-US" dirty="0">
              <a:solidFill>
                <a:srgbClr val="CC3300"/>
              </a:solidFill>
              <a:ea typeface="ＭＳ Ｐゴシック" pitchFamily="34" charset="-128"/>
            </a:endParaRPr>
          </a:p>
        </p:txBody>
      </p:sp>
      <p:sp>
        <p:nvSpPr>
          <p:cNvPr id="116739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417513" y="1193800"/>
            <a:ext cx="8955087" cy="4826000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endParaRPr lang="en-US" sz="2800" dirty="0"/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b="1" dirty="0">
                <a:solidFill>
                  <a:srgbClr val="333399"/>
                </a:solidFill>
                <a:latin typeface="Courier New" pitchFamily="49" charset="0"/>
              </a:rPr>
              <a:t>	</a:t>
            </a:r>
            <a:r>
              <a:rPr lang="en-US" sz="2000" b="1" dirty="0" smtClean="0">
                <a:solidFill>
                  <a:srgbClr val="FF0000"/>
                </a:solidFill>
                <a:latin typeface="Courier New" pitchFamily="49" charset="0"/>
              </a:rPr>
              <a:t>const</a:t>
            </a:r>
            <a:r>
              <a:rPr lang="en-US" sz="2000" b="1" dirty="0" smtClean="0">
                <a:solidFill>
                  <a:schemeClr val="tx2"/>
                </a:solidFill>
                <a:latin typeface="Courier New" pitchFamily="49" charset="0"/>
              </a:rPr>
              <a:t> </a:t>
            </a:r>
            <a:r>
              <a:rPr lang="ar-SA" sz="2000" b="1" dirty="0" smtClean="0">
                <a:solidFill>
                  <a:schemeClr val="tx2"/>
                </a:solidFill>
                <a:latin typeface="Courier New" pitchFamily="49" charset="0"/>
              </a:rPr>
              <a:t>النوع</a:t>
            </a:r>
            <a:r>
              <a:rPr lang="en-US" sz="2000" b="1" dirty="0" smtClean="0">
                <a:solidFill>
                  <a:schemeClr val="tx2"/>
                </a:solidFill>
                <a:latin typeface="Courier New" pitchFamily="49" charset="0"/>
              </a:rPr>
              <a:t> </a:t>
            </a:r>
            <a:r>
              <a:rPr lang="ar-SA" sz="2000" b="1" dirty="0" smtClean="0">
                <a:solidFill>
                  <a:schemeClr val="tx2"/>
                </a:solidFill>
                <a:latin typeface="Courier New" pitchFamily="49" charset="0"/>
              </a:rPr>
              <a:t>المعرف</a:t>
            </a:r>
            <a:r>
              <a:rPr lang="en-US" sz="2000" b="1" dirty="0" smtClean="0">
                <a:solidFill>
                  <a:schemeClr val="tx2"/>
                </a:solidFill>
                <a:latin typeface="Courier New" pitchFamily="49" charset="0"/>
              </a:rPr>
              <a:t> </a:t>
            </a:r>
            <a:r>
              <a:rPr lang="en-US" sz="2000" b="1" i="1" dirty="0">
                <a:solidFill>
                  <a:schemeClr val="tx2"/>
                </a:solidFill>
                <a:latin typeface="Courier New" pitchFamily="49" charset="0"/>
              </a:rPr>
              <a:t>=</a:t>
            </a:r>
            <a:r>
              <a:rPr lang="en-US" sz="2000" b="1" dirty="0">
                <a:solidFill>
                  <a:schemeClr val="tx2"/>
                </a:solidFill>
                <a:latin typeface="Courier New" pitchFamily="49" charset="0"/>
              </a:rPr>
              <a:t> </a:t>
            </a:r>
            <a:r>
              <a:rPr lang="ar-SA" sz="2000" b="1" dirty="0" smtClean="0">
                <a:solidFill>
                  <a:schemeClr val="tx2"/>
                </a:solidFill>
                <a:latin typeface="Courier New" pitchFamily="49" charset="0"/>
              </a:rPr>
              <a:t>القيمة</a:t>
            </a:r>
            <a:r>
              <a:rPr lang="en-US" sz="2000" b="1" dirty="0" smtClean="0">
                <a:solidFill>
                  <a:schemeClr val="tx2"/>
                </a:solidFill>
                <a:latin typeface="Courier New" pitchFamily="49" charset="0"/>
              </a:rPr>
              <a:t>;</a:t>
            </a:r>
            <a:endParaRPr lang="ar-SA" sz="2000" b="1" dirty="0" smtClean="0">
              <a:solidFill>
                <a:schemeClr val="tx2"/>
              </a:solidFill>
              <a:latin typeface="Courier New" pitchFamily="49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ar-SA" sz="2000" b="1" dirty="0" smtClean="0">
                <a:solidFill>
                  <a:schemeClr val="tx2"/>
                </a:solidFill>
                <a:latin typeface="Courier New" pitchFamily="49" charset="0"/>
              </a:rPr>
              <a:t>			</a:t>
            </a:r>
            <a:r>
              <a:rPr lang="ar-SA" sz="2000" b="1" dirty="0" smtClean="0">
                <a:solidFill>
                  <a:schemeClr val="accent4">
                    <a:lumMod val="50000"/>
                  </a:schemeClr>
                </a:solidFill>
                <a:latin typeface="Courier New" pitchFamily="49" charset="0"/>
              </a:rPr>
              <a:t>أو</a:t>
            </a:r>
            <a:endParaRPr lang="ar-SA" sz="2000" b="1" dirty="0">
              <a:solidFill>
                <a:schemeClr val="accent4">
                  <a:lumMod val="50000"/>
                </a:schemeClr>
              </a:solidFill>
              <a:latin typeface="Courier New" pitchFamily="49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ar-SA" sz="2000" b="1" dirty="0" smtClean="0">
                <a:solidFill>
                  <a:srgbClr val="FF0000"/>
                </a:solidFill>
                <a:latin typeface="Courier New" pitchFamily="49" charset="0"/>
              </a:rPr>
              <a:t>	</a:t>
            </a:r>
            <a:r>
              <a:rPr lang="ar-SA" sz="2000" b="1" dirty="0" smtClean="0">
                <a:solidFill>
                  <a:schemeClr val="tx2"/>
                </a:solidFill>
                <a:latin typeface="Courier New" pitchFamily="49" charset="0"/>
              </a:rPr>
              <a:t>النوع</a:t>
            </a:r>
            <a:r>
              <a:rPr lang="en-US" sz="2000" b="1" dirty="0" smtClean="0">
                <a:solidFill>
                  <a:schemeClr val="tx2"/>
                </a:solidFill>
                <a:latin typeface="Courier New" pitchFamily="49" charset="0"/>
              </a:rPr>
              <a:t> </a:t>
            </a:r>
            <a:r>
              <a:rPr lang="en-US" sz="2000" b="1" dirty="0" smtClean="0">
                <a:solidFill>
                  <a:srgbClr val="FF0000"/>
                </a:solidFill>
                <a:latin typeface="Courier New" pitchFamily="49" charset="0"/>
              </a:rPr>
              <a:t>const</a:t>
            </a:r>
            <a:r>
              <a:rPr lang="en-US" sz="2000" b="1" dirty="0" smtClean="0">
                <a:solidFill>
                  <a:schemeClr val="tx2"/>
                </a:solidFill>
                <a:latin typeface="Courier New" pitchFamily="49" charset="0"/>
              </a:rPr>
              <a:t> </a:t>
            </a:r>
            <a:r>
              <a:rPr lang="ar-SA" sz="2000" b="1" dirty="0" smtClean="0">
                <a:solidFill>
                  <a:schemeClr val="tx2"/>
                </a:solidFill>
                <a:latin typeface="Courier New" pitchFamily="49" charset="0"/>
              </a:rPr>
              <a:t>المعرف</a:t>
            </a:r>
            <a:r>
              <a:rPr lang="en-US" sz="2000" b="1" dirty="0" smtClean="0">
                <a:solidFill>
                  <a:schemeClr val="tx2"/>
                </a:solidFill>
                <a:latin typeface="Courier New" pitchFamily="49" charset="0"/>
              </a:rPr>
              <a:t> </a:t>
            </a:r>
            <a:r>
              <a:rPr lang="en-US" sz="2000" b="1" i="1" dirty="0" smtClean="0">
                <a:solidFill>
                  <a:schemeClr val="tx2"/>
                </a:solidFill>
                <a:latin typeface="Courier New" pitchFamily="49" charset="0"/>
              </a:rPr>
              <a:t>=</a:t>
            </a:r>
            <a:r>
              <a:rPr lang="en-US" sz="2000" b="1" dirty="0" smtClean="0">
                <a:solidFill>
                  <a:schemeClr val="tx2"/>
                </a:solidFill>
                <a:latin typeface="Courier New" pitchFamily="49" charset="0"/>
              </a:rPr>
              <a:t> </a:t>
            </a:r>
            <a:r>
              <a:rPr lang="ar-SA" sz="2000" b="1" dirty="0" smtClean="0">
                <a:solidFill>
                  <a:schemeClr val="tx2"/>
                </a:solidFill>
                <a:latin typeface="Courier New" pitchFamily="49" charset="0"/>
              </a:rPr>
              <a:t>القيمة</a:t>
            </a:r>
            <a:r>
              <a:rPr lang="en-US" sz="2000" b="1" dirty="0" smtClean="0">
                <a:solidFill>
                  <a:schemeClr val="tx2"/>
                </a:solidFill>
                <a:latin typeface="Courier New" pitchFamily="49" charset="0"/>
              </a:rPr>
              <a:t>; </a:t>
            </a:r>
            <a:r>
              <a:rPr lang="en-US" sz="2000" dirty="0">
                <a:latin typeface="Courier New" pitchFamily="49" charset="0"/>
              </a:rPr>
              <a:t/>
            </a:r>
            <a:br>
              <a:rPr lang="en-US" sz="2000" dirty="0">
                <a:latin typeface="Courier New" pitchFamily="49" charset="0"/>
              </a:rPr>
            </a:br>
            <a:r>
              <a:rPr lang="en-US" sz="2400" dirty="0">
                <a:solidFill>
                  <a:srgbClr val="7F7F7F"/>
                </a:solidFill>
                <a:latin typeface="Courier New" pitchFamily="49" charset="0"/>
              </a:rPr>
              <a:t>	</a:t>
            </a:r>
            <a:r>
              <a:rPr lang="en-US" sz="100" dirty="0">
                <a:solidFill>
                  <a:srgbClr val="7F7F7F"/>
                </a:solidFill>
                <a:latin typeface="Courier New" pitchFamily="49" charset="0"/>
              </a:rPr>
              <a:t>				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b="1" dirty="0">
                <a:solidFill>
                  <a:srgbClr val="333399"/>
                </a:solidFill>
                <a:latin typeface="Courier New" pitchFamily="49" charset="0"/>
              </a:rPr>
              <a:t>		</a:t>
            </a:r>
            <a:endParaRPr lang="en-US" sz="2000" dirty="0">
              <a:latin typeface="Courier New" pitchFamily="49" charset="0"/>
            </a:endParaRPr>
          </a:p>
          <a:p>
            <a:pPr>
              <a:lnSpc>
                <a:spcPct val="80000"/>
              </a:lnSpc>
              <a:buFontTx/>
              <a:buNone/>
            </a:pPr>
            <a:endParaRPr lang="en-US" sz="2000" dirty="0">
              <a:latin typeface="Courier New" pitchFamily="49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dirty="0">
                <a:latin typeface="Courier New" pitchFamily="49" charset="0"/>
              </a:rPr>
              <a:t>		</a:t>
            </a:r>
            <a:r>
              <a:rPr lang="en-US" sz="2000" b="1" dirty="0">
                <a:solidFill>
                  <a:srgbClr val="FF0000"/>
                </a:solidFill>
                <a:latin typeface="Courier New" pitchFamily="49" charset="0"/>
              </a:rPr>
              <a:t>const</a:t>
            </a:r>
            <a:r>
              <a:rPr lang="en-US" sz="2000" b="1" dirty="0" smtClean="0">
                <a:solidFill>
                  <a:srgbClr val="333399"/>
                </a:solidFill>
                <a:latin typeface="Courier New" pitchFamily="49" charset="0"/>
              </a:rPr>
              <a:t> </a:t>
            </a:r>
            <a:r>
              <a:rPr lang="en-US" sz="2000" dirty="0" err="1" smtClean="0">
                <a:latin typeface="Courier New" pitchFamily="49" charset="0"/>
              </a:rPr>
              <a:t>int</a:t>
            </a:r>
            <a:r>
              <a:rPr lang="en-US" sz="2000" dirty="0" smtClean="0">
                <a:latin typeface="Courier New" pitchFamily="49" charset="0"/>
              </a:rPr>
              <a:t> </a:t>
            </a:r>
            <a:r>
              <a:rPr lang="en-US" sz="2000" dirty="0">
                <a:latin typeface="Courier New" pitchFamily="49" charset="0"/>
              </a:rPr>
              <a:t>MAX               = 1024;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dirty="0">
                <a:latin typeface="Courier New" pitchFamily="49" charset="0"/>
              </a:rPr>
              <a:t>		</a:t>
            </a:r>
            <a:r>
              <a:rPr lang="en-US" sz="2000" dirty="0" err="1" smtClean="0">
                <a:latin typeface="Courier New" pitchFamily="49" charset="0"/>
              </a:rPr>
              <a:t>int</a:t>
            </a:r>
            <a:r>
              <a:rPr lang="en-US" sz="2000" dirty="0" smtClean="0">
                <a:latin typeface="Courier New" pitchFamily="49" charset="0"/>
              </a:rPr>
              <a:t> </a:t>
            </a:r>
            <a:r>
              <a:rPr lang="en-US" sz="2000" b="1" dirty="0">
                <a:solidFill>
                  <a:srgbClr val="FF0000"/>
                </a:solidFill>
                <a:latin typeface="Courier New" pitchFamily="49" charset="0"/>
              </a:rPr>
              <a:t>const</a:t>
            </a:r>
            <a:r>
              <a:rPr lang="en-US" sz="2000" dirty="0" smtClean="0">
                <a:latin typeface="Courier New" pitchFamily="49" charset="0"/>
              </a:rPr>
              <a:t> MIN               </a:t>
            </a:r>
            <a:r>
              <a:rPr lang="en-US" sz="2000" dirty="0">
                <a:latin typeface="Courier New" pitchFamily="49" charset="0"/>
              </a:rPr>
              <a:t>= 128;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dirty="0">
                <a:latin typeface="Courier New" pitchFamily="49" charset="0"/>
              </a:rPr>
              <a:t>		</a:t>
            </a:r>
            <a:r>
              <a:rPr lang="en-US" sz="2000" b="1" dirty="0">
                <a:solidFill>
                  <a:srgbClr val="FF0000"/>
                </a:solidFill>
                <a:latin typeface="Courier New" pitchFamily="49" charset="0"/>
              </a:rPr>
              <a:t>const</a:t>
            </a:r>
            <a:r>
              <a:rPr lang="en-US" sz="2000" b="1" dirty="0" smtClean="0">
                <a:solidFill>
                  <a:srgbClr val="333399"/>
                </a:solidFill>
                <a:latin typeface="Courier New" pitchFamily="49" charset="0"/>
              </a:rPr>
              <a:t> </a:t>
            </a:r>
            <a:r>
              <a:rPr lang="en-US" sz="2000" dirty="0" err="1" smtClean="0">
                <a:latin typeface="Courier New" pitchFamily="49" charset="0"/>
              </a:rPr>
              <a:t>int</a:t>
            </a:r>
            <a:r>
              <a:rPr lang="en-US" sz="2000" dirty="0" smtClean="0">
                <a:latin typeface="Courier New" pitchFamily="49" charset="0"/>
              </a:rPr>
              <a:t> </a:t>
            </a:r>
            <a:r>
              <a:rPr lang="en-US" sz="2000" dirty="0">
                <a:latin typeface="Courier New" pitchFamily="49" charset="0"/>
              </a:rPr>
              <a:t>AVG               = (MAX + MIN) / 2;</a:t>
            </a:r>
            <a:br>
              <a:rPr lang="en-US" sz="2000" dirty="0">
                <a:latin typeface="Courier New" pitchFamily="49" charset="0"/>
              </a:rPr>
            </a:br>
            <a:endParaRPr lang="en-US" sz="2000" dirty="0">
              <a:latin typeface="Courier New" pitchFamily="49" charset="0"/>
            </a:endParaRPr>
          </a:p>
        </p:txBody>
      </p:sp>
      <p:sp>
        <p:nvSpPr>
          <p:cNvPr id="1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52800" y="6248400"/>
            <a:ext cx="2895600" cy="457200"/>
          </a:xfrm>
        </p:spPr>
        <p:txBody>
          <a:bodyPr/>
          <a:lstStyle/>
          <a:p>
            <a:r>
              <a:rPr lang="en-US" dirty="0" smtClean="0"/>
              <a:t>S</a:t>
            </a:r>
            <a:r>
              <a:rPr lang="en-US" dirty="0"/>
              <a:t>. GANNOUNI &amp;  </a:t>
            </a:r>
            <a:r>
              <a:rPr lang="en-US" dirty="0" smtClean="0"/>
              <a:t>M. BOUCHNACK</a:t>
            </a:r>
            <a:endParaRPr lang="en-US" dirty="0"/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Page </a:t>
            </a:r>
            <a:fld id="{0BBDA752-F770-4EC9-A96B-EF7EA000D632}" type="slidenum">
              <a:rPr lang="en-US"/>
              <a:pPr/>
              <a:t>9</a:t>
            </a:fld>
            <a:endParaRPr lang="en-US"/>
          </a:p>
        </p:txBody>
      </p:sp>
      <p:sp>
        <p:nvSpPr>
          <p:cNvPr id="13209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7772400" cy="598488"/>
          </a:xfrm>
          <a:noFill/>
          <a:ln/>
        </p:spPr>
        <p:txBody>
          <a:bodyPr/>
          <a:lstStyle/>
          <a:p>
            <a:pPr rtl="1"/>
            <a:r>
              <a:rPr lang="ar-SA" b="1" dirty="0" smtClean="0">
                <a:solidFill>
                  <a:srgbClr val="CC3300"/>
                </a:solidFill>
                <a:ea typeface="ＭＳ Ｐゴシック" pitchFamily="34" charset="-128"/>
              </a:rPr>
              <a:t>تعريف متغير</a:t>
            </a:r>
            <a:endParaRPr lang="en-US" b="1" dirty="0">
              <a:solidFill>
                <a:srgbClr val="CC3300"/>
              </a:solidFill>
              <a:ea typeface="ＭＳ Ｐゴシック" pitchFamily="34" charset="-128"/>
            </a:endParaRPr>
          </a:p>
        </p:txBody>
      </p:sp>
      <p:sp>
        <p:nvSpPr>
          <p:cNvPr id="132112" name="Rectangle 16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762000" y="1447800"/>
            <a:ext cx="7772400" cy="4114800"/>
          </a:xfrm>
        </p:spPr>
        <p:txBody>
          <a:bodyPr/>
          <a:lstStyle/>
          <a:p>
            <a:pPr algn="r" rtl="1">
              <a:lnSpc>
                <a:spcPct val="90000"/>
              </a:lnSpc>
            </a:pPr>
            <a:r>
              <a:rPr lang="ar-SA" sz="2800" dirty="0" smtClean="0"/>
              <a:t>يمكن تعريف متغير بطريقتين:</a:t>
            </a:r>
            <a:endParaRPr lang="en-US" sz="2800" dirty="0"/>
          </a:p>
          <a:p>
            <a:pPr lvl="1" algn="r" rtl="1">
              <a:lnSpc>
                <a:spcPct val="90000"/>
              </a:lnSpc>
            </a:pPr>
            <a:r>
              <a:rPr lang="ar-SA" sz="2400" dirty="0" smtClean="0"/>
              <a:t>تعريف متغير مع قيمة أولية.</a:t>
            </a:r>
            <a:endParaRPr lang="en-US" sz="2400" dirty="0"/>
          </a:p>
          <a:p>
            <a:pPr lvl="1" algn="r" rtl="1">
              <a:lnSpc>
                <a:spcPct val="90000"/>
              </a:lnSpc>
            </a:pPr>
            <a:r>
              <a:rPr lang="ar-SA" sz="2400" dirty="0" smtClean="0"/>
              <a:t>تعريف متغير من دون قيمة أولية.</a:t>
            </a:r>
          </a:p>
          <a:p>
            <a:pPr lvl="1" algn="r" rtl="1">
              <a:lnSpc>
                <a:spcPct val="90000"/>
              </a:lnSpc>
            </a:pPr>
            <a:endParaRPr lang="en-US" sz="1800" dirty="0"/>
          </a:p>
          <a:p>
            <a:pPr algn="r" rtl="1">
              <a:lnSpc>
                <a:spcPct val="90000"/>
              </a:lnSpc>
            </a:pPr>
            <a:r>
              <a:rPr lang="ar-SA" sz="2800" dirty="0" smtClean="0"/>
              <a:t>تعريف متغير مع قيمة أولية:</a:t>
            </a:r>
            <a:endParaRPr lang="en-US" sz="2800" dirty="0"/>
          </a:p>
          <a:p>
            <a:pPr lvl="1">
              <a:lnSpc>
                <a:spcPct val="90000"/>
              </a:lnSpc>
              <a:buNone/>
            </a:pPr>
            <a:r>
              <a:rPr lang="ar-SA" sz="1600" b="1" dirty="0" smtClean="0">
                <a:solidFill>
                  <a:schemeClr val="tx2"/>
                </a:solidFill>
                <a:latin typeface="Courier New" pitchFamily="49" charset="0"/>
              </a:rPr>
              <a:t>النوع</a:t>
            </a:r>
            <a:r>
              <a:rPr lang="en-US" sz="1600" b="1" dirty="0" smtClean="0">
                <a:solidFill>
                  <a:schemeClr val="tx2"/>
                </a:solidFill>
                <a:latin typeface="Courier New" pitchFamily="49" charset="0"/>
              </a:rPr>
              <a:t> </a:t>
            </a:r>
            <a:r>
              <a:rPr lang="ar-SA" sz="1600" b="1" dirty="0" smtClean="0">
                <a:solidFill>
                  <a:schemeClr val="tx2"/>
                </a:solidFill>
                <a:latin typeface="Courier New" pitchFamily="49" charset="0"/>
              </a:rPr>
              <a:t>المعرف</a:t>
            </a:r>
            <a:r>
              <a:rPr lang="en-US" sz="1600" b="1" dirty="0" smtClean="0">
                <a:solidFill>
                  <a:schemeClr val="tx2"/>
                </a:solidFill>
                <a:latin typeface="Courier New" pitchFamily="49" charset="0"/>
              </a:rPr>
              <a:t> </a:t>
            </a:r>
            <a:r>
              <a:rPr lang="en-US" sz="1600" b="1" i="1" dirty="0" smtClean="0">
                <a:solidFill>
                  <a:schemeClr val="tx2"/>
                </a:solidFill>
                <a:latin typeface="Courier New" pitchFamily="49" charset="0"/>
              </a:rPr>
              <a:t>=</a:t>
            </a:r>
            <a:r>
              <a:rPr lang="en-US" sz="1600" b="1" dirty="0" smtClean="0">
                <a:solidFill>
                  <a:schemeClr val="tx2"/>
                </a:solidFill>
                <a:latin typeface="Courier New" pitchFamily="49" charset="0"/>
              </a:rPr>
              <a:t> </a:t>
            </a:r>
            <a:r>
              <a:rPr lang="ar-SA" sz="1600" b="1" dirty="0" smtClean="0">
                <a:solidFill>
                  <a:schemeClr val="tx2"/>
                </a:solidFill>
                <a:latin typeface="Courier New" pitchFamily="49" charset="0"/>
              </a:rPr>
              <a:t>القيمة الأولية</a:t>
            </a:r>
            <a:r>
              <a:rPr lang="en-US" sz="1600" b="1" dirty="0" smtClean="0">
                <a:solidFill>
                  <a:schemeClr val="tx2"/>
                </a:solidFill>
                <a:latin typeface="Courier New" pitchFamily="49" charset="0"/>
              </a:rPr>
              <a:t>;</a:t>
            </a:r>
            <a:r>
              <a:rPr lang="ar-SA" sz="1600" b="1" dirty="0" smtClean="0">
                <a:solidFill>
                  <a:schemeClr val="tx2"/>
                </a:solidFill>
                <a:latin typeface="Courier New" pitchFamily="49" charset="0"/>
              </a:rPr>
              <a:t>           </a:t>
            </a:r>
            <a:endParaRPr lang="en-US" sz="1600" b="1" dirty="0">
              <a:solidFill>
                <a:schemeClr val="tx2"/>
              </a:solidFill>
              <a:latin typeface="Courier New" pitchFamily="49" charset="0"/>
            </a:endParaRPr>
          </a:p>
          <a:p>
            <a:pPr lvl="1" algn="l">
              <a:lnSpc>
                <a:spcPct val="90000"/>
              </a:lnSpc>
              <a:buFontTx/>
              <a:buNone/>
            </a:pPr>
            <a:r>
              <a:rPr lang="en-US" sz="2000" b="1" dirty="0">
                <a:solidFill>
                  <a:srgbClr val="333399"/>
                </a:solidFill>
                <a:latin typeface="Courier New" pitchFamily="49" charset="0"/>
              </a:rPr>
              <a:t>	</a:t>
            </a:r>
            <a:r>
              <a:rPr lang="en-US" sz="2000" dirty="0">
                <a:latin typeface="Courier New" pitchFamily="49" charset="0"/>
              </a:rPr>
              <a:t>double </a:t>
            </a:r>
            <a:r>
              <a:rPr lang="en-US" sz="2000" dirty="0" err="1">
                <a:latin typeface="Courier New" pitchFamily="49" charset="0"/>
              </a:rPr>
              <a:t>avg</a:t>
            </a:r>
            <a:r>
              <a:rPr lang="en-US" sz="2000" dirty="0">
                <a:latin typeface="Courier New" pitchFamily="49" charset="0"/>
              </a:rPr>
              <a:t>             = 0.0;</a:t>
            </a:r>
            <a:br>
              <a:rPr lang="en-US" sz="2000" dirty="0">
                <a:latin typeface="Courier New" pitchFamily="49" charset="0"/>
              </a:rPr>
            </a:br>
            <a:r>
              <a:rPr lang="en-US" sz="2000" dirty="0" err="1">
                <a:latin typeface="Courier New" pitchFamily="49" charset="0"/>
              </a:rPr>
              <a:t>int</a:t>
            </a:r>
            <a:r>
              <a:rPr lang="en-US" sz="2000" dirty="0">
                <a:latin typeface="Courier New" pitchFamily="49" charset="0"/>
              </a:rPr>
              <a:t>    </a:t>
            </a:r>
            <a:r>
              <a:rPr lang="en-US" sz="2000" dirty="0" err="1">
                <a:latin typeface="Courier New" pitchFamily="49" charset="0"/>
              </a:rPr>
              <a:t>i</a:t>
            </a:r>
            <a:r>
              <a:rPr lang="en-US" sz="2000" dirty="0">
                <a:latin typeface="Courier New" pitchFamily="49" charset="0"/>
              </a:rPr>
              <a:t>		    = 1;</a:t>
            </a:r>
          </a:p>
          <a:p>
            <a:pPr lvl="1" algn="l">
              <a:lnSpc>
                <a:spcPct val="90000"/>
              </a:lnSpc>
              <a:buFontTx/>
              <a:buNone/>
            </a:pPr>
            <a:r>
              <a:rPr lang="en-US" sz="2000" dirty="0">
                <a:latin typeface="Courier New" pitchFamily="49" charset="0"/>
              </a:rPr>
              <a:t>	</a:t>
            </a:r>
            <a:r>
              <a:rPr lang="en-US" sz="2000" dirty="0" err="1">
                <a:latin typeface="Courier New" pitchFamily="49" charset="0"/>
              </a:rPr>
              <a:t>int</a:t>
            </a:r>
            <a:r>
              <a:rPr lang="en-US" sz="2000" dirty="0">
                <a:latin typeface="Courier New" pitchFamily="49" charset="0"/>
              </a:rPr>
              <a:t> 	x =5, y = 7, z = (</a:t>
            </a:r>
            <a:r>
              <a:rPr lang="en-US" sz="2000" dirty="0" err="1">
                <a:latin typeface="Courier New" pitchFamily="49" charset="0"/>
              </a:rPr>
              <a:t>x+y</a:t>
            </a:r>
            <a:r>
              <a:rPr lang="en-US" sz="2000" dirty="0">
                <a:latin typeface="Courier New" pitchFamily="49" charset="0"/>
              </a:rPr>
              <a:t>)*3;</a:t>
            </a:r>
            <a:endParaRPr lang="en-US" sz="1800" dirty="0"/>
          </a:p>
          <a:p>
            <a:pPr lvl="4" algn="r" rtl="1">
              <a:lnSpc>
                <a:spcPct val="90000"/>
              </a:lnSpc>
            </a:pPr>
            <a:endParaRPr lang="en-US" sz="1800" dirty="0"/>
          </a:p>
          <a:p>
            <a:pPr algn="r" rtl="1">
              <a:lnSpc>
                <a:spcPct val="90000"/>
              </a:lnSpc>
            </a:pPr>
            <a:r>
              <a:rPr lang="ar-SA" sz="2800" dirty="0" smtClean="0"/>
              <a:t>تعريف متغير من دون قيمة أولية:</a:t>
            </a:r>
            <a:endParaRPr lang="en-US" sz="2800" dirty="0"/>
          </a:p>
          <a:p>
            <a:pPr lvl="1">
              <a:lnSpc>
                <a:spcPct val="90000"/>
              </a:lnSpc>
              <a:buNone/>
            </a:pPr>
            <a:r>
              <a:rPr lang="en-US" sz="1600" b="1" dirty="0">
                <a:solidFill>
                  <a:schemeClr val="tx2"/>
                </a:solidFill>
                <a:latin typeface="Courier New" pitchFamily="49" charset="0"/>
              </a:rPr>
              <a:t>	</a:t>
            </a:r>
            <a:r>
              <a:rPr lang="ar-SA" sz="1600" b="1" dirty="0" smtClean="0">
                <a:solidFill>
                  <a:schemeClr val="tx2"/>
                </a:solidFill>
                <a:latin typeface="Courier New" pitchFamily="49" charset="0"/>
              </a:rPr>
              <a:t>النوع</a:t>
            </a:r>
            <a:r>
              <a:rPr lang="en-US" sz="1600" b="1" dirty="0" smtClean="0">
                <a:solidFill>
                  <a:schemeClr val="tx2"/>
                </a:solidFill>
                <a:latin typeface="Courier New" pitchFamily="49" charset="0"/>
              </a:rPr>
              <a:t> </a:t>
            </a:r>
            <a:r>
              <a:rPr lang="ar-SA" sz="1600" b="1" dirty="0" smtClean="0">
                <a:solidFill>
                  <a:schemeClr val="tx2"/>
                </a:solidFill>
                <a:latin typeface="Courier New" pitchFamily="49" charset="0"/>
              </a:rPr>
              <a:t>المعرف</a:t>
            </a:r>
            <a:r>
              <a:rPr lang="en-US" sz="1600" b="1" dirty="0" smtClean="0">
                <a:solidFill>
                  <a:schemeClr val="tx2"/>
                </a:solidFill>
                <a:latin typeface="Courier New" pitchFamily="49" charset="0"/>
              </a:rPr>
              <a:t>;</a:t>
            </a:r>
            <a:r>
              <a:rPr lang="ar-SA" sz="1600" b="1" dirty="0" smtClean="0">
                <a:solidFill>
                  <a:schemeClr val="tx2"/>
                </a:solidFill>
                <a:latin typeface="Courier New" pitchFamily="49" charset="0"/>
              </a:rPr>
              <a:t>           </a:t>
            </a:r>
            <a:endParaRPr lang="en-US" sz="1600" b="1" dirty="0" smtClean="0">
              <a:solidFill>
                <a:schemeClr val="tx2"/>
              </a:solidFill>
              <a:latin typeface="Courier New" pitchFamily="49" charset="0"/>
            </a:endParaRPr>
          </a:p>
          <a:p>
            <a:pPr lvl="1">
              <a:lnSpc>
                <a:spcPct val="90000"/>
              </a:lnSpc>
              <a:buNone/>
            </a:pPr>
            <a:r>
              <a:rPr lang="en-US" sz="2000" b="1" dirty="0" smtClean="0">
                <a:solidFill>
                  <a:srgbClr val="333399"/>
                </a:solidFill>
                <a:latin typeface="Courier New" pitchFamily="49" charset="0"/>
              </a:rPr>
              <a:t>	</a:t>
            </a:r>
            <a:r>
              <a:rPr lang="en-US" sz="2000" dirty="0" smtClean="0">
                <a:latin typeface="Courier New" pitchFamily="49" charset="0"/>
              </a:rPr>
              <a:t>double </a:t>
            </a:r>
            <a:r>
              <a:rPr lang="en-US" sz="2000" dirty="0" err="1" smtClean="0">
                <a:latin typeface="Courier New" pitchFamily="49" charset="0"/>
              </a:rPr>
              <a:t>avg</a:t>
            </a:r>
            <a:r>
              <a:rPr lang="en-US" sz="2000" dirty="0" smtClean="0">
                <a:latin typeface="Courier New" pitchFamily="49" charset="0"/>
              </a:rPr>
              <a:t>;</a:t>
            </a:r>
            <a:br>
              <a:rPr lang="en-US" sz="2000" dirty="0" smtClean="0">
                <a:latin typeface="Courier New" pitchFamily="49" charset="0"/>
              </a:rPr>
            </a:br>
            <a:r>
              <a:rPr lang="en-US" sz="2000" dirty="0" err="1" smtClean="0">
                <a:latin typeface="Courier New" pitchFamily="49" charset="0"/>
              </a:rPr>
              <a:t>int</a:t>
            </a:r>
            <a:r>
              <a:rPr lang="en-US" sz="2000" dirty="0" smtClean="0">
                <a:latin typeface="Courier New" pitchFamily="49" charset="0"/>
              </a:rPr>
              <a:t>    </a:t>
            </a:r>
            <a:r>
              <a:rPr lang="en-US" sz="2000" dirty="0" err="1" smtClean="0">
                <a:latin typeface="Courier New" pitchFamily="49" charset="0"/>
              </a:rPr>
              <a:t>i</a:t>
            </a:r>
            <a:r>
              <a:rPr lang="en-US" sz="2000" dirty="0" smtClean="0">
                <a:latin typeface="Courier New" pitchFamily="49" charset="0"/>
              </a:rPr>
              <a:t>;</a:t>
            </a:r>
          </a:p>
          <a:p>
            <a:pPr algn="r" rtl="1">
              <a:lnSpc>
                <a:spcPct val="90000"/>
              </a:lnSpc>
              <a:buSzTx/>
              <a:buFontTx/>
              <a:buNone/>
            </a:pPr>
            <a:endParaRPr lang="en-US" sz="1600" b="1" dirty="0">
              <a:solidFill>
                <a:schemeClr val="tx2"/>
              </a:solidFill>
              <a:latin typeface="Courier New" pitchFamily="49" charset="0"/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52800" y="6248400"/>
            <a:ext cx="2895600" cy="457200"/>
          </a:xfrm>
        </p:spPr>
        <p:txBody>
          <a:bodyPr/>
          <a:lstStyle/>
          <a:p>
            <a:r>
              <a:rPr lang="en-US" dirty="0" smtClean="0"/>
              <a:t>S</a:t>
            </a:r>
            <a:r>
              <a:rPr lang="en-US" dirty="0"/>
              <a:t>. GANNOUNI &amp;  </a:t>
            </a:r>
            <a:r>
              <a:rPr lang="en-US" dirty="0" smtClean="0"/>
              <a:t>M. BOUCHNACK</a:t>
            </a:r>
            <a:endParaRPr lang="en-US" dirty="0"/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LAPSEDTIME" val="37.056"/>
  <p:tag name="TIMELINE" val="1.2/10.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LAPSEDTIME" val="37.056"/>
  <p:tag name="TIMELINE" val="1.2/10.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LAPSEDTIME" val="54.512"/>
  <p:tag name="TIMELINE" val="0.8/21.2/22.7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LAPSEDTIME" val="54.512"/>
  <p:tag name="TIMELINE" val="0.8/21.2/22.7"/>
</p:tagLst>
</file>

<file path=ppt/theme/theme1.xml><?xml version="1.0" encoding="utf-8"?>
<a:theme xmlns:a="http://schemas.openxmlformats.org/drawingml/2006/main" name="Intro">
  <a:themeElements>
    <a:clrScheme name="Intro 2">
      <a:dk1>
        <a:srgbClr val="40458C"/>
      </a:dk1>
      <a:lt1>
        <a:srgbClr val="FFFFFF"/>
      </a:lt1>
      <a:dk2>
        <a:srgbClr val="9900CC"/>
      </a:dk2>
      <a:lt2>
        <a:srgbClr val="1B285F"/>
      </a:lt2>
      <a:accent1>
        <a:srgbClr val="ECD882"/>
      </a:accent1>
      <a:accent2>
        <a:srgbClr val="B2B2B2"/>
      </a:accent2>
      <a:accent3>
        <a:srgbClr val="FFFFFF"/>
      </a:accent3>
      <a:accent4>
        <a:srgbClr val="353A77"/>
      </a:accent4>
      <a:accent5>
        <a:srgbClr val="F4E9C1"/>
      </a:accent5>
      <a:accent6>
        <a:srgbClr val="A1A1A1"/>
      </a:accent6>
      <a:hlink>
        <a:srgbClr val="6F89F7"/>
      </a:hlink>
      <a:folHlink>
        <a:srgbClr val="CFDBFD"/>
      </a:folHlink>
    </a:clrScheme>
    <a:fontScheme name="Intro">
      <a:majorFont>
        <a:latin typeface="Tahoma"/>
        <a:ea typeface=""/>
        <a:cs typeface="Arial"/>
      </a:majorFont>
      <a:minorFont>
        <a:latin typeface="Tahom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Intro 1">
        <a:dk1>
          <a:srgbClr val="000000"/>
        </a:dk1>
        <a:lt1>
          <a:srgbClr val="FFFFFF"/>
        </a:lt1>
        <a:dk2>
          <a:srgbClr val="40458C"/>
        </a:dk2>
        <a:lt2>
          <a:srgbClr val="FFFFCC"/>
        </a:lt2>
        <a:accent1>
          <a:srgbClr val="8D8DB3"/>
        </a:accent1>
        <a:accent2>
          <a:srgbClr val="B2B2B2"/>
        </a:accent2>
        <a:accent3>
          <a:srgbClr val="AFB0C5"/>
        </a:accent3>
        <a:accent4>
          <a:srgbClr val="DADADA"/>
        </a:accent4>
        <a:accent5>
          <a:srgbClr val="C5C5D6"/>
        </a:accent5>
        <a:accent6>
          <a:srgbClr val="A1A1A1"/>
        </a:accent6>
        <a:hlink>
          <a:srgbClr val="6F89F7"/>
        </a:hlink>
        <a:folHlink>
          <a:srgbClr val="4F56A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ntro 2">
        <a:dk1>
          <a:srgbClr val="40458C"/>
        </a:dk1>
        <a:lt1>
          <a:srgbClr val="FFFFFF"/>
        </a:lt1>
        <a:dk2>
          <a:srgbClr val="9900CC"/>
        </a:dk2>
        <a:lt2>
          <a:srgbClr val="1B285F"/>
        </a:lt2>
        <a:accent1>
          <a:srgbClr val="ECD882"/>
        </a:accent1>
        <a:accent2>
          <a:srgbClr val="B2B2B2"/>
        </a:accent2>
        <a:accent3>
          <a:srgbClr val="FFFFFF"/>
        </a:accent3>
        <a:accent4>
          <a:srgbClr val="353A77"/>
        </a:accent4>
        <a:accent5>
          <a:srgbClr val="F4E9C1"/>
        </a:accent5>
        <a:accent6>
          <a:srgbClr val="A1A1A1"/>
        </a:accent6>
        <a:hlink>
          <a:srgbClr val="6F89F7"/>
        </a:hlink>
        <a:folHlink>
          <a:srgbClr val="CFDB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tro 3">
        <a:dk1>
          <a:srgbClr val="000000"/>
        </a:dk1>
        <a:lt1>
          <a:srgbClr val="FFFFFF"/>
        </a:lt1>
        <a:dk2>
          <a:srgbClr val="4D4D4D"/>
        </a:dk2>
        <a:lt2>
          <a:srgbClr val="333333"/>
        </a:lt2>
        <a:accent1>
          <a:srgbClr val="969696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D4D4D4"/>
        </a:accent6>
        <a:hlink>
          <a:srgbClr val="777777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tro 4">
        <a:dk1>
          <a:srgbClr val="000000"/>
        </a:dk1>
        <a:lt1>
          <a:srgbClr val="FFFFFF"/>
        </a:lt1>
        <a:dk2>
          <a:srgbClr val="003366"/>
        </a:dk2>
        <a:lt2>
          <a:srgbClr val="CCFFCC"/>
        </a:lt2>
        <a:accent1>
          <a:srgbClr val="006699"/>
        </a:accent1>
        <a:accent2>
          <a:srgbClr val="009999"/>
        </a:accent2>
        <a:accent3>
          <a:srgbClr val="AAADB8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99CC"/>
        </a:hlink>
        <a:folHlink>
          <a:srgbClr val="0045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ntro 5">
        <a:dk1>
          <a:srgbClr val="000000"/>
        </a:dk1>
        <a:lt1>
          <a:srgbClr val="FFFFFF"/>
        </a:lt1>
        <a:dk2>
          <a:srgbClr val="004A48"/>
        </a:dk2>
        <a:lt2>
          <a:srgbClr val="33CCCC"/>
        </a:lt2>
        <a:accent1>
          <a:srgbClr val="006699"/>
        </a:accent1>
        <a:accent2>
          <a:srgbClr val="009999"/>
        </a:accent2>
        <a:accent3>
          <a:srgbClr val="AAB1B1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CC99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ntro 6">
        <a:dk1>
          <a:srgbClr val="000000"/>
        </a:dk1>
        <a:lt1>
          <a:srgbClr val="FFFFFF"/>
        </a:lt1>
        <a:dk2>
          <a:srgbClr val="333300"/>
        </a:dk2>
        <a:lt2>
          <a:srgbClr val="FFFFCC"/>
        </a:lt2>
        <a:accent1>
          <a:srgbClr val="CC9900"/>
        </a:accent1>
        <a:accent2>
          <a:srgbClr val="CC6600"/>
        </a:accent2>
        <a:accent3>
          <a:srgbClr val="ADAD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808000"/>
        </a:hlink>
        <a:folHlink>
          <a:srgbClr val="525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ntro 7">
        <a:dk1>
          <a:srgbClr val="003D62"/>
        </a:dk1>
        <a:lt1>
          <a:srgbClr val="E3F0F9"/>
        </a:lt1>
        <a:dk2>
          <a:srgbClr val="006699"/>
        </a:dk2>
        <a:lt2>
          <a:srgbClr val="000000"/>
        </a:lt2>
        <a:accent1>
          <a:srgbClr val="9AC0EA"/>
        </a:accent1>
        <a:accent2>
          <a:srgbClr val="80C3C8"/>
        </a:accent2>
        <a:accent3>
          <a:srgbClr val="EFF6FB"/>
        </a:accent3>
        <a:accent4>
          <a:srgbClr val="003353"/>
        </a:accent4>
        <a:accent5>
          <a:srgbClr val="CADCF3"/>
        </a:accent5>
        <a:accent6>
          <a:srgbClr val="73B0B5"/>
        </a:accent6>
        <a:hlink>
          <a:srgbClr val="81ABCB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tro 8">
        <a:dk1>
          <a:srgbClr val="003D62"/>
        </a:dk1>
        <a:lt1>
          <a:srgbClr val="FFFFFF"/>
        </a:lt1>
        <a:dk2>
          <a:srgbClr val="006699"/>
        </a:dk2>
        <a:lt2>
          <a:srgbClr val="000000"/>
        </a:lt2>
        <a:accent1>
          <a:srgbClr val="9AC0EA"/>
        </a:accent1>
        <a:accent2>
          <a:srgbClr val="80C3C8"/>
        </a:accent2>
        <a:accent3>
          <a:srgbClr val="FFFFFF"/>
        </a:accent3>
        <a:accent4>
          <a:srgbClr val="003353"/>
        </a:accent4>
        <a:accent5>
          <a:srgbClr val="CADCF3"/>
        </a:accent5>
        <a:accent6>
          <a:srgbClr val="73B0B5"/>
        </a:accent6>
        <a:hlink>
          <a:srgbClr val="81ABCB"/>
        </a:hlink>
        <a:folHlink>
          <a:srgbClr val="B6CBD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tro 9">
        <a:dk1>
          <a:srgbClr val="333300"/>
        </a:dk1>
        <a:lt1>
          <a:srgbClr val="FFFFFF"/>
        </a:lt1>
        <a:dk2>
          <a:srgbClr val="663300"/>
        </a:dk2>
        <a:lt2>
          <a:srgbClr val="000000"/>
        </a:lt2>
        <a:accent1>
          <a:srgbClr val="DDC6A7"/>
        </a:accent1>
        <a:accent2>
          <a:srgbClr val="D9C167"/>
        </a:accent2>
        <a:accent3>
          <a:srgbClr val="FFFFFF"/>
        </a:accent3>
        <a:accent4>
          <a:srgbClr val="2A2A00"/>
        </a:accent4>
        <a:accent5>
          <a:srgbClr val="EBDFD0"/>
        </a:accent5>
        <a:accent6>
          <a:srgbClr val="C4AF5D"/>
        </a:accent6>
        <a:hlink>
          <a:srgbClr val="8A7A66"/>
        </a:hlink>
        <a:folHlink>
          <a:srgbClr val="C0AE9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Intro</Template>
  <TotalTime>3225</TotalTime>
  <Words>473</Words>
  <Application>Microsoft PowerPoint</Application>
  <PresentationFormat>On-screen Show (4:3)</PresentationFormat>
  <Paragraphs>133</Paragraphs>
  <Slides>9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Tahoma</vt:lpstr>
      <vt:lpstr>Arial</vt:lpstr>
      <vt:lpstr>Comic Sans MS</vt:lpstr>
      <vt:lpstr>ＭＳ Ｐゴシック</vt:lpstr>
      <vt:lpstr>Times New Roman</vt:lpstr>
      <vt:lpstr>Courier New</vt:lpstr>
      <vt:lpstr>Intro</vt:lpstr>
      <vt:lpstr>Slide 1</vt:lpstr>
      <vt:lpstr>البرامج والبيانات</vt:lpstr>
      <vt:lpstr>حالة منطقة من الذاكرة</vt:lpstr>
      <vt:lpstr>معرف منطقة من الذاكرة</vt:lpstr>
      <vt:lpstr>نوع منطقة من الذاكرة</vt:lpstr>
      <vt:lpstr>أنواع البيانات الأساسية</vt:lpstr>
      <vt:lpstr>أنواع البيانات الأساسية</vt:lpstr>
      <vt:lpstr>تعريف ثابت</vt:lpstr>
      <vt:lpstr>تعريف متغير</vt:lpstr>
    </vt:vector>
  </TitlesOfParts>
  <Company>CCIS-KSU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Staff Member</dc:creator>
  <cp:lastModifiedBy>gtec</cp:lastModifiedBy>
  <cp:revision>19</cp:revision>
  <cp:lastPrinted>1601-01-01T00:00:00Z</cp:lastPrinted>
  <dcterms:created xsi:type="dcterms:W3CDTF">2007-03-20T08:45:47Z</dcterms:created>
  <dcterms:modified xsi:type="dcterms:W3CDTF">2014-05-17T10:19:46Z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TC010689871033</vt:lpwstr>
  </property>
</Properties>
</file>