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Default Extension="jpeg" ContentType="image/jpeg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0" r:id="rId1"/>
  </p:sldMasterIdLst>
  <p:notesMasterIdLst>
    <p:notesMasterId r:id="rId7"/>
  </p:notesMasterIdLst>
  <p:sldIdLst>
    <p:sldId id="263" r:id="rId2"/>
    <p:sldId id="264" r:id="rId3"/>
    <p:sldId id="259" r:id="rId4"/>
    <p:sldId id="265" r:id="rId5"/>
    <p:sldId id="266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9933"/>
    <a:srgbClr val="FF9900"/>
    <a:srgbClr val="FF0000"/>
    <a:srgbClr val="FF3300"/>
    <a:srgbClr val="FF5050"/>
    <a:srgbClr val="FF00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6758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75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75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75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376EA08-1DAA-45AF-9CA7-424F6AC9D7D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16DC94B-4E2E-4F9D-B2A9-891482E0602E}" type="slidenum">
              <a:rPr lang="en-US"/>
              <a:pPr/>
              <a:t>1</a:t>
            </a:fld>
            <a:endParaRPr lang="en-US"/>
          </a:p>
        </p:txBody>
      </p:sp>
      <p:sp>
        <p:nvSpPr>
          <p:cNvPr id="97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ACAEAE0-D910-45FD-AAF7-11F258DD1DF1}" type="slidenum">
              <a:rPr lang="en-US"/>
              <a:pPr/>
              <a:t>2</a:t>
            </a:fld>
            <a:endParaRPr lang="en-US"/>
          </a:p>
        </p:txBody>
      </p:sp>
      <p:sp>
        <p:nvSpPr>
          <p:cNvPr id="173058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73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ACAEAE0-D910-45FD-AAF7-11F258DD1DF1}" type="slidenum">
              <a:rPr lang="en-US"/>
              <a:pPr/>
              <a:t>3</a:t>
            </a:fld>
            <a:endParaRPr lang="en-US"/>
          </a:p>
        </p:txBody>
      </p:sp>
      <p:sp>
        <p:nvSpPr>
          <p:cNvPr id="173058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73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ACAEAE0-D910-45FD-AAF7-11F258DD1DF1}" type="slidenum">
              <a:rPr lang="en-US"/>
              <a:pPr/>
              <a:t>4</a:t>
            </a:fld>
            <a:endParaRPr lang="en-US"/>
          </a:p>
        </p:txBody>
      </p:sp>
      <p:sp>
        <p:nvSpPr>
          <p:cNvPr id="173058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73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ACAEAE0-D910-45FD-AAF7-11F258DD1DF1}" type="slidenum">
              <a:rPr lang="en-US"/>
              <a:pPr/>
              <a:t>5</a:t>
            </a:fld>
            <a:endParaRPr lang="en-US"/>
          </a:p>
        </p:txBody>
      </p:sp>
      <p:sp>
        <p:nvSpPr>
          <p:cNvPr id="173058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73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901" name="Group 109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33882" name="Group 90"/>
            <p:cNvGrpSpPr>
              <a:grpSpLocks/>
            </p:cNvGrpSpPr>
            <p:nvPr userDrawn="1"/>
          </p:nvGrpSpPr>
          <p:grpSpPr bwMode="auto">
            <a:xfrm>
              <a:off x="696" y="1979"/>
              <a:ext cx="3132" cy="324"/>
              <a:chOff x="696" y="894"/>
              <a:chExt cx="3132" cy="324"/>
            </a:xfrm>
          </p:grpSpPr>
          <p:sp>
            <p:nvSpPr>
              <p:cNvPr id="33878" name="Rectangle 86"/>
              <p:cNvSpPr>
                <a:spLocks noChangeArrowheads="1"/>
              </p:cNvSpPr>
              <p:nvPr userDrawn="1"/>
            </p:nvSpPr>
            <p:spPr bwMode="ltGray">
              <a:xfrm>
                <a:off x="696" y="894"/>
                <a:ext cx="1104" cy="288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79" name="Rectangle 87"/>
              <p:cNvSpPr>
                <a:spLocks noChangeArrowheads="1"/>
              </p:cNvSpPr>
              <p:nvPr userDrawn="1"/>
            </p:nvSpPr>
            <p:spPr bwMode="ltGray">
              <a:xfrm>
                <a:off x="696" y="1122"/>
                <a:ext cx="1440" cy="9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80" name="Rectangle 88"/>
              <p:cNvSpPr>
                <a:spLocks noChangeArrowheads="1"/>
              </p:cNvSpPr>
              <p:nvPr userDrawn="1"/>
            </p:nvSpPr>
            <p:spPr bwMode="ltGray">
              <a:xfrm>
                <a:off x="1716" y="1068"/>
                <a:ext cx="2112" cy="108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81" name="Rectangle 89"/>
              <p:cNvSpPr>
                <a:spLocks noChangeArrowheads="1"/>
              </p:cNvSpPr>
              <p:nvPr userDrawn="1"/>
            </p:nvSpPr>
            <p:spPr bwMode="ltGray">
              <a:xfrm>
                <a:off x="1713" y="954"/>
                <a:ext cx="1872" cy="144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3848" name="Rectangle 56"/>
            <p:cNvSpPr>
              <a:spLocks noChangeArrowheads="1"/>
            </p:cNvSpPr>
            <p:nvPr userDrawn="1"/>
          </p:nvSpPr>
          <p:spPr bwMode="ltGray">
            <a:xfrm>
              <a:off x="2112" y="0"/>
              <a:ext cx="3648" cy="96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3794" name="Group 2"/>
            <p:cNvGrpSpPr>
              <a:grpSpLocks/>
            </p:cNvGrpSpPr>
            <p:nvPr userDrawn="1"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grpSp>
            <p:nvGrpSpPr>
              <p:cNvPr id="33795" name="Group 3"/>
              <p:cNvGrpSpPr>
                <a:grpSpLocks/>
              </p:cNvGrpSpPr>
              <p:nvPr/>
            </p:nvGrpSpPr>
            <p:grpSpPr bwMode="auto">
              <a:xfrm>
                <a:off x="0" y="192"/>
                <a:ext cx="5760" cy="4032"/>
                <a:chOff x="0" y="192"/>
                <a:chExt cx="5760" cy="4032"/>
              </a:xfrm>
            </p:grpSpPr>
            <p:sp>
              <p:nvSpPr>
                <p:cNvPr id="33796" name="Line 4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797" name="Line 5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798" name="Line 6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799" name="Line 7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0" name="Line 8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1" name="Line 9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2" name="Line 10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3" name="Line 11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4" name="Line 12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5" name="Line 13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6" name="Line 14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7" name="Line 15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8" name="Line 16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9" name="Line 17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10" name="Line 18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11" name="Line 19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12" name="Line 20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13" name="Line 21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14" name="Line 22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15" name="Line 23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16" name="Line 24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17" name="Line 25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3818" name="Group 26"/>
              <p:cNvGrpSpPr>
                <a:grpSpLocks/>
              </p:cNvGrpSpPr>
              <p:nvPr/>
            </p:nvGrpSpPr>
            <p:grpSpPr bwMode="auto">
              <a:xfrm>
                <a:off x="192" y="0"/>
                <a:ext cx="5376" cy="4320"/>
                <a:chOff x="192" y="0"/>
                <a:chExt cx="5376" cy="4320"/>
              </a:xfrm>
            </p:grpSpPr>
            <p:sp>
              <p:nvSpPr>
                <p:cNvPr id="33819" name="Line 27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20" name="Line 28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21" name="Line 29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22" name="Line 30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23" name="Line 31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24" name="Line 32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25" name="Line 33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26" name="Line 34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27" name="Line 35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28" name="Line 36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29" name="Line 37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30" name="Line 38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31" name="Line 39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32" name="Line 40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33" name="Line 41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34" name="Line 42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35" name="Line 43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36" name="Line 44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37" name="Line 45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38" name="Line 46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39" name="Line 47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40" name="Line 48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41" name="Line 49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42" name="Line 50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43" name="Line 51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44" name="Line 52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45" name="Line 53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46" name="Line 54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47" name="Line 55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33855" name="Group 63"/>
            <p:cNvGrpSpPr>
              <a:grpSpLocks/>
            </p:cNvGrpSpPr>
            <p:nvPr userDrawn="1"/>
          </p:nvGrpSpPr>
          <p:grpSpPr bwMode="auto">
            <a:xfrm>
              <a:off x="4512" y="3984"/>
              <a:ext cx="912" cy="288"/>
              <a:chOff x="4512" y="3984"/>
              <a:chExt cx="912" cy="288"/>
            </a:xfrm>
          </p:grpSpPr>
          <p:sp>
            <p:nvSpPr>
              <p:cNvPr id="33856" name="Rectangle 64" descr="60%"/>
              <p:cNvSpPr>
                <a:spLocks noChangeArrowheads="1"/>
              </p:cNvSpPr>
              <p:nvPr userDrawn="1"/>
            </p:nvSpPr>
            <p:spPr bwMode="ltGray">
              <a:xfrm>
                <a:off x="4560" y="4032"/>
                <a:ext cx="816" cy="192"/>
              </a:xfrm>
              <a:prstGeom prst="rect">
                <a:avLst/>
              </a:prstGeom>
              <a:pattFill prst="pct60">
                <a:fgClr>
                  <a:schemeClr val="folHlink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57" name="Line 65"/>
              <p:cNvSpPr>
                <a:spLocks noChangeShapeType="1"/>
              </p:cNvSpPr>
              <p:nvPr userDrawn="1"/>
            </p:nvSpPr>
            <p:spPr bwMode="ltGray">
              <a:xfrm>
                <a:off x="4512" y="4032"/>
                <a:ext cx="912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58" name="Line 66"/>
              <p:cNvSpPr>
                <a:spLocks noChangeShapeType="1"/>
              </p:cNvSpPr>
              <p:nvPr userDrawn="1"/>
            </p:nvSpPr>
            <p:spPr bwMode="ltGray">
              <a:xfrm>
                <a:off x="4512" y="4224"/>
                <a:ext cx="912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59" name="Line 67"/>
              <p:cNvSpPr>
                <a:spLocks noChangeShapeType="1"/>
              </p:cNvSpPr>
              <p:nvPr userDrawn="1"/>
            </p:nvSpPr>
            <p:spPr bwMode="ltGray">
              <a:xfrm>
                <a:off x="4560" y="398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60" name="Line 68"/>
              <p:cNvSpPr>
                <a:spLocks noChangeShapeType="1"/>
              </p:cNvSpPr>
              <p:nvPr userDrawn="1"/>
            </p:nvSpPr>
            <p:spPr bwMode="ltGray">
              <a:xfrm>
                <a:off x="5376" y="398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3872" name="Line 80"/>
            <p:cNvSpPr>
              <a:spLocks noChangeShapeType="1"/>
            </p:cNvSpPr>
            <p:nvPr userDrawn="1"/>
          </p:nvSpPr>
          <p:spPr bwMode="ltGray">
            <a:xfrm>
              <a:off x="5568" y="0"/>
              <a:ext cx="0" cy="1488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3898" name="Group 106"/>
            <p:cNvGrpSpPr>
              <a:grpSpLocks/>
            </p:cNvGrpSpPr>
            <p:nvPr userDrawn="1"/>
          </p:nvGrpSpPr>
          <p:grpSpPr bwMode="auto">
            <a:xfrm>
              <a:off x="261" y="1962"/>
              <a:ext cx="3567" cy="1494"/>
              <a:chOff x="261" y="877"/>
              <a:chExt cx="3567" cy="1494"/>
            </a:xfrm>
          </p:grpSpPr>
          <p:sp>
            <p:nvSpPr>
              <p:cNvPr id="33874" name="Line 82"/>
              <p:cNvSpPr>
                <a:spLocks noChangeShapeType="1"/>
              </p:cNvSpPr>
              <p:nvPr/>
            </p:nvSpPr>
            <p:spPr bwMode="ltGray">
              <a:xfrm flipH="1">
                <a:off x="261" y="951"/>
                <a:ext cx="1533" cy="3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75" name="Line 83"/>
              <p:cNvSpPr>
                <a:spLocks noChangeShapeType="1"/>
              </p:cNvSpPr>
              <p:nvPr/>
            </p:nvSpPr>
            <p:spPr bwMode="ltGray">
              <a:xfrm>
                <a:off x="383" y="879"/>
                <a:ext cx="0" cy="149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76" name="Arc 84"/>
              <p:cNvSpPr>
                <a:spLocks/>
              </p:cNvSpPr>
              <p:nvPr/>
            </p:nvSpPr>
            <p:spPr bwMode="ltGray">
              <a:xfrm rot="16200000" flipH="1">
                <a:off x="303" y="876"/>
                <a:ext cx="156" cy="157"/>
              </a:xfrm>
              <a:custGeom>
                <a:avLst/>
                <a:gdLst>
                  <a:gd name="G0" fmla="+- 21595 0 0"/>
                  <a:gd name="G1" fmla="+- 21600 0 0"/>
                  <a:gd name="G2" fmla="+- 21600 0 0"/>
                  <a:gd name="T0" fmla="*/ 21114 w 43195"/>
                  <a:gd name="T1" fmla="*/ 5 h 43200"/>
                  <a:gd name="T2" fmla="*/ 0 w 43195"/>
                  <a:gd name="T3" fmla="*/ 22056 h 43200"/>
                  <a:gd name="T4" fmla="*/ 21595 w 43195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83" name="Arc 91"/>
              <p:cNvSpPr>
                <a:spLocks/>
              </p:cNvSpPr>
              <p:nvPr userDrawn="1"/>
            </p:nvSpPr>
            <p:spPr bwMode="ltGray">
              <a:xfrm>
                <a:off x="692" y="895"/>
                <a:ext cx="267" cy="209"/>
              </a:xfrm>
              <a:custGeom>
                <a:avLst/>
                <a:gdLst>
                  <a:gd name="G0" fmla="+- 16787 0 0"/>
                  <a:gd name="G1" fmla="+- 8563 0 0"/>
                  <a:gd name="G2" fmla="+- 21600 0 0"/>
                  <a:gd name="T0" fmla="*/ 36617 w 38387"/>
                  <a:gd name="T1" fmla="*/ 0 h 30163"/>
                  <a:gd name="T2" fmla="*/ 0 w 38387"/>
                  <a:gd name="T3" fmla="*/ 22156 h 30163"/>
                  <a:gd name="T4" fmla="*/ 16787 w 38387"/>
                  <a:gd name="T5" fmla="*/ 8563 h 30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387" h="30163" fill="none" extrusionOk="0">
                    <a:moveTo>
                      <a:pt x="36617" y="-1"/>
                    </a:moveTo>
                    <a:cubicBezTo>
                      <a:pt x="37784" y="2703"/>
                      <a:pt x="38387" y="5617"/>
                      <a:pt x="38387" y="8563"/>
                    </a:cubicBezTo>
                    <a:cubicBezTo>
                      <a:pt x="38387" y="20492"/>
                      <a:pt x="28716" y="30163"/>
                      <a:pt x="16787" y="30163"/>
                    </a:cubicBezTo>
                    <a:cubicBezTo>
                      <a:pt x="10269" y="30163"/>
                      <a:pt x="4101" y="27220"/>
                      <a:pt x="0" y="22155"/>
                    </a:cubicBezTo>
                  </a:path>
                  <a:path w="38387" h="30163" stroke="0" extrusionOk="0">
                    <a:moveTo>
                      <a:pt x="36617" y="-1"/>
                    </a:moveTo>
                    <a:cubicBezTo>
                      <a:pt x="37784" y="2703"/>
                      <a:pt x="38387" y="5617"/>
                      <a:pt x="38387" y="8563"/>
                    </a:cubicBezTo>
                    <a:cubicBezTo>
                      <a:pt x="38387" y="20492"/>
                      <a:pt x="28716" y="30163"/>
                      <a:pt x="16787" y="30163"/>
                    </a:cubicBezTo>
                    <a:cubicBezTo>
                      <a:pt x="10269" y="30163"/>
                      <a:pt x="4101" y="27220"/>
                      <a:pt x="0" y="22155"/>
                    </a:cubicBezTo>
                    <a:lnTo>
                      <a:pt x="16787" y="8563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84" name="Arc 92"/>
              <p:cNvSpPr>
                <a:spLocks/>
              </p:cNvSpPr>
              <p:nvPr userDrawn="1"/>
            </p:nvSpPr>
            <p:spPr bwMode="ltGray">
              <a:xfrm flipV="1">
                <a:off x="834" y="893"/>
                <a:ext cx="288" cy="322"/>
              </a:xfrm>
              <a:custGeom>
                <a:avLst/>
                <a:gdLst>
                  <a:gd name="G0" fmla="+- 21600 0 0"/>
                  <a:gd name="G1" fmla="+- 5361 0 0"/>
                  <a:gd name="G2" fmla="+- 21600 0 0"/>
                  <a:gd name="T0" fmla="*/ 10995 w 21600"/>
                  <a:gd name="T1" fmla="*/ 24179 h 24179"/>
                  <a:gd name="T2" fmla="*/ 676 w 21600"/>
                  <a:gd name="T3" fmla="*/ 0 h 24179"/>
                  <a:gd name="T4" fmla="*/ 21600 w 21600"/>
                  <a:gd name="T5" fmla="*/ 5361 h 24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4179" fill="none" extrusionOk="0">
                    <a:moveTo>
                      <a:pt x="10995" y="24178"/>
                    </a:moveTo>
                    <a:cubicBezTo>
                      <a:pt x="4202" y="20350"/>
                      <a:pt x="0" y="13158"/>
                      <a:pt x="0" y="5361"/>
                    </a:cubicBezTo>
                    <a:cubicBezTo>
                      <a:pt x="-1" y="3552"/>
                      <a:pt x="227" y="1751"/>
                      <a:pt x="675" y="-1"/>
                    </a:cubicBezTo>
                  </a:path>
                  <a:path w="21600" h="24179" stroke="0" extrusionOk="0">
                    <a:moveTo>
                      <a:pt x="10995" y="24178"/>
                    </a:moveTo>
                    <a:cubicBezTo>
                      <a:pt x="4202" y="20350"/>
                      <a:pt x="0" y="13158"/>
                      <a:pt x="0" y="5361"/>
                    </a:cubicBezTo>
                    <a:cubicBezTo>
                      <a:pt x="-1" y="3552"/>
                      <a:pt x="227" y="1751"/>
                      <a:pt x="675" y="-1"/>
                    </a:cubicBezTo>
                    <a:lnTo>
                      <a:pt x="21600" y="5361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85" name="Arc 93"/>
              <p:cNvSpPr>
                <a:spLocks/>
              </p:cNvSpPr>
              <p:nvPr userDrawn="1"/>
            </p:nvSpPr>
            <p:spPr bwMode="ltGray">
              <a:xfrm flipV="1">
                <a:off x="1124" y="888"/>
                <a:ext cx="288" cy="329"/>
              </a:xfrm>
              <a:custGeom>
                <a:avLst/>
                <a:gdLst>
                  <a:gd name="G0" fmla="+- 0 0 0"/>
                  <a:gd name="G1" fmla="+- 4933 0 0"/>
                  <a:gd name="G2" fmla="+- 21600 0 0"/>
                  <a:gd name="T0" fmla="*/ 21029 w 21600"/>
                  <a:gd name="T1" fmla="*/ 0 h 24653"/>
                  <a:gd name="T2" fmla="*/ 8813 w 21600"/>
                  <a:gd name="T3" fmla="*/ 24653 h 24653"/>
                  <a:gd name="T4" fmla="*/ 0 w 21600"/>
                  <a:gd name="T5" fmla="*/ 4933 h 246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4653" fill="none" extrusionOk="0">
                    <a:moveTo>
                      <a:pt x="21029" y="-1"/>
                    </a:moveTo>
                    <a:cubicBezTo>
                      <a:pt x="21408" y="1616"/>
                      <a:pt x="21600" y="3272"/>
                      <a:pt x="21600" y="4933"/>
                    </a:cubicBezTo>
                    <a:cubicBezTo>
                      <a:pt x="21600" y="13452"/>
                      <a:pt x="16591" y="21176"/>
                      <a:pt x="8813" y="24653"/>
                    </a:cubicBezTo>
                  </a:path>
                  <a:path w="21600" h="24653" stroke="0" extrusionOk="0">
                    <a:moveTo>
                      <a:pt x="21029" y="-1"/>
                    </a:moveTo>
                    <a:cubicBezTo>
                      <a:pt x="21408" y="1616"/>
                      <a:pt x="21600" y="3272"/>
                      <a:pt x="21600" y="4933"/>
                    </a:cubicBezTo>
                    <a:cubicBezTo>
                      <a:pt x="21600" y="13452"/>
                      <a:pt x="16591" y="21176"/>
                      <a:pt x="8813" y="24653"/>
                    </a:cubicBezTo>
                    <a:lnTo>
                      <a:pt x="0" y="4933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86" name="Line 94"/>
              <p:cNvSpPr>
                <a:spLocks noChangeShapeType="1"/>
              </p:cNvSpPr>
              <p:nvPr userDrawn="1"/>
            </p:nvSpPr>
            <p:spPr bwMode="ltGray">
              <a:xfrm flipV="1">
                <a:off x="720" y="891"/>
                <a:ext cx="417" cy="327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87" name="Line 95"/>
              <p:cNvSpPr>
                <a:spLocks noChangeShapeType="1"/>
              </p:cNvSpPr>
              <p:nvPr userDrawn="1"/>
            </p:nvSpPr>
            <p:spPr bwMode="ltGray">
              <a:xfrm>
                <a:off x="771" y="891"/>
                <a:ext cx="300" cy="324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88" name="Arc 96"/>
              <p:cNvSpPr>
                <a:spLocks/>
              </p:cNvSpPr>
              <p:nvPr userDrawn="1"/>
            </p:nvSpPr>
            <p:spPr bwMode="ltGray">
              <a:xfrm flipV="1">
                <a:off x="2708" y="954"/>
                <a:ext cx="727" cy="619"/>
              </a:xfrm>
              <a:custGeom>
                <a:avLst/>
                <a:gdLst>
                  <a:gd name="G0" fmla="+- 18917 0 0"/>
                  <a:gd name="G1" fmla="+- 0 0 0"/>
                  <a:gd name="G2" fmla="+- 21600 0 0"/>
                  <a:gd name="T0" fmla="*/ 4536 w 18917"/>
                  <a:gd name="T1" fmla="*/ 16117 h 16117"/>
                  <a:gd name="T2" fmla="*/ 0 w 18917"/>
                  <a:gd name="T3" fmla="*/ 10426 h 16117"/>
                  <a:gd name="T4" fmla="*/ 18917 w 18917"/>
                  <a:gd name="T5" fmla="*/ 0 h 16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917" h="16117" fill="none" extrusionOk="0">
                    <a:moveTo>
                      <a:pt x="4536" y="16116"/>
                    </a:moveTo>
                    <a:cubicBezTo>
                      <a:pt x="2713" y="14490"/>
                      <a:pt x="1179" y="12565"/>
                      <a:pt x="-1" y="10426"/>
                    </a:cubicBezTo>
                  </a:path>
                  <a:path w="18917" h="16117" stroke="0" extrusionOk="0">
                    <a:moveTo>
                      <a:pt x="4536" y="16116"/>
                    </a:moveTo>
                    <a:cubicBezTo>
                      <a:pt x="2713" y="14490"/>
                      <a:pt x="1179" y="12565"/>
                      <a:pt x="-1" y="10426"/>
                    </a:cubicBezTo>
                    <a:lnTo>
                      <a:pt x="18917" y="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89" name="Arc 97"/>
              <p:cNvSpPr>
                <a:spLocks/>
              </p:cNvSpPr>
              <p:nvPr userDrawn="1"/>
            </p:nvSpPr>
            <p:spPr bwMode="ltGray">
              <a:xfrm>
                <a:off x="3076" y="922"/>
                <a:ext cx="425" cy="215"/>
              </a:xfrm>
              <a:custGeom>
                <a:avLst/>
                <a:gdLst>
                  <a:gd name="G0" fmla="+- 21430 0 0"/>
                  <a:gd name="G1" fmla="+- 0 0 0"/>
                  <a:gd name="G2" fmla="+- 21600 0 0"/>
                  <a:gd name="T0" fmla="*/ 42771 w 42771"/>
                  <a:gd name="T1" fmla="*/ 3334 h 21600"/>
                  <a:gd name="T2" fmla="*/ 0 w 42771"/>
                  <a:gd name="T3" fmla="*/ 2703 h 21600"/>
                  <a:gd name="T4" fmla="*/ 21430 w 42771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771" h="21600" fill="none" extrusionOk="0">
                    <a:moveTo>
                      <a:pt x="42771" y="3334"/>
                    </a:moveTo>
                    <a:cubicBezTo>
                      <a:pt x="41128" y="13848"/>
                      <a:pt x="32072" y="21599"/>
                      <a:pt x="21430" y="21600"/>
                    </a:cubicBezTo>
                    <a:cubicBezTo>
                      <a:pt x="10545" y="21600"/>
                      <a:pt x="1361" y="13501"/>
                      <a:pt x="-1" y="2703"/>
                    </a:cubicBezTo>
                  </a:path>
                  <a:path w="42771" h="21600" stroke="0" extrusionOk="0">
                    <a:moveTo>
                      <a:pt x="42771" y="3334"/>
                    </a:moveTo>
                    <a:cubicBezTo>
                      <a:pt x="41128" y="13848"/>
                      <a:pt x="32072" y="21599"/>
                      <a:pt x="21430" y="21600"/>
                    </a:cubicBezTo>
                    <a:cubicBezTo>
                      <a:pt x="10545" y="21600"/>
                      <a:pt x="1361" y="13501"/>
                      <a:pt x="-1" y="2703"/>
                    </a:cubicBezTo>
                    <a:lnTo>
                      <a:pt x="21430" y="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90" name="Arc 98"/>
              <p:cNvSpPr>
                <a:spLocks/>
              </p:cNvSpPr>
              <p:nvPr userDrawn="1"/>
            </p:nvSpPr>
            <p:spPr bwMode="ltGray">
              <a:xfrm flipH="1" flipV="1">
                <a:off x="3441" y="1037"/>
                <a:ext cx="288" cy="144"/>
              </a:xfrm>
              <a:custGeom>
                <a:avLst/>
                <a:gdLst>
                  <a:gd name="G0" fmla="+- 21571 0 0"/>
                  <a:gd name="G1" fmla="+- 0 0 0"/>
                  <a:gd name="G2" fmla="+- 21600 0 0"/>
                  <a:gd name="T0" fmla="*/ 43129 w 43129"/>
                  <a:gd name="T1" fmla="*/ 1348 h 21600"/>
                  <a:gd name="T2" fmla="*/ 0 w 43129"/>
                  <a:gd name="T3" fmla="*/ 1115 h 21600"/>
                  <a:gd name="T4" fmla="*/ 21571 w 43129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29" h="21600" fill="none" extrusionOk="0">
                    <a:moveTo>
                      <a:pt x="43128" y="1347"/>
                    </a:moveTo>
                    <a:cubicBezTo>
                      <a:pt x="42417" y="12731"/>
                      <a:pt x="32976" y="21599"/>
                      <a:pt x="21571" y="21600"/>
                    </a:cubicBezTo>
                    <a:cubicBezTo>
                      <a:pt x="10074" y="21600"/>
                      <a:pt x="593" y="12595"/>
                      <a:pt x="-1" y="1115"/>
                    </a:cubicBezTo>
                  </a:path>
                  <a:path w="43129" h="21600" stroke="0" extrusionOk="0">
                    <a:moveTo>
                      <a:pt x="43128" y="1347"/>
                    </a:moveTo>
                    <a:cubicBezTo>
                      <a:pt x="42417" y="12731"/>
                      <a:pt x="32976" y="21599"/>
                      <a:pt x="21571" y="21600"/>
                    </a:cubicBezTo>
                    <a:cubicBezTo>
                      <a:pt x="10074" y="21600"/>
                      <a:pt x="593" y="12595"/>
                      <a:pt x="-1" y="1115"/>
                    </a:cubicBezTo>
                    <a:lnTo>
                      <a:pt x="21571" y="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91" name="Arc 99"/>
              <p:cNvSpPr>
                <a:spLocks/>
              </p:cNvSpPr>
              <p:nvPr userDrawn="1"/>
            </p:nvSpPr>
            <p:spPr bwMode="ltGray">
              <a:xfrm flipH="1" flipV="1">
                <a:off x="2745" y="1045"/>
                <a:ext cx="201" cy="130"/>
              </a:xfrm>
              <a:custGeom>
                <a:avLst/>
                <a:gdLst>
                  <a:gd name="G0" fmla="+- 21600 0 0"/>
                  <a:gd name="G1" fmla="+- 6405 0 0"/>
                  <a:gd name="G2" fmla="+- 21600 0 0"/>
                  <a:gd name="T0" fmla="*/ 42229 w 43200"/>
                  <a:gd name="T1" fmla="*/ 0 h 28005"/>
                  <a:gd name="T2" fmla="*/ 764 w 43200"/>
                  <a:gd name="T3" fmla="*/ 710 h 28005"/>
                  <a:gd name="T4" fmla="*/ 21600 w 43200"/>
                  <a:gd name="T5" fmla="*/ 6405 h 280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200" h="28005" fill="none" extrusionOk="0">
                    <a:moveTo>
                      <a:pt x="42228" y="0"/>
                    </a:moveTo>
                    <a:cubicBezTo>
                      <a:pt x="42872" y="2074"/>
                      <a:pt x="43200" y="4233"/>
                      <a:pt x="43200" y="6405"/>
                    </a:cubicBezTo>
                    <a:cubicBezTo>
                      <a:pt x="43200" y="18334"/>
                      <a:pt x="33529" y="28005"/>
                      <a:pt x="21600" y="28005"/>
                    </a:cubicBezTo>
                    <a:cubicBezTo>
                      <a:pt x="9670" y="28005"/>
                      <a:pt x="0" y="18334"/>
                      <a:pt x="0" y="6405"/>
                    </a:cubicBezTo>
                    <a:cubicBezTo>
                      <a:pt x="-1" y="4481"/>
                      <a:pt x="257" y="2565"/>
                      <a:pt x="764" y="710"/>
                    </a:cubicBezTo>
                  </a:path>
                  <a:path w="43200" h="28005" stroke="0" extrusionOk="0">
                    <a:moveTo>
                      <a:pt x="42228" y="0"/>
                    </a:moveTo>
                    <a:cubicBezTo>
                      <a:pt x="42872" y="2074"/>
                      <a:pt x="43200" y="4233"/>
                      <a:pt x="43200" y="6405"/>
                    </a:cubicBezTo>
                    <a:cubicBezTo>
                      <a:pt x="43200" y="18334"/>
                      <a:pt x="33529" y="28005"/>
                      <a:pt x="21600" y="28005"/>
                    </a:cubicBezTo>
                    <a:cubicBezTo>
                      <a:pt x="9670" y="28005"/>
                      <a:pt x="0" y="18334"/>
                      <a:pt x="0" y="6405"/>
                    </a:cubicBezTo>
                    <a:cubicBezTo>
                      <a:pt x="-1" y="4481"/>
                      <a:pt x="257" y="2565"/>
                      <a:pt x="764" y="710"/>
                    </a:cubicBezTo>
                    <a:lnTo>
                      <a:pt x="21600" y="640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92" name="Line 100"/>
              <p:cNvSpPr>
                <a:spLocks noChangeShapeType="1"/>
              </p:cNvSpPr>
              <p:nvPr userDrawn="1"/>
            </p:nvSpPr>
            <p:spPr bwMode="ltGray">
              <a:xfrm>
                <a:off x="2784" y="960"/>
                <a:ext cx="219" cy="216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93" name="Line 101"/>
              <p:cNvSpPr>
                <a:spLocks noChangeShapeType="1"/>
              </p:cNvSpPr>
              <p:nvPr userDrawn="1"/>
            </p:nvSpPr>
            <p:spPr bwMode="ltGray">
              <a:xfrm>
                <a:off x="3282" y="951"/>
                <a:ext cx="300" cy="22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94" name="Line 102"/>
              <p:cNvSpPr>
                <a:spLocks noChangeShapeType="1"/>
              </p:cNvSpPr>
              <p:nvPr userDrawn="1"/>
            </p:nvSpPr>
            <p:spPr bwMode="ltGray">
              <a:xfrm flipH="1">
                <a:off x="2976" y="951"/>
                <a:ext cx="300" cy="22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95" name="Line 103"/>
              <p:cNvSpPr>
                <a:spLocks noChangeShapeType="1"/>
              </p:cNvSpPr>
              <p:nvPr userDrawn="1"/>
            </p:nvSpPr>
            <p:spPr bwMode="ltGray">
              <a:xfrm>
                <a:off x="3279" y="951"/>
                <a:ext cx="0" cy="225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96" name="Line 104"/>
              <p:cNvSpPr>
                <a:spLocks noChangeShapeType="1"/>
              </p:cNvSpPr>
              <p:nvPr userDrawn="1"/>
            </p:nvSpPr>
            <p:spPr bwMode="ltGray">
              <a:xfrm>
                <a:off x="3579" y="951"/>
                <a:ext cx="0" cy="297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97" name="Line 105"/>
              <p:cNvSpPr>
                <a:spLocks noChangeShapeType="1"/>
              </p:cNvSpPr>
              <p:nvPr userDrawn="1"/>
            </p:nvSpPr>
            <p:spPr bwMode="ltGray">
              <a:xfrm>
                <a:off x="288" y="1176"/>
                <a:ext cx="3540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33867" name="Rectangle 75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3868" name="Rectangle 76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886200"/>
            <a:ext cx="6400800" cy="175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3869" name="Rectangle 77"/>
          <p:cNvSpPr>
            <a:spLocks noGrp="1" noChangeArrowheads="1"/>
          </p:cNvSpPr>
          <p:nvPr>
            <p:ph type="dt" sz="half" idx="2"/>
          </p:nvPr>
        </p:nvSpPr>
        <p:spPr>
          <a:xfrm>
            <a:off x="7239000" y="6248400"/>
            <a:ext cx="1339850" cy="457200"/>
          </a:xfrm>
        </p:spPr>
        <p:txBody>
          <a:bodyPr/>
          <a:lstStyle>
            <a:lvl1pPr algn="ctr">
              <a:defRPr sz="1400"/>
            </a:lvl1pPr>
          </a:lstStyle>
          <a:p>
            <a:fld id="{995D53F2-3A61-4F7F-BC2F-12B536B14A7D}" type="datetime1">
              <a:rPr lang="en-US"/>
              <a:pPr/>
              <a:t>5/17/2014</a:t>
            </a:fld>
            <a:endParaRPr lang="en-US"/>
          </a:p>
        </p:txBody>
      </p:sp>
      <p:sp>
        <p:nvSpPr>
          <p:cNvPr id="33870" name="Rectangle 78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33871" name="Rectangle 79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/>
              <a:t>Page </a:t>
            </a:r>
            <a:fld id="{51216865-2669-4153-B0B2-A3E6BC45B41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Dr. S. GANNOUNI &amp; Dr.  A. TOUIR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D6F08814-164F-4397-A877-62BB44AC4E6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304800"/>
            <a:ext cx="200025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0"/>
            <a:ext cx="584835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Dr. S. GANNOUNI &amp; Dr.  A. TOUIR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5C66ECBF-16A1-4D7E-80AC-F7CDD701DA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Dr. S. GANNOUNI &amp; Dr.  A. TOUIR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C101B19D-5EBD-47C5-B67F-5BA633AB46E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Dr. S. GANNOUNI &amp; Dr.  A. TOUIR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485F5C3D-9276-4AE1-9BED-430E55805C6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Dr. S. GANNOUNI &amp; Dr.  A. TOUIR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9053E94C-53F8-44DD-85DC-C5BF61DFF3D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Dr. S. GANNOUNI &amp; Dr.  A. TOUIR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73607FB6-A79D-4101-97CF-6FF0436E7CE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Dr. S. GANNOUNI &amp; Dr.  A. TOUIR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F3C0B52F-0856-4C32-B8EF-2E9B72BF0C7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Dr. S. GANNOUNI &amp; Dr.  A. TOUIR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D09101AE-5862-481B-9D4D-D68E1E9CA7D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Dr. S. GANNOUNI &amp; Dr.  A. TOUIR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50477DEB-0DBD-4D69-A9AF-4DB85EB7AC9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Dr. S. GANNOUNI &amp; Dr.  A. TOUIR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4DC4C5C5-9090-4FF2-8818-5DD01AE44B7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517" name="Group 8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18434" name="Group 2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grpSp>
            <p:nvGrpSpPr>
              <p:cNvPr id="18435" name="Group 3"/>
              <p:cNvGrpSpPr>
                <a:grpSpLocks/>
              </p:cNvGrpSpPr>
              <p:nvPr/>
            </p:nvGrpSpPr>
            <p:grpSpPr bwMode="auto">
              <a:xfrm>
                <a:off x="0" y="192"/>
                <a:ext cx="5760" cy="4032"/>
                <a:chOff x="0" y="192"/>
                <a:chExt cx="5760" cy="4032"/>
              </a:xfrm>
            </p:grpSpPr>
            <p:sp>
              <p:nvSpPr>
                <p:cNvPr id="18436" name="Line 4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37" name="Line 5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38" name="Line 6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39" name="Line 7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40" name="Line 8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41" name="Line 9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42" name="Line 10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43" name="Line 11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44" name="Line 12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45" name="Line 13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46" name="Line 14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47" name="Line 15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48" name="Line 16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49" name="Line 17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50" name="Line 18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51" name="Line 19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52" name="Line 20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53" name="Line 21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54" name="Line 22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55" name="Line 23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56" name="Line 24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57" name="Line 25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8458" name="Group 26"/>
              <p:cNvGrpSpPr>
                <a:grpSpLocks/>
              </p:cNvGrpSpPr>
              <p:nvPr/>
            </p:nvGrpSpPr>
            <p:grpSpPr bwMode="auto">
              <a:xfrm>
                <a:off x="192" y="0"/>
                <a:ext cx="5376" cy="4320"/>
                <a:chOff x="192" y="0"/>
                <a:chExt cx="5376" cy="4320"/>
              </a:xfrm>
            </p:grpSpPr>
            <p:sp>
              <p:nvSpPr>
                <p:cNvPr id="18459" name="Line 27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60" name="Line 28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61" name="Line 29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62" name="Line 30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63" name="Line 31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64" name="Line 32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65" name="Line 33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66" name="Line 34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67" name="Line 35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68" name="Line 36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69" name="Line 37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70" name="Line 38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71" name="Line 39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72" name="Line 40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73" name="Line 41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74" name="Line 42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75" name="Line 43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76" name="Line 44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77" name="Line 45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78" name="Line 46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79" name="Line 47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80" name="Line 48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81" name="Line 49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82" name="Line 50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83" name="Line 51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84" name="Line 52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85" name="Line 53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86" name="Line 54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87" name="Line 55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18488" name="Rectangle 56" descr="60%"/>
            <p:cNvSpPr>
              <a:spLocks noChangeArrowheads="1"/>
            </p:cNvSpPr>
            <p:nvPr/>
          </p:nvSpPr>
          <p:spPr bwMode="ltGray">
            <a:xfrm>
              <a:off x="2112" y="0"/>
              <a:ext cx="3648" cy="96"/>
            </a:xfrm>
            <a:prstGeom prst="rect">
              <a:avLst/>
            </a:prstGeom>
            <a:pattFill prst="pct60">
              <a:fgClr>
                <a:schemeClr val="folHlink"/>
              </a:fgClr>
              <a:bgClr>
                <a:schemeClr val="bg1"/>
              </a:bgClr>
            </a:patt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8489" name="Group 57"/>
            <p:cNvGrpSpPr>
              <a:grpSpLocks/>
            </p:cNvGrpSpPr>
            <p:nvPr/>
          </p:nvGrpSpPr>
          <p:grpSpPr bwMode="auto">
            <a:xfrm>
              <a:off x="2064" y="3984"/>
              <a:ext cx="1920" cy="288"/>
              <a:chOff x="2064" y="3984"/>
              <a:chExt cx="1920" cy="288"/>
            </a:xfrm>
          </p:grpSpPr>
          <p:sp>
            <p:nvSpPr>
              <p:cNvPr id="18490" name="Rectangle 58" descr="60%"/>
              <p:cNvSpPr>
                <a:spLocks noChangeArrowheads="1"/>
              </p:cNvSpPr>
              <p:nvPr userDrawn="1"/>
            </p:nvSpPr>
            <p:spPr bwMode="ltGray">
              <a:xfrm>
                <a:off x="2112" y="4032"/>
                <a:ext cx="1824" cy="192"/>
              </a:xfrm>
              <a:prstGeom prst="rect">
                <a:avLst/>
              </a:prstGeom>
              <a:pattFill prst="pct60">
                <a:fgClr>
                  <a:schemeClr val="folHlink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91" name="Line 59"/>
              <p:cNvSpPr>
                <a:spLocks noChangeShapeType="1"/>
              </p:cNvSpPr>
              <p:nvPr userDrawn="1"/>
            </p:nvSpPr>
            <p:spPr bwMode="ltGray">
              <a:xfrm>
                <a:off x="2064" y="4032"/>
                <a:ext cx="1920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92" name="Line 60"/>
              <p:cNvSpPr>
                <a:spLocks noChangeShapeType="1"/>
              </p:cNvSpPr>
              <p:nvPr userDrawn="1"/>
            </p:nvSpPr>
            <p:spPr bwMode="ltGray">
              <a:xfrm>
                <a:off x="2064" y="4224"/>
                <a:ext cx="1920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93" name="Line 61"/>
              <p:cNvSpPr>
                <a:spLocks noChangeShapeType="1"/>
              </p:cNvSpPr>
              <p:nvPr userDrawn="1"/>
            </p:nvSpPr>
            <p:spPr bwMode="ltGray">
              <a:xfrm>
                <a:off x="2112" y="398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94" name="Line 62"/>
              <p:cNvSpPr>
                <a:spLocks noChangeShapeType="1"/>
              </p:cNvSpPr>
              <p:nvPr userDrawn="1"/>
            </p:nvSpPr>
            <p:spPr bwMode="ltGray">
              <a:xfrm>
                <a:off x="3936" y="398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8495" name="Group 63"/>
            <p:cNvGrpSpPr>
              <a:grpSpLocks/>
            </p:cNvGrpSpPr>
            <p:nvPr/>
          </p:nvGrpSpPr>
          <p:grpSpPr bwMode="auto">
            <a:xfrm>
              <a:off x="4512" y="3984"/>
              <a:ext cx="912" cy="288"/>
              <a:chOff x="4512" y="3984"/>
              <a:chExt cx="912" cy="288"/>
            </a:xfrm>
          </p:grpSpPr>
          <p:sp>
            <p:nvSpPr>
              <p:cNvPr id="18496" name="Rectangle 64" descr="60%"/>
              <p:cNvSpPr>
                <a:spLocks noChangeArrowheads="1"/>
              </p:cNvSpPr>
              <p:nvPr userDrawn="1"/>
            </p:nvSpPr>
            <p:spPr bwMode="ltGray">
              <a:xfrm>
                <a:off x="4560" y="4032"/>
                <a:ext cx="816" cy="192"/>
              </a:xfrm>
              <a:prstGeom prst="rect">
                <a:avLst/>
              </a:prstGeom>
              <a:pattFill prst="pct60">
                <a:fgClr>
                  <a:schemeClr val="folHlink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97" name="Line 65"/>
              <p:cNvSpPr>
                <a:spLocks noChangeShapeType="1"/>
              </p:cNvSpPr>
              <p:nvPr userDrawn="1"/>
            </p:nvSpPr>
            <p:spPr bwMode="ltGray">
              <a:xfrm>
                <a:off x="4512" y="4032"/>
                <a:ext cx="912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98" name="Line 66"/>
              <p:cNvSpPr>
                <a:spLocks noChangeShapeType="1"/>
              </p:cNvSpPr>
              <p:nvPr userDrawn="1"/>
            </p:nvSpPr>
            <p:spPr bwMode="ltGray">
              <a:xfrm>
                <a:off x="4512" y="4224"/>
                <a:ext cx="912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99" name="Line 67"/>
              <p:cNvSpPr>
                <a:spLocks noChangeShapeType="1"/>
              </p:cNvSpPr>
              <p:nvPr userDrawn="1"/>
            </p:nvSpPr>
            <p:spPr bwMode="ltGray">
              <a:xfrm>
                <a:off x="4560" y="398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500" name="Line 68"/>
              <p:cNvSpPr>
                <a:spLocks noChangeShapeType="1"/>
              </p:cNvSpPr>
              <p:nvPr userDrawn="1"/>
            </p:nvSpPr>
            <p:spPr bwMode="ltGray">
              <a:xfrm>
                <a:off x="5376" y="398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8501" name="Group 69"/>
            <p:cNvGrpSpPr>
              <a:grpSpLocks/>
            </p:cNvGrpSpPr>
            <p:nvPr/>
          </p:nvGrpSpPr>
          <p:grpSpPr bwMode="auto">
            <a:xfrm>
              <a:off x="624" y="3984"/>
              <a:ext cx="912" cy="288"/>
              <a:chOff x="624" y="3984"/>
              <a:chExt cx="912" cy="288"/>
            </a:xfrm>
          </p:grpSpPr>
          <p:sp>
            <p:nvSpPr>
              <p:cNvPr id="18502" name="Rectangle 70" descr="60%"/>
              <p:cNvSpPr>
                <a:spLocks noChangeArrowheads="1"/>
              </p:cNvSpPr>
              <p:nvPr userDrawn="1"/>
            </p:nvSpPr>
            <p:spPr bwMode="ltGray">
              <a:xfrm>
                <a:off x="672" y="4032"/>
                <a:ext cx="816" cy="192"/>
              </a:xfrm>
              <a:prstGeom prst="rect">
                <a:avLst/>
              </a:prstGeom>
              <a:pattFill prst="pct60">
                <a:fgClr>
                  <a:schemeClr val="folHlink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503" name="Line 71"/>
              <p:cNvSpPr>
                <a:spLocks noChangeShapeType="1"/>
              </p:cNvSpPr>
              <p:nvPr userDrawn="1"/>
            </p:nvSpPr>
            <p:spPr bwMode="ltGray">
              <a:xfrm>
                <a:off x="624" y="4032"/>
                <a:ext cx="912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504" name="Line 72"/>
              <p:cNvSpPr>
                <a:spLocks noChangeShapeType="1"/>
              </p:cNvSpPr>
              <p:nvPr userDrawn="1"/>
            </p:nvSpPr>
            <p:spPr bwMode="ltGray">
              <a:xfrm>
                <a:off x="624" y="4224"/>
                <a:ext cx="912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505" name="Line 73"/>
              <p:cNvSpPr>
                <a:spLocks noChangeShapeType="1"/>
              </p:cNvSpPr>
              <p:nvPr userDrawn="1"/>
            </p:nvSpPr>
            <p:spPr bwMode="ltGray">
              <a:xfrm>
                <a:off x="672" y="398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506" name="Line 74"/>
              <p:cNvSpPr>
                <a:spLocks noChangeShapeType="1"/>
              </p:cNvSpPr>
              <p:nvPr userDrawn="1"/>
            </p:nvSpPr>
            <p:spPr bwMode="ltGray">
              <a:xfrm>
                <a:off x="1488" y="398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8512" name="Line 80"/>
            <p:cNvSpPr>
              <a:spLocks noChangeShapeType="1"/>
            </p:cNvSpPr>
            <p:nvPr/>
          </p:nvSpPr>
          <p:spPr bwMode="ltGray">
            <a:xfrm>
              <a:off x="5568" y="0"/>
              <a:ext cx="0" cy="1488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8513" name="Group 81"/>
            <p:cNvGrpSpPr>
              <a:grpSpLocks/>
            </p:cNvGrpSpPr>
            <p:nvPr/>
          </p:nvGrpSpPr>
          <p:grpSpPr bwMode="auto">
            <a:xfrm>
              <a:off x="261" y="892"/>
              <a:ext cx="1124" cy="1464"/>
              <a:chOff x="96" y="916"/>
              <a:chExt cx="2208" cy="2876"/>
            </a:xfrm>
          </p:grpSpPr>
          <p:sp>
            <p:nvSpPr>
              <p:cNvPr id="18514" name="Line 82"/>
              <p:cNvSpPr>
                <a:spLocks noChangeShapeType="1"/>
              </p:cNvSpPr>
              <p:nvPr/>
            </p:nvSpPr>
            <p:spPr bwMode="ltGray">
              <a:xfrm flipH="1">
                <a:off x="96" y="1037"/>
                <a:ext cx="22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515" name="Line 83"/>
              <p:cNvSpPr>
                <a:spLocks noChangeShapeType="1"/>
              </p:cNvSpPr>
              <p:nvPr/>
            </p:nvSpPr>
            <p:spPr bwMode="ltGray">
              <a:xfrm>
                <a:off x="336" y="920"/>
                <a:ext cx="0" cy="287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516" name="Arc 84"/>
              <p:cNvSpPr>
                <a:spLocks/>
              </p:cNvSpPr>
              <p:nvPr/>
            </p:nvSpPr>
            <p:spPr bwMode="ltGray">
              <a:xfrm flipH="1">
                <a:off x="217" y="916"/>
                <a:ext cx="239" cy="239"/>
              </a:xfrm>
              <a:custGeom>
                <a:avLst/>
                <a:gdLst>
                  <a:gd name="G0" fmla="+- 21595 0 0"/>
                  <a:gd name="G1" fmla="+- 21600 0 0"/>
                  <a:gd name="G2" fmla="+- 21600 0 0"/>
                  <a:gd name="T0" fmla="*/ 21114 w 43195"/>
                  <a:gd name="T1" fmla="*/ 5 h 43200"/>
                  <a:gd name="T2" fmla="*/ 0 w 43195"/>
                  <a:gd name="T3" fmla="*/ 22056 h 43200"/>
                  <a:gd name="T4" fmla="*/ 21595 w 43195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18507" name="Rectangle 75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8508" name="Rectangle 76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050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8509" name="Rectangle 7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000">
                <a:latin typeface="Comic Sans MS" pitchFamily="66" charset="0"/>
              </a:defRPr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18510" name="Rectangle 7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0" hangingPunct="0">
              <a:defRPr sz="1000">
                <a:latin typeface="Comic Sans MS" pitchFamily="66" charset="0"/>
              </a:defRPr>
            </a:lvl1pPr>
          </a:lstStyle>
          <a:p>
            <a:r>
              <a:rPr lang="en-US"/>
              <a:t>Dr. S. GANNOUNI &amp; Dr.  A. TOUIR</a:t>
            </a:r>
          </a:p>
        </p:txBody>
      </p:sp>
      <p:sp>
        <p:nvSpPr>
          <p:cNvPr id="18511" name="Rectangle 7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66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000">
                <a:latin typeface="Comic Sans MS" pitchFamily="66" charset="0"/>
              </a:defRPr>
            </a:lvl1pPr>
          </a:lstStyle>
          <a:p>
            <a:r>
              <a:rPr lang="en-US"/>
              <a:t>Page </a:t>
            </a:r>
            <a:fld id="{12B35AC1-AA47-45CE-B321-47896C66F24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9000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ChangeArrowheads="1"/>
          </p:cNvSpPr>
          <p:nvPr/>
        </p:nvSpPr>
        <p:spPr bwMode="auto">
          <a:xfrm>
            <a:off x="762000" y="2514600"/>
            <a:ext cx="81534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rtl="1">
              <a:spcBef>
                <a:spcPct val="20000"/>
              </a:spcBef>
            </a:pPr>
            <a:r>
              <a:rPr lang="ar-SA" sz="4400" dirty="0" smtClean="0">
                <a:solidFill>
                  <a:schemeClr val="tx2"/>
                </a:solidFill>
                <a:latin typeface="Comic Sans MS" pitchFamily="66" charset="0"/>
                <a:ea typeface="ＭＳ Ｐゴシック" pitchFamily="34" charset="-128"/>
              </a:rPr>
              <a:t>أساسيات البرمجة بلغة </a:t>
            </a:r>
            <a:r>
              <a:rPr lang="en-US" sz="4400" dirty="0" smtClean="0">
                <a:solidFill>
                  <a:schemeClr val="tx2"/>
                </a:solidFill>
                <a:latin typeface="Comic Sans MS" pitchFamily="66" charset="0"/>
                <a:ea typeface="ＭＳ Ｐゴシック" pitchFamily="34" charset="-128"/>
              </a:rPr>
              <a:t>C</a:t>
            </a:r>
            <a:endParaRPr lang="en-US" sz="4400" dirty="0">
              <a:solidFill>
                <a:schemeClr val="tx2"/>
              </a:solidFill>
              <a:latin typeface="Comic Sans MS" pitchFamily="66" charset="0"/>
              <a:ea typeface="ＭＳ Ｐゴシック" pitchFamily="34" charset="-128"/>
            </a:endParaRPr>
          </a:p>
        </p:txBody>
      </p:sp>
      <p:sp>
        <p:nvSpPr>
          <p:cNvPr id="96259" name="Rectangle 3"/>
          <p:cNvSpPr>
            <a:spLocks noChangeArrowheads="1"/>
          </p:cNvSpPr>
          <p:nvPr/>
        </p:nvSpPr>
        <p:spPr bwMode="auto">
          <a:xfrm>
            <a:off x="3429000" y="4648200"/>
            <a:ext cx="38862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rtl="1"/>
            <a:r>
              <a:rPr lang="ar-SA" sz="2000" b="1" dirty="0" smtClean="0">
                <a:solidFill>
                  <a:srgbClr val="FF6600"/>
                </a:solidFill>
                <a:latin typeface="Comic Sans MS" pitchFamily="66" charset="0"/>
              </a:rPr>
              <a:t>المدخلات والمخرجات</a:t>
            </a:r>
            <a:endParaRPr lang="en-US" sz="2000" b="1" dirty="0">
              <a:solidFill>
                <a:srgbClr val="FF66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Introduction to OOP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Dr. S. GANNOUNI &amp; Dr.  A. TOUIR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31D9A1EC-AB97-48F7-AB35-6D310B476D9B}" type="slidenum">
              <a:rPr lang="en-US"/>
              <a:pPr/>
              <a:t>2</a:t>
            </a:fld>
            <a:endParaRPr lang="en-US"/>
          </a:p>
        </p:txBody>
      </p:sp>
      <p:sp>
        <p:nvSpPr>
          <p:cNvPr id="17203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598488"/>
          </a:xfrm>
          <a:noFill/>
          <a:ln/>
        </p:spPr>
        <p:txBody>
          <a:bodyPr/>
          <a:lstStyle/>
          <a:p>
            <a:pPr rtl="1"/>
            <a:r>
              <a:rPr lang="ar-SA" b="1" dirty="0" smtClean="0">
                <a:ea typeface="ＭＳ Ｐゴシック" pitchFamily="34" charset="-128"/>
              </a:rPr>
              <a:t>أمر الطباعة</a:t>
            </a:r>
            <a:endParaRPr lang="en-US" b="1" dirty="0">
              <a:ea typeface="ＭＳ Ｐゴシック" pitchFamily="34" charset="-128"/>
            </a:endParaRPr>
          </a:p>
        </p:txBody>
      </p:sp>
      <p:sp>
        <p:nvSpPr>
          <p:cNvPr id="17203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609600" y="838200"/>
            <a:ext cx="8534400" cy="500062"/>
          </a:xfrm>
        </p:spPr>
        <p:txBody>
          <a:bodyPr/>
          <a:lstStyle/>
          <a:p>
            <a:pPr algn="r" rtl="1">
              <a:lnSpc>
                <a:spcPct val="90000"/>
              </a:lnSpc>
            </a:pPr>
            <a:r>
              <a:rPr lang="ar-SA" dirty="0" smtClean="0"/>
              <a:t>يتم استخدام أمر</a:t>
            </a:r>
            <a:r>
              <a:rPr lang="en-US" b="1" dirty="0" err="1" smtClean="0">
                <a:solidFill>
                  <a:srgbClr val="CC3300"/>
                </a:solidFill>
              </a:rPr>
              <a:t>printf</a:t>
            </a:r>
            <a:r>
              <a:rPr lang="en-US" b="1" dirty="0" smtClean="0">
                <a:solidFill>
                  <a:srgbClr val="CC3300"/>
                </a:solidFill>
              </a:rPr>
              <a:t> </a:t>
            </a:r>
            <a:r>
              <a:rPr lang="ar-SA" b="1" dirty="0" smtClean="0">
                <a:solidFill>
                  <a:srgbClr val="CC3300"/>
                </a:solidFill>
              </a:rPr>
              <a:t> </a:t>
            </a:r>
            <a:r>
              <a:rPr lang="ar-SA" dirty="0" smtClean="0"/>
              <a:t>على الشكل التالي:</a:t>
            </a:r>
            <a:endParaRPr lang="en-US" dirty="0" smtClean="0"/>
          </a:p>
          <a:p>
            <a:pPr lvl="1" algn="r" rtl="1">
              <a:lnSpc>
                <a:spcPct val="90000"/>
              </a:lnSpc>
            </a:pPr>
            <a:r>
              <a:rPr lang="ar-SA" b="1" dirty="0" smtClean="0"/>
              <a:t>                                  </a:t>
            </a:r>
            <a:r>
              <a:rPr lang="en-US" b="1" dirty="0" err="1" smtClean="0"/>
              <a:t>printf</a:t>
            </a:r>
            <a:r>
              <a:rPr lang="en-US" b="1" dirty="0" smtClean="0"/>
              <a:t>(format);</a:t>
            </a:r>
            <a:endParaRPr lang="en-US" dirty="0" smtClean="0"/>
          </a:p>
          <a:p>
            <a:pPr lvl="1" algn="r" rtl="1">
              <a:lnSpc>
                <a:spcPct val="90000"/>
              </a:lnSpc>
            </a:pPr>
            <a:r>
              <a:rPr lang="ar-SA" b="1" dirty="0" smtClean="0"/>
              <a:t>     </a:t>
            </a:r>
            <a:r>
              <a:rPr lang="en-US" b="1" dirty="0" err="1" smtClean="0"/>
              <a:t>printf</a:t>
            </a:r>
            <a:r>
              <a:rPr lang="en-US" b="1" dirty="0" smtClean="0"/>
              <a:t>(format ,argument1, … );</a:t>
            </a:r>
            <a:endParaRPr lang="ar-SA" b="1" dirty="0" smtClean="0"/>
          </a:p>
          <a:p>
            <a:pPr marL="342900" lvl="2" indent="-342900" algn="r" rtl="1">
              <a:lnSpc>
                <a:spcPct val="90000"/>
              </a:lnSpc>
              <a:buClr>
                <a:schemeClr val="hlink"/>
              </a:buClr>
              <a:buSzPct val="90000"/>
            </a:pPr>
            <a:endParaRPr lang="ar-SA" b="1" dirty="0" smtClean="0"/>
          </a:p>
          <a:p>
            <a:pPr marL="342900" lvl="2" indent="-342900" algn="r" rtl="1">
              <a:lnSpc>
                <a:spcPct val="90000"/>
              </a:lnSpc>
              <a:buClr>
                <a:schemeClr val="hlink"/>
              </a:buClr>
              <a:buSzPct val="90000"/>
            </a:pPr>
            <a:r>
              <a:rPr lang="en-US" b="1" dirty="0" smtClean="0"/>
              <a:t>format</a:t>
            </a:r>
            <a:r>
              <a:rPr lang="ar-SA" b="1" dirty="0" smtClean="0"/>
              <a:t> </a:t>
            </a:r>
            <a:r>
              <a:rPr lang="ar-SA" sz="3200" b="1" dirty="0">
                <a:ea typeface="+mn-ea"/>
              </a:rPr>
              <a:t>هي عبارة على نص تتخلله رموز.</a:t>
            </a:r>
            <a:endParaRPr lang="en-US" sz="3200" b="1" dirty="0">
              <a:ea typeface="+mn-ea"/>
            </a:endParaRPr>
          </a:p>
          <a:p>
            <a:pPr algn="r" rtl="1">
              <a:lnSpc>
                <a:spcPct val="90000"/>
              </a:lnSpc>
            </a:pPr>
            <a:r>
              <a:rPr lang="ar-SA" b="1" dirty="0" smtClean="0"/>
              <a:t>هذه مجموعة من الرموز التي يمكن إستعمالها مع أمر </a:t>
            </a:r>
            <a:r>
              <a:rPr lang="en-US" b="1" dirty="0" err="1" smtClean="0"/>
              <a:t>printf</a:t>
            </a:r>
            <a:r>
              <a:rPr lang="ar-SA" b="1" dirty="0"/>
              <a:t> </a:t>
            </a:r>
            <a:r>
              <a:rPr lang="ar-SA" b="1" dirty="0" smtClean="0"/>
              <a:t>:</a:t>
            </a:r>
          </a:p>
          <a:p>
            <a:pPr algn="r" rtl="1">
              <a:lnSpc>
                <a:spcPct val="90000"/>
              </a:lnSpc>
            </a:pPr>
            <a:endParaRPr lang="ar-SA" b="1" dirty="0" smtClean="0"/>
          </a:p>
          <a:p>
            <a:pPr lvl="1" algn="r" rtl="1">
              <a:lnSpc>
                <a:spcPct val="90000"/>
              </a:lnSpc>
            </a:pPr>
            <a:endParaRPr lang="ar-SA" b="1" dirty="0" smtClean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1066800" y="3886200"/>
          <a:ext cx="60960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الغاية من استخدام</a:t>
                      </a:r>
                      <a:r>
                        <a:rPr lang="ar-SA" baseline="0" dirty="0" smtClean="0"/>
                        <a:t> الرمز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الرمز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لطباعة</a:t>
                      </a:r>
                      <a:r>
                        <a:rPr lang="ar-SA" baseline="0" dirty="0" smtClean="0"/>
                        <a:t> رقم صحيح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%d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لطباعة</a:t>
                      </a:r>
                      <a:r>
                        <a:rPr lang="ar-SA" baseline="0" dirty="0" smtClean="0"/>
                        <a:t> رقم صحيح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%</a:t>
                      </a:r>
                      <a:r>
                        <a:rPr lang="en-US" dirty="0" err="1" smtClean="0"/>
                        <a:t>i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لطباعة</a:t>
                      </a:r>
                      <a:r>
                        <a:rPr lang="ar-SA" baseline="0" dirty="0" smtClean="0"/>
                        <a:t> حرف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%c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لطباعة</a:t>
                      </a:r>
                      <a:r>
                        <a:rPr lang="ar-SA" baseline="0" dirty="0" smtClean="0"/>
                        <a:t> سلسلة من الحروف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%s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للرجوع</a:t>
                      </a:r>
                      <a:r>
                        <a:rPr lang="ar-SA" baseline="0" dirty="0" smtClean="0"/>
                        <a:t> إلى السطر الموالي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\n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Introduction to OOP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Dr. S. GANNOUNI &amp; Dr.  A. TOUIR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31D9A1EC-AB97-48F7-AB35-6D310B476D9B}" type="slidenum">
              <a:rPr lang="en-US"/>
              <a:pPr/>
              <a:t>3</a:t>
            </a:fld>
            <a:endParaRPr lang="en-US"/>
          </a:p>
        </p:txBody>
      </p:sp>
      <p:sp>
        <p:nvSpPr>
          <p:cNvPr id="17203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598488"/>
          </a:xfrm>
          <a:noFill/>
          <a:ln/>
        </p:spPr>
        <p:txBody>
          <a:bodyPr/>
          <a:lstStyle/>
          <a:p>
            <a:pPr rtl="1"/>
            <a:r>
              <a:rPr lang="ar-SA" b="1" dirty="0" smtClean="0">
                <a:ea typeface="ＭＳ Ｐゴシック" pitchFamily="34" charset="-128"/>
              </a:rPr>
              <a:t>أمر الطباعة</a:t>
            </a:r>
            <a:endParaRPr lang="en-US" b="1" dirty="0">
              <a:ea typeface="ＭＳ Ｐゴシック" pitchFamily="34" charset="-128"/>
            </a:endParaRPr>
          </a:p>
        </p:txBody>
      </p:sp>
      <p:sp>
        <p:nvSpPr>
          <p:cNvPr id="17203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609600" y="1023938"/>
            <a:ext cx="8534400" cy="500062"/>
          </a:xfrm>
        </p:spPr>
        <p:txBody>
          <a:bodyPr/>
          <a:lstStyle/>
          <a:p>
            <a:pPr algn="r" rtl="1">
              <a:lnSpc>
                <a:spcPct val="90000"/>
              </a:lnSpc>
            </a:pPr>
            <a:r>
              <a:rPr lang="ar-SA" dirty="0" smtClean="0"/>
              <a:t>يتم استخدام أمر</a:t>
            </a:r>
            <a:r>
              <a:rPr lang="en-US" b="1" dirty="0" err="1" smtClean="0">
                <a:solidFill>
                  <a:srgbClr val="CC3300"/>
                </a:solidFill>
              </a:rPr>
              <a:t>printf</a:t>
            </a:r>
            <a:r>
              <a:rPr lang="en-US" b="1" dirty="0" smtClean="0">
                <a:solidFill>
                  <a:srgbClr val="CC3300"/>
                </a:solidFill>
              </a:rPr>
              <a:t> </a:t>
            </a:r>
            <a:r>
              <a:rPr lang="ar-SA" b="1" dirty="0" smtClean="0">
                <a:solidFill>
                  <a:srgbClr val="CC3300"/>
                </a:solidFill>
              </a:rPr>
              <a:t> </a:t>
            </a:r>
            <a:r>
              <a:rPr lang="ar-SA" dirty="0"/>
              <a:t>لطباعة معلومات على الشاشة</a:t>
            </a:r>
            <a:endParaRPr lang="en-US" dirty="0"/>
          </a:p>
        </p:txBody>
      </p:sp>
      <p:grpSp>
        <p:nvGrpSpPr>
          <p:cNvPr id="172036" name="Group 4"/>
          <p:cNvGrpSpPr>
            <a:grpSpLocks/>
          </p:cNvGrpSpPr>
          <p:nvPr/>
        </p:nvGrpSpPr>
        <p:grpSpPr bwMode="auto">
          <a:xfrm>
            <a:off x="1511300" y="1905000"/>
            <a:ext cx="6489700" cy="2043113"/>
            <a:chOff x="1029" y="1429"/>
            <a:chExt cx="3605" cy="892"/>
          </a:xfrm>
        </p:grpSpPr>
        <p:sp>
          <p:nvSpPr>
            <p:cNvPr id="172037" name="Rectangle 5"/>
            <p:cNvSpPr>
              <a:spLocks noChangeArrowheads="1"/>
            </p:cNvSpPr>
            <p:nvPr/>
          </p:nvSpPr>
          <p:spPr bwMode="auto">
            <a:xfrm>
              <a:off x="1029" y="1429"/>
              <a:ext cx="3605" cy="89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2038" name="Text Box 6"/>
            <p:cNvSpPr txBox="1">
              <a:spLocks noChangeArrowheads="1"/>
            </p:cNvSpPr>
            <p:nvPr/>
          </p:nvSpPr>
          <p:spPr bwMode="auto">
            <a:xfrm>
              <a:off x="1119" y="1521"/>
              <a:ext cx="3424" cy="5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228600" lvl="2">
                <a:spcBef>
                  <a:spcPts val="2200"/>
                </a:spcBef>
                <a:tabLst>
                  <a:tab pos="1371600" algn="l"/>
                </a:tabLst>
              </a:pPr>
              <a:r>
                <a:rPr lang="en-US" sz="1600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600" dirty="0">
                  <a:latin typeface="Courier New" pitchFamily="49" charset="0"/>
                  <a:ea typeface="ＭＳ Ｐゴシック" pitchFamily="34" charset="-128"/>
                </a:rPr>
                <a:t> x = 123, y = x + x;</a:t>
              </a:r>
            </a:p>
            <a:p>
              <a:pPr marL="228600" lvl="2">
                <a:tabLst>
                  <a:tab pos="1371600" algn="l"/>
                </a:tabLst>
              </a:pPr>
              <a:r>
                <a:rPr lang="en-US" sz="1600" dirty="0" err="1" smtClean="0">
                  <a:latin typeface="Courier New" pitchFamily="49" charset="0"/>
                  <a:ea typeface="ＭＳ Ｐゴシック" pitchFamily="34" charset="-128"/>
                </a:rPr>
                <a:t>printf</a:t>
              </a:r>
              <a:r>
                <a:rPr lang="en-US" sz="1600" dirty="0" smtClean="0">
                  <a:latin typeface="Courier New" pitchFamily="49" charset="0"/>
                  <a:ea typeface="ＭＳ Ｐゴシック" pitchFamily="34" charset="-128"/>
                </a:rPr>
                <a:t>( </a:t>
              </a:r>
              <a:r>
                <a:rPr lang="en-US" sz="1600" dirty="0">
                  <a:solidFill>
                    <a:srgbClr val="66CCFF"/>
                  </a:solidFill>
                  <a:latin typeface="Courier New" pitchFamily="49" charset="0"/>
                  <a:ea typeface="ＭＳ Ｐゴシック" pitchFamily="34" charset="-128"/>
                </a:rPr>
                <a:t>"Hello, Dr. Caffeine</a:t>
              </a:r>
              <a:r>
                <a:rPr lang="en-US" sz="1600" dirty="0" smtClean="0">
                  <a:solidFill>
                    <a:srgbClr val="66CCFF"/>
                  </a:solidFill>
                  <a:latin typeface="Courier New" pitchFamily="49" charset="0"/>
                  <a:ea typeface="ＭＳ Ｐゴシック" pitchFamily="34" charset="-128"/>
                </a:rPr>
                <a:t>. \n“</a:t>
              </a:r>
              <a:r>
                <a:rPr lang="en-US" sz="1600" dirty="0" smtClean="0"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600" dirty="0">
                  <a:latin typeface="Courier New" pitchFamily="49" charset="0"/>
                  <a:ea typeface="ＭＳ Ｐゴシック" pitchFamily="34" charset="-128"/>
                </a:rPr>
                <a:t>);</a:t>
              </a:r>
            </a:p>
            <a:p>
              <a:pPr marL="228600" lvl="2">
                <a:tabLst>
                  <a:tab pos="1371600" algn="l"/>
                </a:tabLst>
              </a:pPr>
              <a:r>
                <a:rPr lang="en-US" sz="1600" dirty="0" err="1" smtClean="0">
                  <a:latin typeface="Courier New" pitchFamily="49" charset="0"/>
                  <a:ea typeface="ＭＳ Ｐゴシック" pitchFamily="34" charset="-128"/>
                </a:rPr>
                <a:t>printf</a:t>
              </a:r>
              <a:r>
                <a:rPr lang="en-US" sz="1600" dirty="0" smtClean="0">
                  <a:latin typeface="Courier New" pitchFamily="49" charset="0"/>
                  <a:ea typeface="ＭＳ Ｐゴシック" pitchFamily="34" charset="-128"/>
                </a:rPr>
                <a:t>( </a:t>
              </a:r>
              <a:r>
                <a:rPr lang="en-US" sz="1600" dirty="0">
                  <a:solidFill>
                    <a:srgbClr val="66CCFF"/>
                  </a:solidFill>
                  <a:latin typeface="Courier New" pitchFamily="49" charset="0"/>
                  <a:ea typeface="ＭＳ Ｐゴシック" pitchFamily="34" charset="-128"/>
                </a:rPr>
                <a:t>" x = </a:t>
              </a:r>
              <a:r>
                <a:rPr lang="en-US" sz="1600" dirty="0" smtClean="0">
                  <a:solidFill>
                    <a:srgbClr val="66CCFF"/>
                  </a:solidFill>
                  <a:latin typeface="Courier New" pitchFamily="49" charset="0"/>
                  <a:ea typeface="ＭＳ Ｐゴシック" pitchFamily="34" charset="-128"/>
                </a:rPr>
                <a:t>%d \n“</a:t>
              </a:r>
              <a:r>
                <a:rPr lang="en-US" sz="1600" dirty="0" smtClean="0">
                  <a:latin typeface="Courier New" pitchFamily="49" charset="0"/>
                  <a:ea typeface="ＭＳ Ｐゴシック" pitchFamily="34" charset="-128"/>
                </a:rPr>
                <a:t>, x</a:t>
              </a:r>
              <a:r>
                <a:rPr lang="en-US" sz="1600" dirty="0" smtClean="0"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600" dirty="0">
                  <a:latin typeface="Courier New" pitchFamily="49" charset="0"/>
                  <a:ea typeface="ＭＳ Ｐゴシック" pitchFamily="34" charset="-128"/>
                </a:rPr>
                <a:t>);</a:t>
              </a:r>
            </a:p>
            <a:p>
              <a:pPr marL="228600" lvl="2">
                <a:tabLst>
                  <a:tab pos="1371600" algn="l"/>
                </a:tabLst>
              </a:pPr>
              <a:r>
                <a:rPr lang="en-US" sz="1600" dirty="0" err="1" smtClean="0">
                  <a:latin typeface="Courier New" pitchFamily="49" charset="0"/>
                  <a:ea typeface="ＭＳ Ｐゴシック" pitchFamily="34" charset="-128"/>
                </a:rPr>
                <a:t>printf</a:t>
              </a:r>
              <a:r>
                <a:rPr lang="en-US" sz="1600" dirty="0" smtClean="0">
                  <a:latin typeface="Courier New" pitchFamily="49" charset="0"/>
                  <a:ea typeface="ＭＳ Ｐゴシック" pitchFamily="34" charset="-128"/>
                </a:rPr>
                <a:t>( </a:t>
              </a:r>
              <a:r>
                <a:rPr lang="en-US" sz="1600" dirty="0">
                  <a:solidFill>
                    <a:srgbClr val="66CCFF"/>
                  </a:solidFill>
                  <a:latin typeface="Courier New" pitchFamily="49" charset="0"/>
                  <a:ea typeface="ＭＳ Ｐゴシック" pitchFamily="34" charset="-128"/>
                </a:rPr>
                <a:t>" x + x = </a:t>
              </a:r>
              <a:r>
                <a:rPr lang="en-US" sz="1600" dirty="0" smtClean="0">
                  <a:solidFill>
                    <a:srgbClr val="66CCFF"/>
                  </a:solidFill>
                  <a:latin typeface="Courier New" pitchFamily="49" charset="0"/>
                  <a:ea typeface="ＭＳ Ｐゴシック" pitchFamily="34" charset="-128"/>
                </a:rPr>
                <a:t>%d \n“</a:t>
              </a:r>
              <a:r>
                <a:rPr lang="en-US" sz="1600" dirty="0" smtClean="0">
                  <a:latin typeface="Courier New" pitchFamily="49" charset="0"/>
                  <a:ea typeface="ＭＳ Ｐゴシック" pitchFamily="34" charset="-128"/>
                </a:rPr>
                <a:t>, y</a:t>
              </a:r>
              <a:r>
                <a:rPr lang="en-US" sz="1600" dirty="0" smtClean="0">
                  <a:latin typeface="Courier New" pitchFamily="49" charset="0"/>
                  <a:ea typeface="ＭＳ Ｐゴシック" pitchFamily="34" charset="-128"/>
                </a:rPr>
                <a:t> );</a:t>
              </a:r>
              <a:endParaRPr lang="en-US" sz="1600" dirty="0">
                <a:latin typeface="Courier New" pitchFamily="49" charset="0"/>
                <a:ea typeface="ＭＳ Ｐゴシック" pitchFamily="34" charset="-128"/>
              </a:endParaRPr>
            </a:p>
            <a:p>
              <a:pPr marL="228600" lvl="2">
                <a:tabLst>
                  <a:tab pos="1371600" algn="l"/>
                </a:tabLst>
              </a:pPr>
              <a:r>
                <a:rPr lang="en-US" sz="1600" dirty="0" err="1" smtClean="0">
                  <a:latin typeface="Courier New" pitchFamily="49" charset="0"/>
                  <a:ea typeface="ＭＳ Ｐゴシック" pitchFamily="34" charset="-128"/>
                </a:rPr>
                <a:t>printf</a:t>
              </a:r>
              <a:r>
                <a:rPr lang="en-US" sz="1600" dirty="0" smtClean="0">
                  <a:latin typeface="Courier New" pitchFamily="49" charset="0"/>
                  <a:ea typeface="ＭＳ Ｐゴシック" pitchFamily="34" charset="-128"/>
                </a:rPr>
                <a:t>( </a:t>
              </a:r>
              <a:r>
                <a:rPr lang="en-US" sz="1600" dirty="0">
                  <a:solidFill>
                    <a:srgbClr val="66CCFF"/>
                  </a:solidFill>
                  <a:latin typeface="Courier New" pitchFamily="49" charset="0"/>
                  <a:ea typeface="ＭＳ Ｐゴシック" pitchFamily="34" charset="-128"/>
                </a:rPr>
                <a:t>" THE END“</a:t>
              </a:r>
              <a:r>
                <a:rPr lang="en-US" sz="1600" dirty="0">
                  <a:latin typeface="Courier New" pitchFamily="49" charset="0"/>
                  <a:ea typeface="ＭＳ Ｐゴシック" pitchFamily="34" charset="-128"/>
                </a:rPr>
                <a:t> );</a:t>
              </a:r>
            </a:p>
          </p:txBody>
        </p:sp>
      </p:grpSp>
      <p:pic>
        <p:nvPicPr>
          <p:cNvPr id="172039" name="Picture 7" descr="wu18847_030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43163" y="4038600"/>
            <a:ext cx="4625975" cy="234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Introduction to OOP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Dr. S. GANNOUNI &amp; Dr.  A. TOUIR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31D9A1EC-AB97-48F7-AB35-6D310B476D9B}" type="slidenum">
              <a:rPr lang="en-US"/>
              <a:pPr/>
              <a:t>4</a:t>
            </a:fld>
            <a:endParaRPr lang="en-US"/>
          </a:p>
        </p:txBody>
      </p:sp>
      <p:sp>
        <p:nvSpPr>
          <p:cNvPr id="17203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598488"/>
          </a:xfrm>
          <a:noFill/>
          <a:ln/>
        </p:spPr>
        <p:txBody>
          <a:bodyPr/>
          <a:lstStyle/>
          <a:p>
            <a:pPr rtl="1"/>
            <a:r>
              <a:rPr lang="ar-SA" b="1" dirty="0" smtClean="0">
                <a:ea typeface="ＭＳ Ｐゴシック" pitchFamily="34" charset="-128"/>
              </a:rPr>
              <a:t>أمر الإدخال</a:t>
            </a:r>
            <a:endParaRPr lang="en-US" b="1" dirty="0">
              <a:ea typeface="ＭＳ Ｐゴシック" pitchFamily="34" charset="-128"/>
            </a:endParaRPr>
          </a:p>
        </p:txBody>
      </p:sp>
      <p:sp>
        <p:nvSpPr>
          <p:cNvPr id="17203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609600" y="1023938"/>
            <a:ext cx="8534400" cy="500062"/>
          </a:xfrm>
        </p:spPr>
        <p:txBody>
          <a:bodyPr/>
          <a:lstStyle/>
          <a:p>
            <a:pPr algn="r" rtl="1">
              <a:lnSpc>
                <a:spcPct val="90000"/>
              </a:lnSpc>
            </a:pPr>
            <a:r>
              <a:rPr lang="ar-SA" dirty="0" smtClean="0"/>
              <a:t>يتم استخدام أمر</a:t>
            </a:r>
            <a:r>
              <a:rPr lang="en-US" b="1" dirty="0" err="1" smtClean="0">
                <a:solidFill>
                  <a:srgbClr val="CC3300"/>
                </a:solidFill>
              </a:rPr>
              <a:t>scanf</a:t>
            </a:r>
            <a:r>
              <a:rPr lang="en-US" b="1" dirty="0" smtClean="0">
                <a:solidFill>
                  <a:srgbClr val="CC3300"/>
                </a:solidFill>
              </a:rPr>
              <a:t> </a:t>
            </a:r>
            <a:r>
              <a:rPr lang="ar-SA" b="1" dirty="0" smtClean="0">
                <a:solidFill>
                  <a:srgbClr val="CC3300"/>
                </a:solidFill>
              </a:rPr>
              <a:t> </a:t>
            </a:r>
            <a:r>
              <a:rPr lang="ar-SA" dirty="0"/>
              <a:t>لإدخال</a:t>
            </a:r>
            <a:r>
              <a:rPr lang="ar-SA" b="1" dirty="0" smtClean="0">
                <a:solidFill>
                  <a:srgbClr val="CC3300"/>
                </a:solidFill>
              </a:rPr>
              <a:t> </a:t>
            </a:r>
            <a:r>
              <a:rPr lang="ar-SA" dirty="0" smtClean="0"/>
              <a:t>معلومات عبر لوحة المفاتيح</a:t>
            </a:r>
            <a:endParaRPr lang="en-US" dirty="0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511300" y="1905000"/>
            <a:ext cx="6489700" cy="2043113"/>
            <a:chOff x="1029" y="1429"/>
            <a:chExt cx="3605" cy="892"/>
          </a:xfrm>
        </p:grpSpPr>
        <p:sp>
          <p:nvSpPr>
            <p:cNvPr id="172037" name="Rectangle 5"/>
            <p:cNvSpPr>
              <a:spLocks noChangeArrowheads="1"/>
            </p:cNvSpPr>
            <p:nvPr/>
          </p:nvSpPr>
          <p:spPr bwMode="auto">
            <a:xfrm>
              <a:off x="1029" y="1429"/>
              <a:ext cx="3605" cy="89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2038" name="Text Box 6"/>
            <p:cNvSpPr txBox="1">
              <a:spLocks noChangeArrowheads="1"/>
            </p:cNvSpPr>
            <p:nvPr/>
          </p:nvSpPr>
          <p:spPr bwMode="auto">
            <a:xfrm>
              <a:off x="1119" y="1521"/>
              <a:ext cx="3424" cy="4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228600" lvl="2">
                <a:spcBef>
                  <a:spcPts val="2200"/>
                </a:spcBef>
                <a:tabLst>
                  <a:tab pos="1371600" algn="l"/>
                </a:tabLst>
              </a:pPr>
              <a:r>
                <a:rPr lang="en-US" sz="1600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600" dirty="0"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600" dirty="0" smtClean="0">
                  <a:latin typeface="Courier New" pitchFamily="49" charset="0"/>
                  <a:ea typeface="ＭＳ Ｐゴシック" pitchFamily="34" charset="-128"/>
                </a:rPr>
                <a:t>x, y;</a:t>
              </a:r>
              <a:endParaRPr lang="en-US" sz="1600" dirty="0">
                <a:latin typeface="Courier New" pitchFamily="49" charset="0"/>
                <a:ea typeface="ＭＳ Ｐゴシック" pitchFamily="34" charset="-128"/>
              </a:endParaRPr>
            </a:p>
            <a:p>
              <a:pPr marL="228600" lvl="2">
                <a:tabLst>
                  <a:tab pos="1371600" algn="l"/>
                </a:tabLst>
              </a:pPr>
              <a:r>
                <a:rPr lang="en-US" sz="1600" dirty="0" err="1" smtClean="0">
                  <a:latin typeface="Courier New" pitchFamily="49" charset="0"/>
                  <a:ea typeface="ＭＳ Ｐゴシック" pitchFamily="34" charset="-128"/>
                </a:rPr>
                <a:t>printf</a:t>
              </a:r>
              <a:r>
                <a:rPr lang="en-US" sz="1600" dirty="0" smtClean="0">
                  <a:latin typeface="Courier New" pitchFamily="49" charset="0"/>
                  <a:ea typeface="ＭＳ Ｐゴシック" pitchFamily="34" charset="-128"/>
                </a:rPr>
                <a:t>( </a:t>
              </a:r>
              <a:r>
                <a:rPr lang="en-US" sz="1600" dirty="0" smtClean="0">
                  <a:solidFill>
                    <a:srgbClr val="66CCFF"/>
                  </a:solidFill>
                  <a:latin typeface="Courier New" pitchFamily="49" charset="0"/>
                  <a:ea typeface="ＭＳ Ｐゴシック" pitchFamily="34" charset="-128"/>
                </a:rPr>
                <a:t>”Enter a number“</a:t>
              </a:r>
              <a:r>
                <a:rPr lang="en-US" sz="1600" dirty="0" smtClean="0"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600" dirty="0">
                  <a:latin typeface="Courier New" pitchFamily="49" charset="0"/>
                  <a:ea typeface="ＭＳ Ｐゴシック" pitchFamily="34" charset="-128"/>
                </a:rPr>
                <a:t>);</a:t>
              </a:r>
            </a:p>
            <a:p>
              <a:pPr marL="228600" lvl="2">
                <a:tabLst>
                  <a:tab pos="1371600" algn="l"/>
                </a:tabLst>
              </a:pPr>
              <a:r>
                <a:rPr lang="en-US" sz="1600" dirty="0" err="1" smtClean="0">
                  <a:latin typeface="Courier New" pitchFamily="49" charset="0"/>
                  <a:ea typeface="ＭＳ Ｐゴシック" pitchFamily="34" charset="-128"/>
                </a:rPr>
                <a:t>scanf</a:t>
              </a:r>
              <a:r>
                <a:rPr lang="en-US" sz="1600" dirty="0" smtClean="0">
                  <a:latin typeface="Courier New" pitchFamily="49" charset="0"/>
                  <a:ea typeface="ＭＳ Ｐゴシック" pitchFamily="34" charset="-128"/>
                </a:rPr>
                <a:t>( </a:t>
              </a:r>
              <a:r>
                <a:rPr lang="en-US" sz="1600" dirty="0" smtClean="0">
                  <a:solidFill>
                    <a:srgbClr val="66CCFF"/>
                  </a:solidFill>
                  <a:latin typeface="Courier New" pitchFamily="49" charset="0"/>
                  <a:ea typeface="ＭＳ Ｐゴシック" pitchFamily="34" charset="-128"/>
                </a:rPr>
                <a:t>“ %d “</a:t>
              </a:r>
              <a:r>
                <a:rPr lang="en-US" sz="1600" dirty="0" smtClean="0">
                  <a:latin typeface="Courier New" pitchFamily="49" charset="0"/>
                  <a:ea typeface="ＭＳ Ｐゴシック" pitchFamily="34" charset="-128"/>
                </a:rPr>
                <a:t>, </a:t>
              </a:r>
              <a:r>
                <a:rPr lang="en-US" sz="1600" b="1" dirty="0" smtClean="0">
                  <a:solidFill>
                    <a:srgbClr val="FF0000"/>
                  </a:solidFill>
                  <a:latin typeface="Courier New" pitchFamily="49" charset="0"/>
                  <a:ea typeface="ＭＳ Ｐゴシック" pitchFamily="34" charset="-128"/>
                </a:rPr>
                <a:t>&amp;</a:t>
              </a:r>
              <a:r>
                <a:rPr lang="en-US" sz="1600" dirty="0" smtClean="0">
                  <a:latin typeface="Courier New" pitchFamily="49" charset="0"/>
                  <a:ea typeface="ＭＳ Ｐゴシック" pitchFamily="34" charset="-128"/>
                </a:rPr>
                <a:t>x</a:t>
              </a:r>
              <a:r>
                <a:rPr lang="en-US" sz="1600" dirty="0" smtClean="0"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600" dirty="0">
                  <a:latin typeface="Courier New" pitchFamily="49" charset="0"/>
                  <a:ea typeface="ＭＳ Ｐゴシック" pitchFamily="34" charset="-128"/>
                </a:rPr>
                <a:t>);</a:t>
              </a:r>
            </a:p>
            <a:p>
              <a:pPr marL="228600" lvl="2">
                <a:tabLst>
                  <a:tab pos="1371600" algn="l"/>
                </a:tabLst>
              </a:pPr>
              <a:r>
                <a:rPr lang="en-US" sz="1600" dirty="0" err="1" smtClean="0">
                  <a:latin typeface="Courier New" pitchFamily="49" charset="0"/>
                  <a:ea typeface="ＭＳ Ｐゴシック" pitchFamily="34" charset="-128"/>
                </a:rPr>
                <a:t>scanf</a:t>
              </a:r>
              <a:r>
                <a:rPr lang="en-US" sz="1600" dirty="0" smtClean="0">
                  <a:latin typeface="Courier New" pitchFamily="49" charset="0"/>
                  <a:ea typeface="ＭＳ Ｐゴシック" pitchFamily="34" charset="-128"/>
                </a:rPr>
                <a:t>( </a:t>
              </a:r>
              <a:r>
                <a:rPr lang="en-US" sz="1600" dirty="0">
                  <a:solidFill>
                    <a:srgbClr val="66CCFF"/>
                  </a:solidFill>
                  <a:latin typeface="Courier New" pitchFamily="49" charset="0"/>
                  <a:ea typeface="ＭＳ Ｐゴシック" pitchFamily="34" charset="-128"/>
                </a:rPr>
                <a:t>" </a:t>
              </a:r>
              <a:r>
                <a:rPr lang="en-US" sz="1600" dirty="0" smtClean="0">
                  <a:solidFill>
                    <a:srgbClr val="66CCFF"/>
                  </a:solidFill>
                  <a:latin typeface="Courier New" pitchFamily="49" charset="0"/>
                  <a:ea typeface="ＭＳ Ｐゴシック" pitchFamily="34" charset="-128"/>
                </a:rPr>
                <a:t>Enter a new number %d \n“</a:t>
              </a:r>
              <a:r>
                <a:rPr lang="en-US" sz="1600" dirty="0" smtClean="0">
                  <a:latin typeface="Courier New" pitchFamily="49" charset="0"/>
                  <a:ea typeface="ＭＳ Ｐゴシック" pitchFamily="34" charset="-128"/>
                </a:rPr>
                <a:t>, </a:t>
              </a:r>
              <a:r>
                <a:rPr lang="en-US" sz="1600" b="1" dirty="0" smtClean="0">
                  <a:solidFill>
                    <a:srgbClr val="FF0000"/>
                  </a:solidFill>
                  <a:latin typeface="Courier New" pitchFamily="49" charset="0"/>
                  <a:ea typeface="ＭＳ Ｐゴシック" pitchFamily="34" charset="-128"/>
                </a:rPr>
                <a:t>&amp;</a:t>
              </a:r>
              <a:r>
                <a:rPr lang="en-US" sz="1600" dirty="0" smtClean="0">
                  <a:latin typeface="Courier New" pitchFamily="49" charset="0"/>
                  <a:ea typeface="ＭＳ Ｐゴシック" pitchFamily="34" charset="-128"/>
                </a:rPr>
                <a:t>y</a:t>
              </a:r>
              <a:r>
                <a:rPr lang="en-US" sz="1600" dirty="0" smtClean="0">
                  <a:latin typeface="Courier New" pitchFamily="49" charset="0"/>
                  <a:ea typeface="ＭＳ Ｐゴシック" pitchFamily="34" charset="-128"/>
                </a:rPr>
                <a:t> );</a:t>
              </a:r>
              <a:endParaRPr lang="en-US" sz="1600" dirty="0">
                <a:latin typeface="Courier New" pitchFamily="49" charset="0"/>
                <a:ea typeface="ＭＳ Ｐゴシック" pitchFamily="34" charset="-128"/>
              </a:endParaRPr>
            </a:p>
          </p:txBody>
        </p:sp>
      </p:grp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Introduction to OOP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Dr. S. GANNOUNI &amp; Dr.  A. TOUIR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31D9A1EC-AB97-48F7-AB35-6D310B476D9B}" type="slidenum">
              <a:rPr lang="en-US"/>
              <a:pPr/>
              <a:t>5</a:t>
            </a:fld>
            <a:endParaRPr lang="en-US"/>
          </a:p>
        </p:txBody>
      </p:sp>
      <p:sp>
        <p:nvSpPr>
          <p:cNvPr id="17203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598488"/>
          </a:xfrm>
          <a:noFill/>
          <a:ln/>
        </p:spPr>
        <p:txBody>
          <a:bodyPr/>
          <a:lstStyle/>
          <a:p>
            <a:pPr rtl="1"/>
            <a:r>
              <a:rPr lang="ar-SA" b="1" dirty="0" smtClean="0">
                <a:ea typeface="ＭＳ Ｐゴシック" pitchFamily="34" charset="-128"/>
              </a:rPr>
              <a:t>أمر </a:t>
            </a:r>
            <a:r>
              <a:rPr lang="ar-SA" b="1" dirty="0" smtClean="0">
                <a:ea typeface="ＭＳ Ｐゴシック" pitchFamily="34" charset="-128"/>
              </a:rPr>
              <a:t>الإدخال</a:t>
            </a:r>
            <a:endParaRPr lang="en-US" b="1" dirty="0">
              <a:ea typeface="ＭＳ Ｐゴシック" pitchFamily="34" charset="-128"/>
            </a:endParaRPr>
          </a:p>
        </p:txBody>
      </p:sp>
      <p:sp>
        <p:nvSpPr>
          <p:cNvPr id="17203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609600" y="838200"/>
            <a:ext cx="8534400" cy="500062"/>
          </a:xfrm>
        </p:spPr>
        <p:txBody>
          <a:bodyPr/>
          <a:lstStyle/>
          <a:p>
            <a:pPr algn="r" rtl="1">
              <a:lnSpc>
                <a:spcPct val="90000"/>
              </a:lnSpc>
            </a:pPr>
            <a:r>
              <a:rPr lang="ar-SA" dirty="0" smtClean="0"/>
              <a:t>يتم استخدام أمر</a:t>
            </a:r>
            <a:r>
              <a:rPr lang="en-US" b="1" dirty="0" err="1" smtClean="0">
                <a:solidFill>
                  <a:srgbClr val="CC3300"/>
                </a:solidFill>
              </a:rPr>
              <a:t>scanf</a:t>
            </a:r>
            <a:r>
              <a:rPr lang="en-US" b="1" dirty="0" smtClean="0">
                <a:solidFill>
                  <a:srgbClr val="CC3300"/>
                </a:solidFill>
              </a:rPr>
              <a:t> </a:t>
            </a:r>
            <a:r>
              <a:rPr lang="ar-SA" b="1" dirty="0" smtClean="0">
                <a:solidFill>
                  <a:srgbClr val="CC3300"/>
                </a:solidFill>
              </a:rPr>
              <a:t> </a:t>
            </a:r>
            <a:r>
              <a:rPr lang="ar-SA" dirty="0" smtClean="0"/>
              <a:t>على الشكل التالي:</a:t>
            </a:r>
            <a:endParaRPr lang="en-US" dirty="0" smtClean="0"/>
          </a:p>
          <a:p>
            <a:pPr lvl="1" algn="r" rtl="1">
              <a:lnSpc>
                <a:spcPct val="90000"/>
              </a:lnSpc>
            </a:pPr>
            <a:r>
              <a:rPr lang="en-US" b="1" dirty="0" err="1" smtClean="0"/>
              <a:t>scanf</a:t>
            </a:r>
            <a:r>
              <a:rPr lang="en-US" b="1" dirty="0" smtClean="0"/>
              <a:t>(format ,adress1, … );</a:t>
            </a:r>
            <a:endParaRPr lang="ar-SA" b="1" dirty="0" smtClean="0"/>
          </a:p>
          <a:p>
            <a:pPr marL="342900" lvl="2" indent="-342900" algn="r" rtl="1">
              <a:lnSpc>
                <a:spcPct val="90000"/>
              </a:lnSpc>
              <a:buClr>
                <a:schemeClr val="hlink"/>
              </a:buClr>
              <a:buSzPct val="90000"/>
            </a:pPr>
            <a:endParaRPr lang="ar-SA" b="1" dirty="0" smtClean="0"/>
          </a:p>
          <a:p>
            <a:pPr marL="342900" lvl="2" indent="-342900" algn="r" rtl="1">
              <a:lnSpc>
                <a:spcPct val="90000"/>
              </a:lnSpc>
              <a:buClr>
                <a:schemeClr val="hlink"/>
              </a:buClr>
              <a:buSzPct val="90000"/>
            </a:pPr>
            <a:r>
              <a:rPr lang="en-US" b="1" dirty="0" smtClean="0"/>
              <a:t>format</a:t>
            </a:r>
            <a:r>
              <a:rPr lang="ar-SA" b="1" dirty="0" smtClean="0"/>
              <a:t> </a:t>
            </a:r>
            <a:r>
              <a:rPr lang="ar-SA" sz="3200" b="1" dirty="0">
                <a:ea typeface="+mn-ea"/>
              </a:rPr>
              <a:t>هي عبارة على نص تتخلله رموز.</a:t>
            </a:r>
            <a:endParaRPr lang="en-US" sz="3200" b="1" dirty="0">
              <a:ea typeface="+mn-ea"/>
            </a:endParaRPr>
          </a:p>
          <a:p>
            <a:pPr algn="r" rtl="1">
              <a:lnSpc>
                <a:spcPct val="90000"/>
              </a:lnSpc>
            </a:pPr>
            <a:r>
              <a:rPr lang="ar-SA" b="1" dirty="0" smtClean="0"/>
              <a:t>الرموز التي يمكن استخدامها مع أمر </a:t>
            </a:r>
            <a:r>
              <a:rPr lang="en-US" b="1" dirty="0" err="1" smtClean="0"/>
              <a:t>printf</a:t>
            </a:r>
            <a:r>
              <a:rPr lang="ar-SA" b="1" dirty="0" smtClean="0"/>
              <a:t> يمكن إستعمالها مع أمر </a:t>
            </a:r>
            <a:r>
              <a:rPr lang="en-US" b="1" dirty="0" err="1" smtClean="0"/>
              <a:t>scanf</a:t>
            </a:r>
            <a:r>
              <a:rPr lang="ar-SA" b="1" dirty="0" smtClean="0"/>
              <a:t>:</a:t>
            </a:r>
          </a:p>
          <a:p>
            <a:pPr algn="r" rtl="1">
              <a:lnSpc>
                <a:spcPct val="90000"/>
              </a:lnSpc>
            </a:pPr>
            <a:endParaRPr lang="ar-SA" b="1" dirty="0" smtClean="0"/>
          </a:p>
          <a:p>
            <a:pPr lvl="1" algn="r" rtl="1">
              <a:lnSpc>
                <a:spcPct val="90000"/>
              </a:lnSpc>
            </a:pPr>
            <a:endParaRPr lang="ar-SA" b="1" dirty="0" smtClean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1066800" y="3886200"/>
          <a:ext cx="60960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الغاية من استخدام</a:t>
                      </a:r>
                      <a:r>
                        <a:rPr lang="ar-SA" baseline="0" dirty="0" smtClean="0"/>
                        <a:t> الرمز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الرمز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baseline="0" dirty="0" smtClean="0"/>
                        <a:t>لإدخال رقم صحيح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%d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baseline="0" dirty="0" smtClean="0"/>
                        <a:t>لإدخال رقم صحيح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%</a:t>
                      </a:r>
                      <a:r>
                        <a:rPr lang="en-US" dirty="0" err="1" smtClean="0"/>
                        <a:t>i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baseline="0" dirty="0" smtClean="0"/>
                        <a:t>لإدخال حرف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%c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baseline="0" dirty="0" smtClean="0"/>
                        <a:t>لإدخال سلسلة من الحروف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%s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للرجوع</a:t>
                      </a:r>
                      <a:r>
                        <a:rPr lang="ar-SA" baseline="0" dirty="0" smtClean="0"/>
                        <a:t> إلى السطر الموالي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\n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LAPSEDTIME" val="30.352"/>
  <p:tag name="TIMELINE" val="0.7/14.5/24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LAPSEDTIME" val="30.352"/>
  <p:tag name="TIMELINE" val="0.7/14.5/24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LAPSEDTIME" val="30.352"/>
  <p:tag name="TIMELINE" val="0.7/14.5/24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LAPSEDTIME" val="30.352"/>
  <p:tag name="TIMELINE" val="0.7/14.5/24.0"/>
</p:tagLst>
</file>

<file path=ppt/theme/theme1.xml><?xml version="1.0" encoding="utf-8"?>
<a:theme xmlns:a="http://schemas.openxmlformats.org/drawingml/2006/main" name="Intro">
  <a:themeElements>
    <a:clrScheme name="Intro 2">
      <a:dk1>
        <a:srgbClr val="40458C"/>
      </a:dk1>
      <a:lt1>
        <a:srgbClr val="FFFFFF"/>
      </a:lt1>
      <a:dk2>
        <a:srgbClr val="9900CC"/>
      </a:dk2>
      <a:lt2>
        <a:srgbClr val="1B285F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Intro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Intro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ro 2">
        <a:dk1>
          <a:srgbClr val="40458C"/>
        </a:dk1>
        <a:lt1>
          <a:srgbClr val="FFFFFF"/>
        </a:lt1>
        <a:dk2>
          <a:srgbClr val="9900CC"/>
        </a:dk2>
        <a:lt2>
          <a:srgbClr val="1B285F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 3">
        <a:dk1>
          <a:srgbClr val="000000"/>
        </a:dk1>
        <a:lt1>
          <a:srgbClr val="FFFFFF"/>
        </a:lt1>
        <a:dk2>
          <a:srgbClr val="4D4D4D"/>
        </a:dk2>
        <a:lt2>
          <a:srgbClr val="333333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 4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ro 5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ro 6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ro 7">
        <a:dk1>
          <a:srgbClr val="003D62"/>
        </a:dk1>
        <a:lt1>
          <a:srgbClr val="E3F0F9"/>
        </a:lt1>
        <a:dk2>
          <a:srgbClr val="006699"/>
        </a:dk2>
        <a:lt2>
          <a:srgbClr val="000000"/>
        </a:lt2>
        <a:accent1>
          <a:srgbClr val="9AC0EA"/>
        </a:accent1>
        <a:accent2>
          <a:srgbClr val="80C3C8"/>
        </a:accent2>
        <a:accent3>
          <a:srgbClr val="EFF6FB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 8">
        <a:dk1>
          <a:srgbClr val="003D62"/>
        </a:dk1>
        <a:lt1>
          <a:srgbClr val="FFFFFF"/>
        </a:lt1>
        <a:dk2>
          <a:srgbClr val="006699"/>
        </a:dk2>
        <a:lt2>
          <a:srgbClr val="000000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 9">
        <a:dk1>
          <a:srgbClr val="333300"/>
        </a:dk1>
        <a:lt1>
          <a:srgbClr val="FFFFFF"/>
        </a:lt1>
        <a:dk2>
          <a:srgbClr val="663300"/>
        </a:dk2>
        <a:lt2>
          <a:srgbClr val="000000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Intro</Template>
  <TotalTime>3030</TotalTime>
  <Words>328</Words>
  <Application>Microsoft PowerPoint</Application>
  <PresentationFormat>On-screen Show (4:3)</PresentationFormat>
  <Paragraphs>69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Tahoma</vt:lpstr>
      <vt:lpstr>Arial</vt:lpstr>
      <vt:lpstr>Comic Sans MS</vt:lpstr>
      <vt:lpstr>ＭＳ Ｐゴシック</vt:lpstr>
      <vt:lpstr>Times New Roman</vt:lpstr>
      <vt:lpstr>Courier New</vt:lpstr>
      <vt:lpstr>Intro</vt:lpstr>
      <vt:lpstr>Slide 1</vt:lpstr>
      <vt:lpstr>أمر الطباعة</vt:lpstr>
      <vt:lpstr>أمر الطباعة</vt:lpstr>
      <vt:lpstr>أمر الإدخال</vt:lpstr>
      <vt:lpstr>أمر الإدخال</vt:lpstr>
    </vt:vector>
  </TitlesOfParts>
  <Company>CCIS-KSU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Staff Member</dc:creator>
  <cp:lastModifiedBy>gtec</cp:lastModifiedBy>
  <cp:revision>20</cp:revision>
  <cp:lastPrinted>1601-01-01T00:00:00Z</cp:lastPrinted>
  <dcterms:created xsi:type="dcterms:W3CDTF">2007-03-20T08:45:47Z</dcterms:created>
  <dcterms:modified xsi:type="dcterms:W3CDTF">2014-05-17T20:21:02Z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TC010689871033</vt:lpwstr>
  </property>
</Properties>
</file>