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8"/>
  </p:notesMasterIdLst>
  <p:sldIdLst>
    <p:sldId id="256" r:id="rId2"/>
    <p:sldId id="258" r:id="rId3"/>
    <p:sldId id="259" r:id="rId4"/>
    <p:sldId id="281" r:id="rId5"/>
    <p:sldId id="283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CC99"/>
    <a:srgbClr val="33CCCC"/>
    <a:srgbClr val="0099CC"/>
    <a:srgbClr val="00CCFF"/>
    <a:srgbClr val="0033CC"/>
    <a:srgbClr val="FF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10" d="100"/>
          <a:sy n="110" d="100"/>
        </p:scale>
        <p:origin x="4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75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7DAE51-23E6-4134-9754-8F31D2CAECF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5D91FA-16DE-4930-90FA-0B3B2D1A8606}" type="slidenum">
              <a:rPr lang="en-US"/>
              <a:pPr/>
              <a:t>1</a:t>
            </a:fld>
            <a:endParaRPr lang="en-US"/>
          </a:p>
        </p:txBody>
      </p:sp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DAE51-23E6-4134-9754-8F31D2CAECF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DAE51-23E6-4134-9754-8F31D2CAECF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DAE51-23E6-4134-9754-8F31D2CAECF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DAE51-23E6-4134-9754-8F31D2CAECF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DAE51-23E6-4134-9754-8F31D2CAECF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01" name="Group 10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3882" name="Group 90"/>
            <p:cNvGrpSpPr>
              <a:grpSpLocks/>
            </p:cNvGrpSpPr>
            <p:nvPr userDrawn="1"/>
          </p:nvGrpSpPr>
          <p:grpSpPr bwMode="auto">
            <a:xfrm>
              <a:off x="696" y="1979"/>
              <a:ext cx="3132" cy="324"/>
              <a:chOff x="696" y="894"/>
              <a:chExt cx="3132" cy="324"/>
            </a:xfrm>
          </p:grpSpPr>
          <p:sp>
            <p:nvSpPr>
              <p:cNvPr id="33878" name="Rectangle 86"/>
              <p:cNvSpPr>
                <a:spLocks noChangeArrowheads="1"/>
              </p:cNvSpPr>
              <p:nvPr userDrawn="1"/>
            </p:nvSpPr>
            <p:spPr bwMode="ltGray">
              <a:xfrm>
                <a:off x="696" y="894"/>
                <a:ext cx="1104" cy="28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9" name="Rectangle 87"/>
              <p:cNvSpPr>
                <a:spLocks noChangeArrowheads="1"/>
              </p:cNvSpPr>
              <p:nvPr userDrawn="1"/>
            </p:nvSpPr>
            <p:spPr bwMode="ltGray">
              <a:xfrm>
                <a:off x="696" y="1122"/>
                <a:ext cx="1440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0" name="Rectangle 88"/>
              <p:cNvSpPr>
                <a:spLocks noChangeArrowheads="1"/>
              </p:cNvSpPr>
              <p:nvPr userDrawn="1"/>
            </p:nvSpPr>
            <p:spPr bwMode="ltGray">
              <a:xfrm>
                <a:off x="1716" y="1068"/>
                <a:ext cx="2112" cy="10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1" name="Rectangle 89"/>
              <p:cNvSpPr>
                <a:spLocks noChangeArrowheads="1"/>
              </p:cNvSpPr>
              <p:nvPr userDrawn="1"/>
            </p:nvSpPr>
            <p:spPr bwMode="ltGray">
              <a:xfrm>
                <a:off x="1713" y="954"/>
                <a:ext cx="1872" cy="144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48" name="Rectangle 56"/>
            <p:cNvSpPr>
              <a:spLocks noChangeArrowheads="1"/>
            </p:cNvSpPr>
            <p:nvPr userDrawn="1"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794" name="Group 2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3379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3379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81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381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3855" name="Group 63"/>
            <p:cNvGrpSpPr>
              <a:grpSpLocks/>
            </p:cNvGrpSpPr>
            <p:nvPr userDrawn="1"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3385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6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72" name="Line 80"/>
            <p:cNvSpPr>
              <a:spLocks noChangeShapeType="1"/>
            </p:cNvSpPr>
            <p:nvPr userDrawn="1"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898" name="Group 106"/>
            <p:cNvGrpSpPr>
              <a:grpSpLocks/>
            </p:cNvGrpSpPr>
            <p:nvPr userDrawn="1"/>
          </p:nvGrpSpPr>
          <p:grpSpPr bwMode="auto">
            <a:xfrm>
              <a:off x="261" y="1962"/>
              <a:ext cx="3567" cy="1494"/>
              <a:chOff x="261" y="877"/>
              <a:chExt cx="3567" cy="1494"/>
            </a:xfrm>
          </p:grpSpPr>
          <p:sp>
            <p:nvSpPr>
              <p:cNvPr id="33874" name="Line 82"/>
              <p:cNvSpPr>
                <a:spLocks noChangeShapeType="1"/>
              </p:cNvSpPr>
              <p:nvPr/>
            </p:nvSpPr>
            <p:spPr bwMode="ltGray">
              <a:xfrm flipH="1">
                <a:off x="261" y="951"/>
                <a:ext cx="1533" cy="3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5" name="Line 83"/>
              <p:cNvSpPr>
                <a:spLocks noChangeShapeType="1"/>
              </p:cNvSpPr>
              <p:nvPr/>
            </p:nvSpPr>
            <p:spPr bwMode="ltGray">
              <a:xfrm>
                <a:off x="383" y="879"/>
                <a:ext cx="0" cy="149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6" name="Arc 84"/>
              <p:cNvSpPr>
                <a:spLocks/>
              </p:cNvSpPr>
              <p:nvPr/>
            </p:nvSpPr>
            <p:spPr bwMode="ltGray">
              <a:xfrm rot="16200000" flipH="1">
                <a:off x="303" y="87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3" name="Arc 91"/>
              <p:cNvSpPr>
                <a:spLocks/>
              </p:cNvSpPr>
              <p:nvPr userDrawn="1"/>
            </p:nvSpPr>
            <p:spPr bwMode="ltGray">
              <a:xfrm>
                <a:off x="692" y="895"/>
                <a:ext cx="267" cy="209"/>
              </a:xfrm>
              <a:custGeom>
                <a:avLst/>
                <a:gdLst>
                  <a:gd name="G0" fmla="+- 16787 0 0"/>
                  <a:gd name="G1" fmla="+- 8563 0 0"/>
                  <a:gd name="G2" fmla="+- 21600 0 0"/>
                  <a:gd name="T0" fmla="*/ 36617 w 38387"/>
                  <a:gd name="T1" fmla="*/ 0 h 30163"/>
                  <a:gd name="T2" fmla="*/ 0 w 38387"/>
                  <a:gd name="T3" fmla="*/ 22156 h 30163"/>
                  <a:gd name="T4" fmla="*/ 16787 w 38387"/>
                  <a:gd name="T5" fmla="*/ 8563 h 30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387" h="30163" fill="none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</a:path>
                  <a:path w="38387" h="30163" stroke="0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  <a:lnTo>
                      <a:pt x="16787" y="856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4" name="Arc 92"/>
              <p:cNvSpPr>
                <a:spLocks/>
              </p:cNvSpPr>
              <p:nvPr userDrawn="1"/>
            </p:nvSpPr>
            <p:spPr bwMode="ltGray">
              <a:xfrm flipV="1">
                <a:off x="834" y="893"/>
                <a:ext cx="288" cy="322"/>
              </a:xfrm>
              <a:custGeom>
                <a:avLst/>
                <a:gdLst>
                  <a:gd name="G0" fmla="+- 21600 0 0"/>
                  <a:gd name="G1" fmla="+- 5361 0 0"/>
                  <a:gd name="G2" fmla="+- 21600 0 0"/>
                  <a:gd name="T0" fmla="*/ 10995 w 21600"/>
                  <a:gd name="T1" fmla="*/ 24179 h 24179"/>
                  <a:gd name="T2" fmla="*/ 676 w 21600"/>
                  <a:gd name="T3" fmla="*/ 0 h 24179"/>
                  <a:gd name="T4" fmla="*/ 21600 w 21600"/>
                  <a:gd name="T5" fmla="*/ 5361 h 24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179" fill="none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</a:path>
                  <a:path w="21600" h="24179" stroke="0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  <a:lnTo>
                      <a:pt x="21600" y="536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5" name="Arc 93"/>
              <p:cNvSpPr>
                <a:spLocks/>
              </p:cNvSpPr>
              <p:nvPr userDrawn="1"/>
            </p:nvSpPr>
            <p:spPr bwMode="ltGray">
              <a:xfrm flipV="1">
                <a:off x="1124" y="888"/>
                <a:ext cx="288" cy="329"/>
              </a:xfrm>
              <a:custGeom>
                <a:avLst/>
                <a:gdLst>
                  <a:gd name="G0" fmla="+- 0 0 0"/>
                  <a:gd name="G1" fmla="+- 4933 0 0"/>
                  <a:gd name="G2" fmla="+- 21600 0 0"/>
                  <a:gd name="T0" fmla="*/ 21029 w 21600"/>
                  <a:gd name="T1" fmla="*/ 0 h 24653"/>
                  <a:gd name="T2" fmla="*/ 8813 w 21600"/>
                  <a:gd name="T3" fmla="*/ 24653 h 24653"/>
                  <a:gd name="T4" fmla="*/ 0 w 21600"/>
                  <a:gd name="T5" fmla="*/ 4933 h 24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653" fill="none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</a:path>
                  <a:path w="21600" h="24653" stroke="0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  <a:lnTo>
                      <a:pt x="0" y="493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6" name="Line 94"/>
              <p:cNvSpPr>
                <a:spLocks noChangeShapeType="1"/>
              </p:cNvSpPr>
              <p:nvPr userDrawn="1"/>
            </p:nvSpPr>
            <p:spPr bwMode="ltGray">
              <a:xfrm flipV="1">
                <a:off x="720" y="891"/>
                <a:ext cx="417" cy="32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7" name="Line 95"/>
              <p:cNvSpPr>
                <a:spLocks noChangeShapeType="1"/>
              </p:cNvSpPr>
              <p:nvPr userDrawn="1"/>
            </p:nvSpPr>
            <p:spPr bwMode="ltGray">
              <a:xfrm>
                <a:off x="771" y="891"/>
                <a:ext cx="300" cy="32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8" name="Arc 96"/>
              <p:cNvSpPr>
                <a:spLocks/>
              </p:cNvSpPr>
              <p:nvPr userDrawn="1"/>
            </p:nvSpPr>
            <p:spPr bwMode="ltGray">
              <a:xfrm flipV="1">
                <a:off x="2708" y="954"/>
                <a:ext cx="727" cy="619"/>
              </a:xfrm>
              <a:custGeom>
                <a:avLst/>
                <a:gdLst>
                  <a:gd name="G0" fmla="+- 18917 0 0"/>
                  <a:gd name="G1" fmla="+- 0 0 0"/>
                  <a:gd name="G2" fmla="+- 21600 0 0"/>
                  <a:gd name="T0" fmla="*/ 4536 w 18917"/>
                  <a:gd name="T1" fmla="*/ 16117 h 16117"/>
                  <a:gd name="T2" fmla="*/ 0 w 18917"/>
                  <a:gd name="T3" fmla="*/ 10426 h 16117"/>
                  <a:gd name="T4" fmla="*/ 18917 w 18917"/>
                  <a:gd name="T5" fmla="*/ 0 h 16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17" h="16117" fill="none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</a:path>
                  <a:path w="18917" h="16117" stroke="0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  <a:lnTo>
                      <a:pt x="18917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9" name="Arc 97"/>
              <p:cNvSpPr>
                <a:spLocks/>
              </p:cNvSpPr>
              <p:nvPr userDrawn="1"/>
            </p:nvSpPr>
            <p:spPr bwMode="ltGray">
              <a:xfrm>
                <a:off x="3076" y="922"/>
                <a:ext cx="425" cy="215"/>
              </a:xfrm>
              <a:custGeom>
                <a:avLst/>
                <a:gdLst>
                  <a:gd name="G0" fmla="+- 21430 0 0"/>
                  <a:gd name="G1" fmla="+- 0 0 0"/>
                  <a:gd name="G2" fmla="+- 21600 0 0"/>
                  <a:gd name="T0" fmla="*/ 42771 w 42771"/>
                  <a:gd name="T1" fmla="*/ 3334 h 21600"/>
                  <a:gd name="T2" fmla="*/ 0 w 42771"/>
                  <a:gd name="T3" fmla="*/ 2703 h 21600"/>
                  <a:gd name="T4" fmla="*/ 21430 w 42771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771" h="21600" fill="none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</a:path>
                  <a:path w="42771" h="21600" stroke="0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  <a:lnTo>
                      <a:pt x="21430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0" name="Arc 98"/>
              <p:cNvSpPr>
                <a:spLocks/>
              </p:cNvSpPr>
              <p:nvPr userDrawn="1"/>
            </p:nvSpPr>
            <p:spPr bwMode="ltGray">
              <a:xfrm flipH="1" flipV="1">
                <a:off x="3441" y="1037"/>
                <a:ext cx="288" cy="144"/>
              </a:xfrm>
              <a:custGeom>
                <a:avLst/>
                <a:gdLst>
                  <a:gd name="G0" fmla="+- 21571 0 0"/>
                  <a:gd name="G1" fmla="+- 0 0 0"/>
                  <a:gd name="G2" fmla="+- 21600 0 0"/>
                  <a:gd name="T0" fmla="*/ 43129 w 43129"/>
                  <a:gd name="T1" fmla="*/ 1348 h 21600"/>
                  <a:gd name="T2" fmla="*/ 0 w 43129"/>
                  <a:gd name="T3" fmla="*/ 1115 h 21600"/>
                  <a:gd name="T4" fmla="*/ 21571 w 431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29" h="21600" fill="none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</a:path>
                  <a:path w="43129" h="21600" stroke="0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  <a:lnTo>
                      <a:pt x="21571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1" name="Arc 99"/>
              <p:cNvSpPr>
                <a:spLocks/>
              </p:cNvSpPr>
              <p:nvPr userDrawn="1"/>
            </p:nvSpPr>
            <p:spPr bwMode="ltGray">
              <a:xfrm flipH="1" flipV="1">
                <a:off x="2745" y="1045"/>
                <a:ext cx="201" cy="130"/>
              </a:xfrm>
              <a:custGeom>
                <a:avLst/>
                <a:gdLst>
                  <a:gd name="G0" fmla="+- 21600 0 0"/>
                  <a:gd name="G1" fmla="+- 6405 0 0"/>
                  <a:gd name="G2" fmla="+- 21600 0 0"/>
                  <a:gd name="T0" fmla="*/ 42229 w 43200"/>
                  <a:gd name="T1" fmla="*/ 0 h 28005"/>
                  <a:gd name="T2" fmla="*/ 764 w 43200"/>
                  <a:gd name="T3" fmla="*/ 710 h 28005"/>
                  <a:gd name="T4" fmla="*/ 21600 w 43200"/>
                  <a:gd name="T5" fmla="*/ 6405 h 28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28005" fill="none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</a:path>
                  <a:path w="43200" h="28005" stroke="0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  <a:lnTo>
                      <a:pt x="21600" y="640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2" name="Line 100"/>
              <p:cNvSpPr>
                <a:spLocks noChangeShapeType="1"/>
              </p:cNvSpPr>
              <p:nvPr userDrawn="1"/>
            </p:nvSpPr>
            <p:spPr bwMode="ltGray">
              <a:xfrm>
                <a:off x="2784" y="960"/>
                <a:ext cx="219" cy="21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3" name="Line 101"/>
              <p:cNvSpPr>
                <a:spLocks noChangeShapeType="1"/>
              </p:cNvSpPr>
              <p:nvPr userDrawn="1"/>
            </p:nvSpPr>
            <p:spPr bwMode="ltGray">
              <a:xfrm>
                <a:off x="3282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4" name="Line 102"/>
              <p:cNvSpPr>
                <a:spLocks noChangeShapeType="1"/>
              </p:cNvSpPr>
              <p:nvPr userDrawn="1"/>
            </p:nvSpPr>
            <p:spPr bwMode="ltGray">
              <a:xfrm flipH="1">
                <a:off x="2976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5" name="Line 103"/>
              <p:cNvSpPr>
                <a:spLocks noChangeShapeType="1"/>
              </p:cNvSpPr>
              <p:nvPr userDrawn="1"/>
            </p:nvSpPr>
            <p:spPr bwMode="ltGray">
              <a:xfrm>
                <a:off x="3279" y="951"/>
                <a:ext cx="0" cy="225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6" name="Line 104"/>
              <p:cNvSpPr>
                <a:spLocks noChangeShapeType="1"/>
              </p:cNvSpPr>
              <p:nvPr userDrawn="1"/>
            </p:nvSpPr>
            <p:spPr bwMode="ltGray">
              <a:xfrm>
                <a:off x="3579" y="951"/>
                <a:ext cx="0" cy="29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7" name="Line 105"/>
              <p:cNvSpPr>
                <a:spLocks noChangeShapeType="1"/>
              </p:cNvSpPr>
              <p:nvPr userDrawn="1"/>
            </p:nvSpPr>
            <p:spPr bwMode="ltGray">
              <a:xfrm>
                <a:off x="288" y="1176"/>
                <a:ext cx="354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3867" name="Rectangle 75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86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3869" name="Rectangle 77"/>
          <p:cNvSpPr>
            <a:spLocks noGrp="1" noChangeArrowheads="1"/>
          </p:cNvSpPr>
          <p:nvPr>
            <p:ph type="dt" sz="half" idx="2"/>
          </p:nvPr>
        </p:nvSpPr>
        <p:spPr>
          <a:xfrm>
            <a:off x="7239000" y="6248400"/>
            <a:ext cx="1339850" cy="457200"/>
          </a:xfrm>
        </p:spPr>
        <p:txBody>
          <a:bodyPr/>
          <a:lstStyle>
            <a:lvl1pPr algn="ctr">
              <a:defRPr sz="1400"/>
            </a:lvl1pPr>
          </a:lstStyle>
          <a:p>
            <a:fld id="{BA7EB54C-6AD2-4A8A-8C59-F6E8B654241D}" type="datetime1">
              <a:rPr lang="en-US"/>
              <a:pPr/>
              <a:t>5/18/2014</a:t>
            </a:fld>
            <a:endParaRPr lang="en-US"/>
          </a:p>
        </p:txBody>
      </p:sp>
      <p:sp>
        <p:nvSpPr>
          <p:cNvPr id="33870" name="Rectangle 7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3871" name="Rectangle 7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Page </a:t>
            </a:r>
            <a:fld id="{0927A85B-C7C5-49F6-9FDD-6215B3F154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8692AEAF-1B49-403C-BE05-A876CCF8EA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8225826F-FA6A-4428-AE79-3B32D931A4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ECA650EB-1701-466D-BF5B-F00EE299FF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C95D1BB6-506B-4D6F-B7DD-31C1851196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1CAD6D3F-004A-4260-B8B2-30B3F06A75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B7BB09AE-F823-4517-A628-233C988A21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F6CE7FAC-CC94-448B-8CE2-CE0F46A183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F9B11C6A-A6CF-48B6-BF07-A08547C203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54A820F5-4692-401C-B8A2-A8DA0B6B71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8B316015-A11C-43E6-AABF-20883DF4C8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5198A2F5-C555-485D-8650-F6810272E3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17" name="Group 8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8434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843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843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45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845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8488" name="Rectangle 56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489" name="Group 57"/>
            <p:cNvGrpSpPr>
              <a:grpSpLocks/>
            </p:cNvGrpSpPr>
            <p:nvPr/>
          </p:nvGrpSpPr>
          <p:grpSpPr bwMode="auto">
            <a:xfrm>
              <a:off x="2064" y="3984"/>
              <a:ext cx="1920" cy="288"/>
              <a:chOff x="2064" y="3984"/>
              <a:chExt cx="1920" cy="288"/>
            </a:xfrm>
          </p:grpSpPr>
          <p:sp>
            <p:nvSpPr>
              <p:cNvPr id="18490" name="Rectangle 58" descr="60%"/>
              <p:cNvSpPr>
                <a:spLocks noChangeArrowheads="1"/>
              </p:cNvSpPr>
              <p:nvPr userDrawn="1"/>
            </p:nvSpPr>
            <p:spPr bwMode="ltGray">
              <a:xfrm>
                <a:off x="2112" y="4032"/>
                <a:ext cx="1824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1" name="Line 59"/>
              <p:cNvSpPr>
                <a:spLocks noChangeShapeType="1"/>
              </p:cNvSpPr>
              <p:nvPr userDrawn="1"/>
            </p:nvSpPr>
            <p:spPr bwMode="ltGray">
              <a:xfrm>
                <a:off x="2064" y="4032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2" name="Line 60"/>
              <p:cNvSpPr>
                <a:spLocks noChangeShapeType="1"/>
              </p:cNvSpPr>
              <p:nvPr userDrawn="1"/>
            </p:nvSpPr>
            <p:spPr bwMode="ltGray">
              <a:xfrm>
                <a:off x="2064" y="4224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3" name="Line 61"/>
              <p:cNvSpPr>
                <a:spLocks noChangeShapeType="1"/>
              </p:cNvSpPr>
              <p:nvPr userDrawn="1"/>
            </p:nvSpPr>
            <p:spPr bwMode="ltGray">
              <a:xfrm>
                <a:off x="211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4" name="Line 62"/>
              <p:cNvSpPr>
                <a:spLocks noChangeShapeType="1"/>
              </p:cNvSpPr>
              <p:nvPr userDrawn="1"/>
            </p:nvSpPr>
            <p:spPr bwMode="ltGray">
              <a:xfrm>
                <a:off x="393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95" name="Group 63"/>
            <p:cNvGrpSpPr>
              <a:grpSpLocks/>
            </p:cNvGrpSpPr>
            <p:nvPr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1849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501" name="Group 69"/>
            <p:cNvGrpSpPr>
              <a:grpSpLocks/>
            </p:cNvGrpSpPr>
            <p:nvPr/>
          </p:nvGrpSpPr>
          <p:grpSpPr bwMode="auto">
            <a:xfrm>
              <a:off x="624" y="3984"/>
              <a:ext cx="912" cy="288"/>
              <a:chOff x="624" y="3984"/>
              <a:chExt cx="912" cy="288"/>
            </a:xfrm>
          </p:grpSpPr>
          <p:sp>
            <p:nvSpPr>
              <p:cNvPr id="18502" name="Rectangle 70" descr="60%"/>
              <p:cNvSpPr>
                <a:spLocks noChangeArrowheads="1"/>
              </p:cNvSpPr>
              <p:nvPr userDrawn="1"/>
            </p:nvSpPr>
            <p:spPr bwMode="ltGray">
              <a:xfrm>
                <a:off x="672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3" name="Line 71"/>
              <p:cNvSpPr>
                <a:spLocks noChangeShapeType="1"/>
              </p:cNvSpPr>
              <p:nvPr userDrawn="1"/>
            </p:nvSpPr>
            <p:spPr bwMode="ltGray">
              <a:xfrm>
                <a:off x="624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4" name="Line 72"/>
              <p:cNvSpPr>
                <a:spLocks noChangeShapeType="1"/>
              </p:cNvSpPr>
              <p:nvPr userDrawn="1"/>
            </p:nvSpPr>
            <p:spPr bwMode="ltGray">
              <a:xfrm>
                <a:off x="624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5" name="Line 73"/>
              <p:cNvSpPr>
                <a:spLocks noChangeShapeType="1"/>
              </p:cNvSpPr>
              <p:nvPr userDrawn="1"/>
            </p:nvSpPr>
            <p:spPr bwMode="ltGray">
              <a:xfrm>
                <a:off x="67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6" name="Line 74"/>
              <p:cNvSpPr>
                <a:spLocks noChangeShapeType="1"/>
              </p:cNvSpPr>
              <p:nvPr userDrawn="1"/>
            </p:nvSpPr>
            <p:spPr bwMode="ltGray">
              <a:xfrm>
                <a:off x="1488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512" name="Line 80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513" name="Group 81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8514" name="Line 82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5" name="Line 83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6" name="Arc 84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507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50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509" name="Rectangle 7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18510" name="Rectangle 7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18511" name="Rectangle 7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Page </a:t>
            </a:r>
            <a:fld id="{93A7C737-B658-44D4-BB87-FA77D764699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5257800" y="4648200"/>
            <a:ext cx="342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/>
            <a:r>
              <a:rPr lang="ar-SA" sz="2000" b="1" dirty="0" smtClean="0">
                <a:solidFill>
                  <a:srgbClr val="FF6600"/>
                </a:solidFill>
                <a:latin typeface="Comic Sans MS" pitchFamily="66" charset="0"/>
              </a:rPr>
              <a:t>مقدمة</a:t>
            </a:r>
            <a:r>
              <a:rPr lang="en-US" sz="2000" b="1" dirty="0" smtClean="0">
                <a:solidFill>
                  <a:srgbClr val="FF6600"/>
                </a:solidFill>
                <a:latin typeface="Comic Sans MS" pitchFamily="66" charset="0"/>
              </a:rPr>
              <a:t> </a:t>
            </a:r>
            <a:endParaRPr lang="en-US" sz="2000" b="1" dirty="0">
              <a:solidFill>
                <a:srgbClr val="FF6600"/>
              </a:solidFill>
              <a:latin typeface="Comic Sans MS" pitchFamily="66" charset="0"/>
            </a:endParaRP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762000" y="2514600"/>
            <a:ext cx="815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rtl="1">
              <a:spcBef>
                <a:spcPct val="20000"/>
              </a:spcBef>
            </a:pPr>
            <a:r>
              <a:rPr lang="ar-SA" sz="4400" dirty="0" smtClean="0">
                <a:solidFill>
                  <a:schemeClr val="tx2"/>
                </a:solidFill>
                <a:latin typeface="Comic Sans MS" pitchFamily="66" charset="0"/>
                <a:ea typeface="ＭＳ Ｐゴシック" pitchFamily="34" charset="-128"/>
              </a:rPr>
              <a:t>أوامر التحكم</a:t>
            </a:r>
            <a:endParaRPr lang="en-US" sz="4400" dirty="0">
              <a:solidFill>
                <a:schemeClr val="tx2"/>
              </a:solidFill>
              <a:latin typeface="Comic Sans MS" pitchFamily="66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2F0F4CFF-2324-4CFA-977E-C2AF1390F0B4}" type="slidenum">
              <a:rPr lang="en-US"/>
              <a:pPr/>
              <a:t>2</a:t>
            </a:fld>
            <a:endParaRPr lang="en-US"/>
          </a:p>
        </p:txBody>
      </p:sp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ما هي أوامر التحكم</a:t>
            </a:r>
            <a:endParaRPr lang="en-GB" b="1" dirty="0"/>
          </a:p>
        </p:txBody>
      </p:sp>
      <p:sp>
        <p:nvSpPr>
          <p:cNvPr id="18227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8001000" cy="4876800"/>
          </a:xfrm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b="1" dirty="0" smtClean="0"/>
              <a:t>أوامر التحكم تسمح: </a:t>
            </a:r>
          </a:p>
          <a:p>
            <a:pPr lvl="2" algn="r" rtl="1">
              <a:lnSpc>
                <a:spcPct val="90000"/>
              </a:lnSpc>
            </a:pPr>
            <a:r>
              <a:rPr lang="ar-SA" dirty="0"/>
              <a:t>بتحديد أي من الأوامر سوف يتم تنفيذها وأي من الأوامر سوف يتم تجاهلها.</a:t>
            </a:r>
            <a:endParaRPr lang="en-GB" dirty="0"/>
          </a:p>
          <a:p>
            <a:pPr lvl="2" algn="r" rtl="1">
              <a:lnSpc>
                <a:spcPct val="90000"/>
              </a:lnSpc>
            </a:pPr>
            <a:r>
              <a:rPr lang="ar-SA" dirty="0"/>
              <a:t>تغيير ترتيب تنفيذ الأوامر.</a:t>
            </a:r>
          </a:p>
          <a:p>
            <a:pPr lvl="2" algn="r" rtl="1">
              <a:lnSpc>
                <a:spcPct val="90000"/>
              </a:lnSpc>
            </a:pPr>
            <a:r>
              <a:rPr lang="ar-SA" dirty="0"/>
              <a:t>التحكم في تسلسل أوامر البرنامج.</a:t>
            </a:r>
            <a:endParaRPr lang="en-GB" dirty="0"/>
          </a:p>
          <a:p>
            <a:pPr algn="r" rtl="1">
              <a:lnSpc>
                <a:spcPct val="90000"/>
              </a:lnSpc>
            </a:pPr>
            <a:r>
              <a:rPr lang="ar-SA" b="1" dirty="0" smtClean="0"/>
              <a:t>أوامر التحكم تحتوي على:</a:t>
            </a:r>
          </a:p>
          <a:p>
            <a:pPr lvl="2" algn="r" rtl="1">
              <a:lnSpc>
                <a:spcPct val="90000"/>
              </a:lnSpc>
            </a:pPr>
            <a:r>
              <a:rPr lang="ar-SA" dirty="0" smtClean="0"/>
              <a:t>الأوامر الشرطية.</a:t>
            </a:r>
          </a:p>
          <a:p>
            <a:pPr lvl="2" algn="r" rtl="1">
              <a:lnSpc>
                <a:spcPct val="90000"/>
              </a:lnSpc>
            </a:pPr>
            <a:r>
              <a:rPr lang="ar-SA" dirty="0" smtClean="0"/>
              <a:t>أوامر التكرار.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25CD4DCA-0514-4768-B465-A90D6B4AAC87}" type="slidenum">
              <a:rPr lang="en-US"/>
              <a:pPr/>
              <a:t>3</a:t>
            </a:fld>
            <a:endParaRPr lang="en-US"/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838200"/>
          </a:xfrm>
        </p:spPr>
        <p:txBody>
          <a:bodyPr/>
          <a:lstStyle/>
          <a:p>
            <a:pPr rtl="1"/>
            <a:r>
              <a:rPr lang="ar-SA" dirty="0" smtClean="0"/>
              <a:t>تذكير بعمليات المقارنة (عمليات العلاقات)</a:t>
            </a:r>
            <a:endParaRPr lang="en-GB" dirty="0"/>
          </a:p>
        </p:txBody>
      </p:sp>
      <p:sp>
        <p:nvSpPr>
          <p:cNvPr id="1832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8001000" cy="4114800"/>
          </a:xfrm>
        </p:spPr>
        <p:txBody>
          <a:bodyPr/>
          <a:lstStyle/>
          <a:p>
            <a:pPr algn="r" rtl="1">
              <a:buFontTx/>
              <a:buNone/>
            </a:pPr>
            <a:r>
              <a:rPr lang="ar-SA" sz="2800" dirty="0" smtClean="0"/>
              <a:t>عمليات المقارنة </a:t>
            </a:r>
            <a:r>
              <a:rPr lang="ar-SA" sz="2800" dirty="0" err="1" smtClean="0"/>
              <a:t>تعطينة</a:t>
            </a:r>
            <a:r>
              <a:rPr lang="ar-SA" sz="2800" dirty="0" smtClean="0"/>
              <a:t> ”صحيح“ أو ”خطأ“ كنتيجة.</a:t>
            </a:r>
            <a:r>
              <a:rPr lang="en-US" sz="2800" dirty="0" smtClean="0"/>
              <a:t> </a:t>
            </a:r>
            <a:r>
              <a:rPr lang="en-US" sz="2400" b="1" dirty="0"/>
              <a:t>	</a:t>
            </a:r>
          </a:p>
          <a:p>
            <a:pPr algn="r" rtl="1">
              <a:buFontTx/>
              <a:buNone/>
            </a:pPr>
            <a:endParaRPr lang="en-US" sz="2400" b="1" dirty="0"/>
          </a:p>
          <a:p>
            <a:pPr algn="r" rtl="1">
              <a:buFontTx/>
              <a:buNone/>
            </a:pPr>
            <a:r>
              <a:rPr lang="en-US" sz="2400" b="1" dirty="0"/>
              <a:t>	==			</a:t>
            </a:r>
            <a:r>
              <a:rPr lang="ar-SA" sz="2400" b="1" dirty="0" smtClean="0"/>
              <a:t>يساوي</a:t>
            </a:r>
            <a:endParaRPr lang="en-US" sz="2400" b="1" dirty="0"/>
          </a:p>
          <a:p>
            <a:pPr lvl="1" algn="just" rtl="1">
              <a:lnSpc>
                <a:spcPct val="96000"/>
              </a:lnSpc>
              <a:buFontTx/>
              <a:buNone/>
            </a:pPr>
            <a:r>
              <a:rPr lang="en-US" sz="2400" b="1" dirty="0">
                <a:solidFill>
                  <a:srgbClr val="00CC99"/>
                </a:solidFill>
              </a:rPr>
              <a:t>!=			</a:t>
            </a:r>
            <a:r>
              <a:rPr lang="ar-SA" sz="2400" b="1" dirty="0" smtClean="0">
                <a:solidFill>
                  <a:srgbClr val="00CC99"/>
                </a:solidFill>
              </a:rPr>
              <a:t>لا يساوي</a:t>
            </a:r>
            <a:endParaRPr lang="en-US" sz="2400" b="1" dirty="0"/>
          </a:p>
          <a:p>
            <a:pPr lvl="1" algn="just" rtl="1">
              <a:lnSpc>
                <a:spcPct val="96000"/>
              </a:lnSpc>
              <a:buFontTx/>
              <a:buNone/>
            </a:pPr>
            <a:r>
              <a:rPr lang="en-US" sz="2400" b="1" dirty="0"/>
              <a:t>&lt;				</a:t>
            </a:r>
            <a:r>
              <a:rPr lang="ar-SA" sz="2400" b="1" dirty="0" smtClean="0"/>
              <a:t>أقل من</a:t>
            </a:r>
            <a:endParaRPr lang="en-US" sz="2400" b="1" dirty="0"/>
          </a:p>
          <a:p>
            <a:pPr lvl="1" algn="just" rtl="1">
              <a:lnSpc>
                <a:spcPct val="96000"/>
              </a:lnSpc>
              <a:buFontTx/>
              <a:buNone/>
            </a:pPr>
            <a:r>
              <a:rPr lang="en-US" sz="2400" b="1" dirty="0">
                <a:solidFill>
                  <a:srgbClr val="00CC99"/>
                </a:solidFill>
              </a:rPr>
              <a:t>&lt;=		</a:t>
            </a:r>
            <a:r>
              <a:rPr lang="ar-SA" sz="2400" b="1" dirty="0" smtClean="0">
                <a:solidFill>
                  <a:srgbClr val="00CC99"/>
                </a:solidFill>
              </a:rPr>
              <a:t>أقل من أو يساوي</a:t>
            </a:r>
            <a:endParaRPr lang="en-US" sz="2400" b="1" dirty="0"/>
          </a:p>
          <a:p>
            <a:pPr lvl="1" algn="just" rtl="1">
              <a:lnSpc>
                <a:spcPct val="96000"/>
              </a:lnSpc>
              <a:buFontTx/>
              <a:buNone/>
            </a:pPr>
            <a:r>
              <a:rPr lang="en-US" sz="2400" b="1" dirty="0"/>
              <a:t>&gt;				</a:t>
            </a:r>
            <a:r>
              <a:rPr lang="ar-SA" sz="2400" b="1" dirty="0" smtClean="0"/>
              <a:t>أكبر من</a:t>
            </a:r>
            <a:endParaRPr lang="en-US" sz="2400" b="1" dirty="0"/>
          </a:p>
          <a:p>
            <a:pPr lvl="1" algn="just" rtl="1">
              <a:lnSpc>
                <a:spcPct val="96000"/>
              </a:lnSpc>
              <a:buFontTx/>
              <a:buNone/>
            </a:pPr>
            <a:r>
              <a:rPr lang="en-US" sz="2400" b="1" dirty="0">
                <a:solidFill>
                  <a:srgbClr val="00CC99"/>
                </a:solidFill>
              </a:rPr>
              <a:t>&gt;=		</a:t>
            </a:r>
            <a:r>
              <a:rPr lang="ar-SA" sz="2400" b="1" dirty="0" smtClean="0">
                <a:solidFill>
                  <a:srgbClr val="00CC99"/>
                </a:solidFill>
              </a:rPr>
              <a:t>أكبر من أو يساوي</a:t>
            </a:r>
            <a:endParaRPr lang="en-US" sz="2400" b="1" dirty="0"/>
          </a:p>
          <a:p>
            <a:pPr algn="just" rtl="1">
              <a:lnSpc>
                <a:spcPct val="96000"/>
              </a:lnSpc>
              <a:buFontTx/>
              <a:buNone/>
            </a:pPr>
            <a:endParaRPr lang="en-US" sz="2800" dirty="0"/>
          </a:p>
          <a:p>
            <a:pPr algn="r" rtl="1">
              <a:buFontTx/>
              <a:buNone/>
            </a:pPr>
            <a:endParaRPr lang="en-GB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B83079A2-E5C8-4129-AD28-80EC1D8951BB}" type="slidenum">
              <a:rPr lang="en-US"/>
              <a:pPr/>
              <a:t>4</a:t>
            </a:fld>
            <a:endParaRPr lang="en-US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838200"/>
          </a:xfrm>
        </p:spPr>
        <p:txBody>
          <a:bodyPr/>
          <a:lstStyle/>
          <a:p>
            <a:pPr rtl="1"/>
            <a:r>
              <a:rPr lang="ar-SA" b="1" dirty="0" smtClean="0"/>
              <a:t>استخدام عمليات المقارنة</a:t>
            </a:r>
            <a:endParaRPr lang="en-US" b="1" dirty="0"/>
          </a:p>
        </p:txBody>
      </p:sp>
      <p:sp>
        <p:nvSpPr>
          <p:cNvPr id="2088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305800" cy="4572000"/>
          </a:xfrm>
        </p:spPr>
        <p:txBody>
          <a:bodyPr/>
          <a:lstStyle/>
          <a:p>
            <a:pPr algn="ctr">
              <a:buFontTx/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العنصر الأيسر</a:t>
            </a:r>
            <a:r>
              <a:rPr lang="en-US" sz="2400" b="1" dirty="0" smtClean="0"/>
              <a:t>  </a:t>
            </a:r>
            <a:r>
              <a:rPr lang="ar-SA" sz="2400" b="1" i="1" dirty="0" smtClean="0">
                <a:solidFill>
                  <a:srgbClr val="FF0000"/>
                </a:solidFill>
              </a:rPr>
              <a:t>عملية المقارنة</a:t>
            </a:r>
            <a:r>
              <a:rPr lang="en-US" sz="2400" b="1" dirty="0" smtClean="0"/>
              <a:t>   </a:t>
            </a:r>
            <a:r>
              <a:rPr lang="ar-SA" sz="2400" b="1" dirty="0" smtClean="0">
                <a:solidFill>
                  <a:schemeClr val="tx2"/>
                </a:solidFill>
              </a:rPr>
              <a:t>العنصر الأيمن</a:t>
            </a:r>
            <a:endParaRPr lang="en-US" sz="2400" b="1" dirty="0">
              <a:solidFill>
                <a:schemeClr val="tx2"/>
              </a:solidFill>
            </a:endParaRPr>
          </a:p>
          <a:p>
            <a:pPr lvl="2" algn="r" rtl="1"/>
            <a:r>
              <a:rPr lang="en-US" sz="2000" dirty="0"/>
              <a:t>counter &lt; 5</a:t>
            </a:r>
          </a:p>
          <a:p>
            <a:pPr lvl="2" algn="r" rtl="1"/>
            <a:r>
              <a:rPr lang="en-US" sz="2000" dirty="0"/>
              <a:t>counter &lt;= maximum</a:t>
            </a:r>
          </a:p>
          <a:p>
            <a:pPr algn="r" rtl="1"/>
            <a:r>
              <a:rPr lang="ar-SA" sz="2800" dirty="0" smtClean="0"/>
              <a:t>يمكن الخلط بين عمليات المقارنة والعمليات الحسابية:</a:t>
            </a:r>
            <a:endParaRPr lang="en-US" sz="2800" dirty="0"/>
          </a:p>
          <a:p>
            <a:pPr lvl="2" algn="r" rtl="1"/>
            <a:r>
              <a:rPr lang="en-US" sz="2000" dirty="0"/>
              <a:t>5 + 3 &lt; 4 </a:t>
            </a:r>
          </a:p>
          <a:p>
            <a:pPr lvl="4" algn="r" rtl="1">
              <a:buFontTx/>
              <a:buNone/>
            </a:pPr>
            <a:r>
              <a:rPr lang="ar-SA" sz="1800" dirty="0" smtClean="0">
                <a:sym typeface="Wingdings" pitchFamily="2" charset="2"/>
              </a:rPr>
              <a:t>--&gt; </a:t>
            </a:r>
            <a:r>
              <a:rPr lang="ar-SA" sz="1800" b="1" dirty="0" smtClean="0"/>
              <a:t>تعطينا خطأ لأن </a:t>
            </a:r>
            <a:r>
              <a:rPr lang="en-US" sz="1800" dirty="0" smtClean="0"/>
              <a:t> </a:t>
            </a:r>
            <a:r>
              <a:rPr lang="en-US" sz="1800" dirty="0"/>
              <a:t>8 </a:t>
            </a:r>
            <a:r>
              <a:rPr lang="ar-SA" sz="1800" dirty="0" smtClean="0"/>
              <a:t>ليس بأقل من</a:t>
            </a:r>
            <a:r>
              <a:rPr lang="en-US" sz="1800" dirty="0" smtClean="0"/>
              <a:t> 4 </a:t>
            </a:r>
            <a:endParaRPr lang="en-US" sz="1800" dirty="0"/>
          </a:p>
          <a:p>
            <a:pPr lvl="2" algn="r" rtl="1"/>
            <a:r>
              <a:rPr lang="en-US" sz="2000" dirty="0" err="1"/>
              <a:t>myNumber</a:t>
            </a:r>
            <a:r>
              <a:rPr lang="en-US" sz="2000" dirty="0"/>
              <a:t> % 2 == 1 </a:t>
            </a:r>
          </a:p>
          <a:p>
            <a:pPr lvl="4" algn="r" rtl="1">
              <a:buFontTx/>
              <a:buNone/>
            </a:pPr>
            <a:r>
              <a:rPr lang="ar-SA" sz="1800" dirty="0" smtClean="0">
                <a:sym typeface="Wingdings" pitchFamily="2" charset="2"/>
              </a:rPr>
              <a:t>--&gt; </a:t>
            </a:r>
            <a:r>
              <a:rPr lang="ar-SA" sz="1800" b="1" dirty="0" smtClean="0"/>
              <a:t>تعطينا خطأ </a:t>
            </a:r>
            <a:r>
              <a:rPr lang="ar-SA" sz="1800" b="1" dirty="0" smtClean="0"/>
              <a:t>إذا كان </a:t>
            </a:r>
            <a:r>
              <a:rPr lang="en-US" sz="1800" dirty="0" err="1" smtClean="0"/>
              <a:t>myNumber</a:t>
            </a:r>
            <a:r>
              <a:rPr lang="ar-SA" sz="1800" b="1" dirty="0" smtClean="0"/>
              <a:t> زوجي.</a:t>
            </a:r>
            <a:endParaRPr lang="en-US" sz="1800" dirty="0" smtClean="0"/>
          </a:p>
          <a:p>
            <a:pPr lvl="4" algn="r" rtl="1">
              <a:buFontTx/>
              <a:buNone/>
            </a:pPr>
            <a:r>
              <a:rPr lang="ar-SA" sz="1800" dirty="0" smtClean="0">
                <a:sym typeface="Wingdings" pitchFamily="2" charset="2"/>
              </a:rPr>
              <a:t>--&gt; </a:t>
            </a:r>
            <a:r>
              <a:rPr lang="ar-SA" sz="1800" b="1" dirty="0" smtClean="0"/>
              <a:t>تعطينا صحيح إذا كان </a:t>
            </a:r>
            <a:r>
              <a:rPr lang="en-US" sz="1800" dirty="0" err="1" smtClean="0"/>
              <a:t>myNumber</a:t>
            </a:r>
            <a:r>
              <a:rPr lang="ar-SA" sz="1800" b="1" dirty="0" smtClean="0"/>
              <a:t> فردي.</a:t>
            </a:r>
            <a:endParaRPr lang="en-US" sz="1800" dirty="0" smtClean="0"/>
          </a:p>
          <a:p>
            <a:pPr algn="r" rtl="1"/>
            <a:r>
              <a:rPr lang="ar-SA" sz="2800" dirty="0" smtClean="0"/>
              <a:t>يتم تنفيذ عمليات المقارنة دائما أخر شيء</a:t>
            </a:r>
            <a:endParaRPr lang="en-US" sz="280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7828AE06-0E0B-4015-8658-2297D4B52EA2}" type="slidenum">
              <a:rPr lang="en-US"/>
              <a:pPr/>
              <a:t>5</a:t>
            </a:fld>
            <a:endParaRPr lang="en-US"/>
          </a:p>
        </p:txBody>
      </p:sp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6870700" cy="914400"/>
          </a:xfrm>
          <a:noFill/>
          <a:ln/>
        </p:spPr>
        <p:txBody>
          <a:bodyPr/>
          <a:lstStyle/>
          <a:p>
            <a:pPr rtl="1"/>
            <a:r>
              <a:rPr lang="ar-SA" dirty="0" smtClean="0"/>
              <a:t>تذكير بالعمليات المنطقية</a:t>
            </a:r>
            <a:endParaRPr lang="en-US" dirty="0"/>
          </a:p>
        </p:txBody>
      </p:sp>
      <p:graphicFrame>
        <p:nvGraphicFramePr>
          <p:cNvPr id="212026" name="Group 58"/>
          <p:cNvGraphicFramePr>
            <a:graphicFrameLocks noGrp="1"/>
          </p:cNvGraphicFramePr>
          <p:nvPr/>
        </p:nvGraphicFramePr>
        <p:xfrm>
          <a:off x="3441700" y="4876800"/>
          <a:ext cx="2806700" cy="1113155"/>
        </p:xfrm>
        <a:graphic>
          <a:graphicData uri="http://schemas.openxmlformats.org/drawingml/2006/table">
            <a:tbl>
              <a:tblPr/>
              <a:tblGrid>
                <a:gridCol w="936625"/>
                <a:gridCol w="933450"/>
                <a:gridCol w="936625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صائب (صحيح)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خطأ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!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خطأ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صحيح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90800" y="914400"/>
            <a:ext cx="3771900" cy="19050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Tx/>
              <a:buNone/>
              <a:tabLst/>
              <a:defRPr/>
            </a:pPr>
            <a:r>
              <a:rPr kumimoji="0" lang="ar-SA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الرمز 	</a:t>
            </a:r>
            <a:r>
              <a:rPr kumimoji="0" lang="ar-SA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الأسم</a:t>
            </a:r>
            <a:r>
              <a:rPr kumimoji="0" lang="ar-SA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cs typeface="+mn-cs"/>
              </a:rPr>
              <a:t>&amp;&amp;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ar-SA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            و	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742950" marR="0" lvl="1" indent="-2857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cs typeface="+mn-cs"/>
              </a:rPr>
              <a:t>||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ar-SA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             أو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742950" marR="0" lvl="1" indent="-2857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r>
              <a:rPr kumimoji="0" 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cs typeface="+mn-cs"/>
              </a:rPr>
              <a:t> 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cs typeface="+mn-cs"/>
              </a:rPr>
              <a:t>!</a:t>
            </a:r>
            <a:r>
              <a:rPr kumimoji="0" lang="ar-SA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              العكس (لا)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Tx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1" name="Group 41"/>
          <p:cNvGraphicFramePr>
            <a:graphicFrameLocks/>
          </p:cNvGraphicFramePr>
          <p:nvPr/>
        </p:nvGraphicFramePr>
        <p:xfrm>
          <a:off x="5372100" y="2896552"/>
          <a:ext cx="2662238" cy="1751648"/>
        </p:xfrm>
        <a:graphic>
          <a:graphicData uri="http://schemas.openxmlformats.org/drawingml/2006/table">
            <a:tbl>
              <a:tblPr/>
              <a:tblGrid>
                <a:gridCol w="887413"/>
                <a:gridCol w="887412"/>
                <a:gridCol w="887413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||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صائب (صحيح)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خطأ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صائب (صحيح)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صحيح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صحيح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خطأ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صحيح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خطأ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2" name="Group 40"/>
          <p:cNvGraphicFramePr>
            <a:graphicFrameLocks/>
          </p:cNvGraphicFramePr>
          <p:nvPr/>
        </p:nvGraphicFramePr>
        <p:xfrm>
          <a:off x="990600" y="2972752"/>
          <a:ext cx="2806700" cy="1751648"/>
        </p:xfrm>
        <a:graphic>
          <a:graphicData uri="http://schemas.openxmlformats.org/drawingml/2006/table">
            <a:tbl>
              <a:tblPr/>
              <a:tblGrid>
                <a:gridCol w="936625"/>
                <a:gridCol w="933450"/>
                <a:gridCol w="936625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&amp;&amp;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صائب (صحيح)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خطأ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صائب (صحيح)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صحيح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خطأ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خطأ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خطأ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خطأ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BE404750-6CA4-47BF-90E5-853BD75816ED}" type="slidenum">
              <a:rPr lang="en-US"/>
              <a:pPr/>
              <a:t>6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838200"/>
          </a:xfrm>
        </p:spPr>
        <p:txBody>
          <a:bodyPr/>
          <a:lstStyle/>
          <a:p>
            <a:pPr rtl="1"/>
            <a:r>
              <a:rPr lang="ar-SA" dirty="0" smtClean="0"/>
              <a:t>العبارات المنطقية</a:t>
            </a:r>
            <a:endParaRPr lang="en-GB" dirty="0"/>
          </a:p>
        </p:txBody>
      </p:sp>
      <p:sp>
        <p:nvSpPr>
          <p:cNvPr id="1853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4724400"/>
          </a:xfrm>
        </p:spPr>
        <p:txBody>
          <a:bodyPr/>
          <a:lstStyle/>
          <a:p>
            <a:pPr algn="r" rtl="1">
              <a:lnSpc>
                <a:spcPct val="80000"/>
              </a:lnSpc>
            </a:pPr>
            <a:r>
              <a:rPr lang="ar-SA" sz="2800" dirty="0" smtClean="0"/>
              <a:t>كل عبارة تكون نتيجة تقييمها ”صحيح“ أو ”خطأ“ تسمى عبارة منطقية.</a:t>
            </a:r>
            <a:endParaRPr lang="en-US" sz="2800" dirty="0"/>
          </a:p>
          <a:p>
            <a:pPr algn="r" rtl="1">
              <a:lnSpc>
                <a:spcPct val="80000"/>
              </a:lnSpc>
            </a:pPr>
            <a:r>
              <a:rPr lang="ar-SA" sz="2800" dirty="0"/>
              <a:t>تسمى العبارة المنطقية </a:t>
            </a:r>
            <a:r>
              <a:rPr lang="ar-SA" sz="2800" dirty="0" smtClean="0">
                <a:solidFill>
                  <a:srgbClr val="00CC99"/>
                </a:solidFill>
              </a:rPr>
              <a:t>بسيطة </a:t>
            </a:r>
            <a:r>
              <a:rPr lang="ar-SA" sz="2800" dirty="0"/>
              <a:t>حين تحتوى فقط على عملية مقارنة واحدة فقط</a:t>
            </a:r>
            <a:r>
              <a:rPr lang="ar-SA" sz="2800" dirty="0" smtClean="0"/>
              <a:t>.</a:t>
            </a:r>
            <a:endParaRPr lang="en-GB" sz="2800" dirty="0"/>
          </a:p>
          <a:p>
            <a:pPr lvl="2" algn="r" rtl="1">
              <a:lnSpc>
                <a:spcPct val="80000"/>
              </a:lnSpc>
            </a:pPr>
            <a:r>
              <a:rPr lang="en-GB" sz="2000" dirty="0" err="1"/>
              <a:t>myBalance</a:t>
            </a:r>
            <a:r>
              <a:rPr lang="en-GB" sz="2000" dirty="0"/>
              <a:t> </a:t>
            </a:r>
            <a:r>
              <a:rPr lang="en-GB" sz="2000" b="1" dirty="0">
                <a:solidFill>
                  <a:srgbClr val="00CC99"/>
                </a:solidFill>
              </a:rPr>
              <a:t>&lt;=</a:t>
            </a:r>
            <a:r>
              <a:rPr lang="en-GB" sz="2000" dirty="0"/>
              <a:t> </a:t>
            </a:r>
            <a:r>
              <a:rPr lang="en-GB" sz="2000" dirty="0" err="1"/>
              <a:t>yourBalance</a:t>
            </a:r>
            <a:endParaRPr lang="en-GB" sz="2000" dirty="0"/>
          </a:p>
          <a:p>
            <a:pPr algn="r" rtl="1">
              <a:lnSpc>
                <a:spcPct val="80000"/>
              </a:lnSpc>
            </a:pPr>
            <a:r>
              <a:rPr lang="ar-SA" sz="2800" dirty="0" smtClean="0"/>
              <a:t>يمكن ربط مجموعة من العبارات المنطقية البسيطة باستخدام العمليات المنطقية (&amp;&amp;، </a:t>
            </a:r>
            <a:r>
              <a:rPr lang="en-US" sz="2800" dirty="0" smtClean="0"/>
              <a:t>||</a:t>
            </a:r>
            <a:r>
              <a:rPr lang="ar-SA" sz="2800" dirty="0" smtClean="0"/>
              <a:t>، !</a:t>
            </a:r>
            <a:r>
              <a:rPr lang="ar-SA" sz="2800" dirty="0" smtClean="0"/>
              <a:t>). في هذه الحالة تسمى العبارة المنطقية </a:t>
            </a:r>
            <a:r>
              <a:rPr lang="ar-SA" sz="2800" dirty="0" smtClean="0">
                <a:solidFill>
                  <a:srgbClr val="00CC99"/>
                </a:solidFill>
              </a:rPr>
              <a:t>مركبة.</a:t>
            </a:r>
            <a:endParaRPr lang="en-GB" sz="2800" dirty="0"/>
          </a:p>
          <a:p>
            <a:pPr lvl="2" algn="r" rtl="1">
              <a:lnSpc>
                <a:spcPct val="80000"/>
              </a:lnSpc>
            </a:pPr>
            <a:r>
              <a:rPr lang="en-GB" sz="2000" dirty="0"/>
              <a:t>(</a:t>
            </a:r>
            <a:r>
              <a:rPr lang="en-GB" sz="2000" dirty="0" err="1"/>
              <a:t>myBalance</a:t>
            </a:r>
            <a:r>
              <a:rPr lang="en-GB" sz="2000" dirty="0"/>
              <a:t> </a:t>
            </a:r>
            <a:r>
              <a:rPr lang="en-GB" sz="2000" b="1" dirty="0">
                <a:solidFill>
                  <a:srgbClr val="00CC99"/>
                </a:solidFill>
              </a:rPr>
              <a:t>&lt;=</a:t>
            </a:r>
            <a:r>
              <a:rPr lang="en-GB" sz="2000" dirty="0"/>
              <a:t> </a:t>
            </a:r>
            <a:r>
              <a:rPr lang="en-GB" sz="2000" dirty="0" err="1"/>
              <a:t>yourBalance</a:t>
            </a:r>
            <a:r>
              <a:rPr lang="en-GB" sz="2000" dirty="0"/>
              <a:t>) </a:t>
            </a:r>
            <a:r>
              <a:rPr lang="en-GB" sz="2000" b="1" dirty="0">
                <a:solidFill>
                  <a:srgbClr val="00CC99"/>
                </a:solidFill>
              </a:rPr>
              <a:t>&amp;&amp;</a:t>
            </a:r>
            <a:r>
              <a:rPr lang="en-GB" sz="2000" dirty="0"/>
              <a:t> (</a:t>
            </a:r>
            <a:r>
              <a:rPr lang="en-GB" sz="2000" dirty="0" err="1"/>
              <a:t>yourAge</a:t>
            </a:r>
            <a:r>
              <a:rPr lang="en-GB" sz="2000" dirty="0"/>
              <a:t> </a:t>
            </a:r>
            <a:r>
              <a:rPr lang="en-GB" sz="2000" b="1" dirty="0">
                <a:solidFill>
                  <a:srgbClr val="00CC99"/>
                </a:solidFill>
              </a:rPr>
              <a:t>&gt;</a:t>
            </a:r>
            <a:r>
              <a:rPr lang="en-GB" sz="2000" dirty="0"/>
              <a:t> 20)</a:t>
            </a:r>
          </a:p>
          <a:p>
            <a:pPr lvl="2" algn="r" rtl="1">
              <a:lnSpc>
                <a:spcPct val="80000"/>
              </a:lnSpc>
            </a:pPr>
            <a:r>
              <a:rPr lang="en-GB" sz="2000" dirty="0"/>
              <a:t>(</a:t>
            </a:r>
            <a:r>
              <a:rPr lang="en-GB" sz="2000" b="1" dirty="0">
                <a:solidFill>
                  <a:srgbClr val="00CC99"/>
                </a:solidFill>
              </a:rPr>
              <a:t>!</a:t>
            </a:r>
            <a:r>
              <a:rPr lang="en-GB" sz="2000" dirty="0"/>
              <a:t> (</a:t>
            </a:r>
            <a:r>
              <a:rPr lang="en-GB" sz="2000" dirty="0" err="1"/>
              <a:t>myBalance</a:t>
            </a:r>
            <a:r>
              <a:rPr lang="en-GB" sz="2000" dirty="0"/>
              <a:t> </a:t>
            </a:r>
            <a:r>
              <a:rPr lang="en-GB" sz="2000" b="1" dirty="0">
                <a:solidFill>
                  <a:srgbClr val="00CC99"/>
                </a:solidFill>
              </a:rPr>
              <a:t>&lt;=</a:t>
            </a:r>
            <a:r>
              <a:rPr lang="en-GB" sz="2000" dirty="0"/>
              <a:t> </a:t>
            </a:r>
            <a:r>
              <a:rPr lang="en-GB" sz="2000" dirty="0" err="1"/>
              <a:t>yourBalance</a:t>
            </a:r>
            <a:r>
              <a:rPr lang="en-GB" sz="2000" dirty="0"/>
              <a:t>) ) </a:t>
            </a:r>
            <a:r>
              <a:rPr lang="en-GB" sz="2000" b="1" dirty="0">
                <a:solidFill>
                  <a:srgbClr val="00CC99"/>
                </a:solidFill>
              </a:rPr>
              <a:t>!!</a:t>
            </a:r>
            <a:r>
              <a:rPr lang="en-GB" sz="2000" dirty="0"/>
              <a:t> (</a:t>
            </a:r>
            <a:r>
              <a:rPr lang="en-GB" sz="2000" dirty="0" err="1"/>
              <a:t>yourAge</a:t>
            </a:r>
            <a:r>
              <a:rPr lang="en-GB" sz="2000" dirty="0"/>
              <a:t> </a:t>
            </a:r>
            <a:r>
              <a:rPr lang="en-GB" sz="2000" b="1" dirty="0">
                <a:solidFill>
                  <a:srgbClr val="00CC99"/>
                </a:solidFill>
              </a:rPr>
              <a:t>&lt;=</a:t>
            </a:r>
            <a:r>
              <a:rPr lang="en-GB" sz="2000" dirty="0"/>
              <a:t> 20)</a:t>
            </a:r>
          </a:p>
          <a:p>
            <a:pPr algn="r" rtl="1">
              <a:lnSpc>
                <a:spcPct val="80000"/>
              </a:lnSpc>
            </a:pPr>
            <a:r>
              <a:rPr lang="en-GB" sz="2000" dirty="0" smtClean="0"/>
              <a:t> </a:t>
            </a:r>
            <a:endParaRPr lang="en-GB" sz="20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o">
  <a:themeElements>
    <a:clrScheme name="Intro 2">
      <a:dk1>
        <a:srgbClr val="40458C"/>
      </a:dk1>
      <a:lt1>
        <a:srgbClr val="FFFFFF"/>
      </a:lt1>
      <a:dk2>
        <a:srgbClr val="9900CC"/>
      </a:dk2>
      <a:lt2>
        <a:srgbClr val="1B285F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Intro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tro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2">
        <a:dk1>
          <a:srgbClr val="40458C"/>
        </a:dk1>
        <a:lt1>
          <a:srgbClr val="FFFFFF"/>
        </a:lt1>
        <a:dk2>
          <a:srgbClr val="9900CC"/>
        </a:dk2>
        <a:lt2>
          <a:srgbClr val="1B285F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3">
        <a:dk1>
          <a:srgbClr val="000000"/>
        </a:dk1>
        <a:lt1>
          <a:srgbClr val="FFFFFF"/>
        </a:lt1>
        <a:dk2>
          <a:srgbClr val="4D4D4D"/>
        </a:dk2>
        <a:lt2>
          <a:srgbClr val="333333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4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5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6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7">
        <a:dk1>
          <a:srgbClr val="003D62"/>
        </a:dk1>
        <a:lt1>
          <a:srgbClr val="E3F0F9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EFF6FB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8">
        <a:dk1>
          <a:srgbClr val="003D62"/>
        </a:dk1>
        <a:lt1>
          <a:srgbClr val="FFFFFF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9">
        <a:dk1>
          <a:srgbClr val="333300"/>
        </a:dk1>
        <a:lt1>
          <a:srgbClr val="FFFFFF"/>
        </a:lt1>
        <a:dk2>
          <a:srgbClr val="663300"/>
        </a:dk2>
        <a:lt2>
          <a:srgbClr val="000000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</Template>
  <TotalTime>18623</TotalTime>
  <Words>306</Words>
  <Application>Microsoft PowerPoint</Application>
  <PresentationFormat>On-screen Show (4:3)</PresentationFormat>
  <Paragraphs>82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Tahoma</vt:lpstr>
      <vt:lpstr>Arial</vt:lpstr>
      <vt:lpstr>Comic Sans MS</vt:lpstr>
      <vt:lpstr>ＭＳ Ｐゴシック</vt:lpstr>
      <vt:lpstr>Times New Roman</vt:lpstr>
      <vt:lpstr>Wingdings</vt:lpstr>
      <vt:lpstr>Intro</vt:lpstr>
      <vt:lpstr>Slide 1</vt:lpstr>
      <vt:lpstr>ما هي أوامر التحكم</vt:lpstr>
      <vt:lpstr>تذكير بعمليات المقارنة (عمليات العلاقات)</vt:lpstr>
      <vt:lpstr>استخدام عمليات المقارنة</vt:lpstr>
      <vt:lpstr>تذكير بالعمليات المنطقية</vt:lpstr>
      <vt:lpstr>العبارات المنطقية</vt:lpstr>
    </vt:vector>
  </TitlesOfParts>
  <Company>CCIS-KSU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Staff Member</dc:creator>
  <cp:lastModifiedBy>gnnosf</cp:lastModifiedBy>
  <cp:revision>61</cp:revision>
  <cp:lastPrinted>1601-01-01T00:00:00Z</cp:lastPrinted>
  <dcterms:created xsi:type="dcterms:W3CDTF">2007-03-20T08:45:47Z</dcterms:created>
  <dcterms:modified xsi:type="dcterms:W3CDTF">2014-05-18T12:10:51Z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TC010689871033</vt:lpwstr>
  </property>
</Properties>
</file>