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10"/>
  </p:notesMasterIdLst>
  <p:sldIdLst>
    <p:sldId id="289" r:id="rId2"/>
    <p:sldId id="262" r:id="rId3"/>
    <p:sldId id="263" r:id="rId4"/>
    <p:sldId id="264" r:id="rId5"/>
    <p:sldId id="265" r:id="rId6"/>
    <p:sldId id="268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CC99"/>
    <a:srgbClr val="33CCCC"/>
    <a:srgbClr val="0099CC"/>
    <a:srgbClr val="00CCFF"/>
    <a:srgbClr val="0033CC"/>
    <a:srgbClr val="FF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14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75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D77B1D-1113-4CA0-9FFA-1EC318EFE1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5D91FA-16DE-4930-90FA-0B3B2D1A8606}" type="slidenum">
              <a:rPr lang="en-US"/>
              <a:pPr/>
              <a:t>1</a:t>
            </a:fld>
            <a:endParaRPr lang="en-US"/>
          </a:p>
        </p:txBody>
      </p:sp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77B1D-1113-4CA0-9FFA-1EC318EFE15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77B1D-1113-4CA0-9FFA-1EC318EFE15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77B1D-1113-4CA0-9FFA-1EC318EFE15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77B1D-1113-4CA0-9FFA-1EC318EFE15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77B1D-1113-4CA0-9FFA-1EC318EFE15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77B1D-1113-4CA0-9FFA-1EC318EFE15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77B1D-1113-4CA0-9FFA-1EC318EFE15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01" name="Group 10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3882" name="Group 90"/>
            <p:cNvGrpSpPr>
              <a:grpSpLocks/>
            </p:cNvGrpSpPr>
            <p:nvPr userDrawn="1"/>
          </p:nvGrpSpPr>
          <p:grpSpPr bwMode="auto">
            <a:xfrm>
              <a:off x="696" y="1979"/>
              <a:ext cx="3132" cy="324"/>
              <a:chOff x="696" y="894"/>
              <a:chExt cx="3132" cy="324"/>
            </a:xfrm>
          </p:grpSpPr>
          <p:sp>
            <p:nvSpPr>
              <p:cNvPr id="33878" name="Rectangle 86"/>
              <p:cNvSpPr>
                <a:spLocks noChangeArrowheads="1"/>
              </p:cNvSpPr>
              <p:nvPr userDrawn="1"/>
            </p:nvSpPr>
            <p:spPr bwMode="ltGray">
              <a:xfrm>
                <a:off x="696" y="894"/>
                <a:ext cx="1104" cy="28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9" name="Rectangle 87"/>
              <p:cNvSpPr>
                <a:spLocks noChangeArrowheads="1"/>
              </p:cNvSpPr>
              <p:nvPr userDrawn="1"/>
            </p:nvSpPr>
            <p:spPr bwMode="ltGray">
              <a:xfrm>
                <a:off x="696" y="1122"/>
                <a:ext cx="1440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0" name="Rectangle 88"/>
              <p:cNvSpPr>
                <a:spLocks noChangeArrowheads="1"/>
              </p:cNvSpPr>
              <p:nvPr userDrawn="1"/>
            </p:nvSpPr>
            <p:spPr bwMode="ltGray">
              <a:xfrm>
                <a:off x="1716" y="1068"/>
                <a:ext cx="2112" cy="10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1" name="Rectangle 89"/>
              <p:cNvSpPr>
                <a:spLocks noChangeArrowheads="1"/>
              </p:cNvSpPr>
              <p:nvPr userDrawn="1"/>
            </p:nvSpPr>
            <p:spPr bwMode="ltGray">
              <a:xfrm>
                <a:off x="1713" y="954"/>
                <a:ext cx="1872" cy="144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48" name="Rectangle 56"/>
            <p:cNvSpPr>
              <a:spLocks noChangeArrowheads="1"/>
            </p:cNvSpPr>
            <p:nvPr userDrawn="1"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794" name="Group 2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3379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3379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81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381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3855" name="Group 63"/>
            <p:cNvGrpSpPr>
              <a:grpSpLocks/>
            </p:cNvGrpSpPr>
            <p:nvPr userDrawn="1"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3385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6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72" name="Line 80"/>
            <p:cNvSpPr>
              <a:spLocks noChangeShapeType="1"/>
            </p:cNvSpPr>
            <p:nvPr userDrawn="1"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898" name="Group 106"/>
            <p:cNvGrpSpPr>
              <a:grpSpLocks/>
            </p:cNvGrpSpPr>
            <p:nvPr userDrawn="1"/>
          </p:nvGrpSpPr>
          <p:grpSpPr bwMode="auto">
            <a:xfrm>
              <a:off x="261" y="1962"/>
              <a:ext cx="3567" cy="1494"/>
              <a:chOff x="261" y="877"/>
              <a:chExt cx="3567" cy="1494"/>
            </a:xfrm>
          </p:grpSpPr>
          <p:sp>
            <p:nvSpPr>
              <p:cNvPr id="33874" name="Line 82"/>
              <p:cNvSpPr>
                <a:spLocks noChangeShapeType="1"/>
              </p:cNvSpPr>
              <p:nvPr/>
            </p:nvSpPr>
            <p:spPr bwMode="ltGray">
              <a:xfrm flipH="1">
                <a:off x="261" y="951"/>
                <a:ext cx="1533" cy="3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5" name="Line 83"/>
              <p:cNvSpPr>
                <a:spLocks noChangeShapeType="1"/>
              </p:cNvSpPr>
              <p:nvPr/>
            </p:nvSpPr>
            <p:spPr bwMode="ltGray">
              <a:xfrm>
                <a:off x="383" y="879"/>
                <a:ext cx="0" cy="149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6" name="Arc 84"/>
              <p:cNvSpPr>
                <a:spLocks/>
              </p:cNvSpPr>
              <p:nvPr/>
            </p:nvSpPr>
            <p:spPr bwMode="ltGray">
              <a:xfrm rot="16200000" flipH="1">
                <a:off x="303" y="87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3" name="Arc 91"/>
              <p:cNvSpPr>
                <a:spLocks/>
              </p:cNvSpPr>
              <p:nvPr userDrawn="1"/>
            </p:nvSpPr>
            <p:spPr bwMode="ltGray">
              <a:xfrm>
                <a:off x="692" y="895"/>
                <a:ext cx="267" cy="209"/>
              </a:xfrm>
              <a:custGeom>
                <a:avLst/>
                <a:gdLst>
                  <a:gd name="G0" fmla="+- 16787 0 0"/>
                  <a:gd name="G1" fmla="+- 8563 0 0"/>
                  <a:gd name="G2" fmla="+- 21600 0 0"/>
                  <a:gd name="T0" fmla="*/ 36617 w 38387"/>
                  <a:gd name="T1" fmla="*/ 0 h 30163"/>
                  <a:gd name="T2" fmla="*/ 0 w 38387"/>
                  <a:gd name="T3" fmla="*/ 22156 h 30163"/>
                  <a:gd name="T4" fmla="*/ 16787 w 38387"/>
                  <a:gd name="T5" fmla="*/ 8563 h 30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387" h="30163" fill="none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</a:path>
                  <a:path w="38387" h="30163" stroke="0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  <a:lnTo>
                      <a:pt x="16787" y="856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4" name="Arc 92"/>
              <p:cNvSpPr>
                <a:spLocks/>
              </p:cNvSpPr>
              <p:nvPr userDrawn="1"/>
            </p:nvSpPr>
            <p:spPr bwMode="ltGray">
              <a:xfrm flipV="1">
                <a:off x="834" y="893"/>
                <a:ext cx="288" cy="322"/>
              </a:xfrm>
              <a:custGeom>
                <a:avLst/>
                <a:gdLst>
                  <a:gd name="G0" fmla="+- 21600 0 0"/>
                  <a:gd name="G1" fmla="+- 5361 0 0"/>
                  <a:gd name="G2" fmla="+- 21600 0 0"/>
                  <a:gd name="T0" fmla="*/ 10995 w 21600"/>
                  <a:gd name="T1" fmla="*/ 24179 h 24179"/>
                  <a:gd name="T2" fmla="*/ 676 w 21600"/>
                  <a:gd name="T3" fmla="*/ 0 h 24179"/>
                  <a:gd name="T4" fmla="*/ 21600 w 21600"/>
                  <a:gd name="T5" fmla="*/ 5361 h 24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179" fill="none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</a:path>
                  <a:path w="21600" h="24179" stroke="0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  <a:lnTo>
                      <a:pt x="21600" y="536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5" name="Arc 93"/>
              <p:cNvSpPr>
                <a:spLocks/>
              </p:cNvSpPr>
              <p:nvPr userDrawn="1"/>
            </p:nvSpPr>
            <p:spPr bwMode="ltGray">
              <a:xfrm flipV="1">
                <a:off x="1124" y="888"/>
                <a:ext cx="288" cy="329"/>
              </a:xfrm>
              <a:custGeom>
                <a:avLst/>
                <a:gdLst>
                  <a:gd name="G0" fmla="+- 0 0 0"/>
                  <a:gd name="G1" fmla="+- 4933 0 0"/>
                  <a:gd name="G2" fmla="+- 21600 0 0"/>
                  <a:gd name="T0" fmla="*/ 21029 w 21600"/>
                  <a:gd name="T1" fmla="*/ 0 h 24653"/>
                  <a:gd name="T2" fmla="*/ 8813 w 21600"/>
                  <a:gd name="T3" fmla="*/ 24653 h 24653"/>
                  <a:gd name="T4" fmla="*/ 0 w 21600"/>
                  <a:gd name="T5" fmla="*/ 4933 h 24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653" fill="none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</a:path>
                  <a:path w="21600" h="24653" stroke="0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  <a:lnTo>
                      <a:pt x="0" y="493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6" name="Line 94"/>
              <p:cNvSpPr>
                <a:spLocks noChangeShapeType="1"/>
              </p:cNvSpPr>
              <p:nvPr userDrawn="1"/>
            </p:nvSpPr>
            <p:spPr bwMode="ltGray">
              <a:xfrm flipV="1">
                <a:off x="720" y="891"/>
                <a:ext cx="417" cy="32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7" name="Line 95"/>
              <p:cNvSpPr>
                <a:spLocks noChangeShapeType="1"/>
              </p:cNvSpPr>
              <p:nvPr userDrawn="1"/>
            </p:nvSpPr>
            <p:spPr bwMode="ltGray">
              <a:xfrm>
                <a:off x="771" y="891"/>
                <a:ext cx="300" cy="32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8" name="Arc 96"/>
              <p:cNvSpPr>
                <a:spLocks/>
              </p:cNvSpPr>
              <p:nvPr userDrawn="1"/>
            </p:nvSpPr>
            <p:spPr bwMode="ltGray">
              <a:xfrm flipV="1">
                <a:off x="2708" y="954"/>
                <a:ext cx="727" cy="619"/>
              </a:xfrm>
              <a:custGeom>
                <a:avLst/>
                <a:gdLst>
                  <a:gd name="G0" fmla="+- 18917 0 0"/>
                  <a:gd name="G1" fmla="+- 0 0 0"/>
                  <a:gd name="G2" fmla="+- 21600 0 0"/>
                  <a:gd name="T0" fmla="*/ 4536 w 18917"/>
                  <a:gd name="T1" fmla="*/ 16117 h 16117"/>
                  <a:gd name="T2" fmla="*/ 0 w 18917"/>
                  <a:gd name="T3" fmla="*/ 10426 h 16117"/>
                  <a:gd name="T4" fmla="*/ 18917 w 18917"/>
                  <a:gd name="T5" fmla="*/ 0 h 16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17" h="16117" fill="none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</a:path>
                  <a:path w="18917" h="16117" stroke="0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  <a:lnTo>
                      <a:pt x="18917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9" name="Arc 97"/>
              <p:cNvSpPr>
                <a:spLocks/>
              </p:cNvSpPr>
              <p:nvPr userDrawn="1"/>
            </p:nvSpPr>
            <p:spPr bwMode="ltGray">
              <a:xfrm>
                <a:off x="3076" y="922"/>
                <a:ext cx="425" cy="215"/>
              </a:xfrm>
              <a:custGeom>
                <a:avLst/>
                <a:gdLst>
                  <a:gd name="G0" fmla="+- 21430 0 0"/>
                  <a:gd name="G1" fmla="+- 0 0 0"/>
                  <a:gd name="G2" fmla="+- 21600 0 0"/>
                  <a:gd name="T0" fmla="*/ 42771 w 42771"/>
                  <a:gd name="T1" fmla="*/ 3334 h 21600"/>
                  <a:gd name="T2" fmla="*/ 0 w 42771"/>
                  <a:gd name="T3" fmla="*/ 2703 h 21600"/>
                  <a:gd name="T4" fmla="*/ 21430 w 42771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771" h="21600" fill="none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</a:path>
                  <a:path w="42771" h="21600" stroke="0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  <a:lnTo>
                      <a:pt x="21430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0" name="Arc 98"/>
              <p:cNvSpPr>
                <a:spLocks/>
              </p:cNvSpPr>
              <p:nvPr userDrawn="1"/>
            </p:nvSpPr>
            <p:spPr bwMode="ltGray">
              <a:xfrm flipH="1" flipV="1">
                <a:off x="3441" y="1037"/>
                <a:ext cx="288" cy="144"/>
              </a:xfrm>
              <a:custGeom>
                <a:avLst/>
                <a:gdLst>
                  <a:gd name="G0" fmla="+- 21571 0 0"/>
                  <a:gd name="G1" fmla="+- 0 0 0"/>
                  <a:gd name="G2" fmla="+- 21600 0 0"/>
                  <a:gd name="T0" fmla="*/ 43129 w 43129"/>
                  <a:gd name="T1" fmla="*/ 1348 h 21600"/>
                  <a:gd name="T2" fmla="*/ 0 w 43129"/>
                  <a:gd name="T3" fmla="*/ 1115 h 21600"/>
                  <a:gd name="T4" fmla="*/ 21571 w 431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29" h="21600" fill="none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</a:path>
                  <a:path w="43129" h="21600" stroke="0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  <a:lnTo>
                      <a:pt x="21571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1" name="Arc 99"/>
              <p:cNvSpPr>
                <a:spLocks/>
              </p:cNvSpPr>
              <p:nvPr userDrawn="1"/>
            </p:nvSpPr>
            <p:spPr bwMode="ltGray">
              <a:xfrm flipH="1" flipV="1">
                <a:off x="2745" y="1045"/>
                <a:ext cx="201" cy="130"/>
              </a:xfrm>
              <a:custGeom>
                <a:avLst/>
                <a:gdLst>
                  <a:gd name="G0" fmla="+- 21600 0 0"/>
                  <a:gd name="G1" fmla="+- 6405 0 0"/>
                  <a:gd name="G2" fmla="+- 21600 0 0"/>
                  <a:gd name="T0" fmla="*/ 42229 w 43200"/>
                  <a:gd name="T1" fmla="*/ 0 h 28005"/>
                  <a:gd name="T2" fmla="*/ 764 w 43200"/>
                  <a:gd name="T3" fmla="*/ 710 h 28005"/>
                  <a:gd name="T4" fmla="*/ 21600 w 43200"/>
                  <a:gd name="T5" fmla="*/ 6405 h 28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28005" fill="none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</a:path>
                  <a:path w="43200" h="28005" stroke="0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  <a:lnTo>
                      <a:pt x="21600" y="640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2" name="Line 100"/>
              <p:cNvSpPr>
                <a:spLocks noChangeShapeType="1"/>
              </p:cNvSpPr>
              <p:nvPr userDrawn="1"/>
            </p:nvSpPr>
            <p:spPr bwMode="ltGray">
              <a:xfrm>
                <a:off x="2784" y="960"/>
                <a:ext cx="219" cy="21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3" name="Line 101"/>
              <p:cNvSpPr>
                <a:spLocks noChangeShapeType="1"/>
              </p:cNvSpPr>
              <p:nvPr userDrawn="1"/>
            </p:nvSpPr>
            <p:spPr bwMode="ltGray">
              <a:xfrm>
                <a:off x="3282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4" name="Line 102"/>
              <p:cNvSpPr>
                <a:spLocks noChangeShapeType="1"/>
              </p:cNvSpPr>
              <p:nvPr userDrawn="1"/>
            </p:nvSpPr>
            <p:spPr bwMode="ltGray">
              <a:xfrm flipH="1">
                <a:off x="2976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5" name="Line 103"/>
              <p:cNvSpPr>
                <a:spLocks noChangeShapeType="1"/>
              </p:cNvSpPr>
              <p:nvPr userDrawn="1"/>
            </p:nvSpPr>
            <p:spPr bwMode="ltGray">
              <a:xfrm>
                <a:off x="3279" y="951"/>
                <a:ext cx="0" cy="225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6" name="Line 104"/>
              <p:cNvSpPr>
                <a:spLocks noChangeShapeType="1"/>
              </p:cNvSpPr>
              <p:nvPr userDrawn="1"/>
            </p:nvSpPr>
            <p:spPr bwMode="ltGray">
              <a:xfrm>
                <a:off x="3579" y="951"/>
                <a:ext cx="0" cy="29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7" name="Line 105"/>
              <p:cNvSpPr>
                <a:spLocks noChangeShapeType="1"/>
              </p:cNvSpPr>
              <p:nvPr userDrawn="1"/>
            </p:nvSpPr>
            <p:spPr bwMode="ltGray">
              <a:xfrm>
                <a:off x="288" y="1176"/>
                <a:ext cx="354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3867" name="Rectangle 75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86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3869" name="Rectangle 77"/>
          <p:cNvSpPr>
            <a:spLocks noGrp="1" noChangeArrowheads="1"/>
          </p:cNvSpPr>
          <p:nvPr>
            <p:ph type="dt" sz="half" idx="2"/>
          </p:nvPr>
        </p:nvSpPr>
        <p:spPr>
          <a:xfrm>
            <a:off x="7239000" y="6248400"/>
            <a:ext cx="1339850" cy="457200"/>
          </a:xfrm>
        </p:spPr>
        <p:txBody>
          <a:bodyPr/>
          <a:lstStyle>
            <a:lvl1pPr algn="ctr">
              <a:defRPr sz="1400"/>
            </a:lvl1pPr>
          </a:lstStyle>
          <a:p>
            <a:fld id="{F7987153-D991-43FF-9B2D-86306DE73FDD}" type="datetime1">
              <a:rPr lang="en-US"/>
              <a:pPr/>
              <a:t>5/18/2014</a:t>
            </a:fld>
            <a:endParaRPr lang="en-US"/>
          </a:p>
        </p:txBody>
      </p:sp>
      <p:sp>
        <p:nvSpPr>
          <p:cNvPr id="33870" name="Rectangle 7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3871" name="Rectangle 7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Page </a:t>
            </a:r>
            <a:fld id="{CA1F82AD-25ED-45FD-97E6-5E8F4E4352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CDF05B87-F529-4639-BF41-CA4C64439A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EDFC4CC8-CB6A-4E2F-A878-A5FD2C527A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3F383B64-574C-452A-B798-5102E26326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75CD38BC-022F-4AE3-BEA4-44CD66705C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6045867C-3C51-4C4E-B089-8A60214408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2976FF92-7961-4834-BF53-B0373E2EFC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00678493-4FB9-4659-BA9B-16084DBB27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11F5B5DA-AE61-412C-AF6B-61D0C14F59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75E1B72A-7E60-434F-9F04-3F86A81B0D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D41AC92E-71D5-422F-84E9-079F03FEB4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17" name="Group 8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8434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843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843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45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845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8488" name="Rectangle 56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489" name="Group 57"/>
            <p:cNvGrpSpPr>
              <a:grpSpLocks/>
            </p:cNvGrpSpPr>
            <p:nvPr/>
          </p:nvGrpSpPr>
          <p:grpSpPr bwMode="auto">
            <a:xfrm>
              <a:off x="2064" y="3984"/>
              <a:ext cx="1920" cy="288"/>
              <a:chOff x="2064" y="3984"/>
              <a:chExt cx="1920" cy="288"/>
            </a:xfrm>
          </p:grpSpPr>
          <p:sp>
            <p:nvSpPr>
              <p:cNvPr id="18490" name="Rectangle 58" descr="60%"/>
              <p:cNvSpPr>
                <a:spLocks noChangeArrowheads="1"/>
              </p:cNvSpPr>
              <p:nvPr userDrawn="1"/>
            </p:nvSpPr>
            <p:spPr bwMode="ltGray">
              <a:xfrm>
                <a:off x="2112" y="4032"/>
                <a:ext cx="1824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1" name="Line 59"/>
              <p:cNvSpPr>
                <a:spLocks noChangeShapeType="1"/>
              </p:cNvSpPr>
              <p:nvPr userDrawn="1"/>
            </p:nvSpPr>
            <p:spPr bwMode="ltGray">
              <a:xfrm>
                <a:off x="2064" y="4032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2" name="Line 60"/>
              <p:cNvSpPr>
                <a:spLocks noChangeShapeType="1"/>
              </p:cNvSpPr>
              <p:nvPr userDrawn="1"/>
            </p:nvSpPr>
            <p:spPr bwMode="ltGray">
              <a:xfrm>
                <a:off x="2064" y="4224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3" name="Line 61"/>
              <p:cNvSpPr>
                <a:spLocks noChangeShapeType="1"/>
              </p:cNvSpPr>
              <p:nvPr userDrawn="1"/>
            </p:nvSpPr>
            <p:spPr bwMode="ltGray">
              <a:xfrm>
                <a:off x="211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4" name="Line 62"/>
              <p:cNvSpPr>
                <a:spLocks noChangeShapeType="1"/>
              </p:cNvSpPr>
              <p:nvPr userDrawn="1"/>
            </p:nvSpPr>
            <p:spPr bwMode="ltGray">
              <a:xfrm>
                <a:off x="393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95" name="Group 63"/>
            <p:cNvGrpSpPr>
              <a:grpSpLocks/>
            </p:cNvGrpSpPr>
            <p:nvPr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1849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501" name="Group 69"/>
            <p:cNvGrpSpPr>
              <a:grpSpLocks/>
            </p:cNvGrpSpPr>
            <p:nvPr/>
          </p:nvGrpSpPr>
          <p:grpSpPr bwMode="auto">
            <a:xfrm>
              <a:off x="624" y="3984"/>
              <a:ext cx="912" cy="288"/>
              <a:chOff x="624" y="3984"/>
              <a:chExt cx="912" cy="288"/>
            </a:xfrm>
          </p:grpSpPr>
          <p:sp>
            <p:nvSpPr>
              <p:cNvPr id="18502" name="Rectangle 70" descr="60%"/>
              <p:cNvSpPr>
                <a:spLocks noChangeArrowheads="1"/>
              </p:cNvSpPr>
              <p:nvPr userDrawn="1"/>
            </p:nvSpPr>
            <p:spPr bwMode="ltGray">
              <a:xfrm>
                <a:off x="672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3" name="Line 71"/>
              <p:cNvSpPr>
                <a:spLocks noChangeShapeType="1"/>
              </p:cNvSpPr>
              <p:nvPr userDrawn="1"/>
            </p:nvSpPr>
            <p:spPr bwMode="ltGray">
              <a:xfrm>
                <a:off x="624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4" name="Line 72"/>
              <p:cNvSpPr>
                <a:spLocks noChangeShapeType="1"/>
              </p:cNvSpPr>
              <p:nvPr userDrawn="1"/>
            </p:nvSpPr>
            <p:spPr bwMode="ltGray">
              <a:xfrm>
                <a:off x="624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5" name="Line 73"/>
              <p:cNvSpPr>
                <a:spLocks noChangeShapeType="1"/>
              </p:cNvSpPr>
              <p:nvPr userDrawn="1"/>
            </p:nvSpPr>
            <p:spPr bwMode="ltGray">
              <a:xfrm>
                <a:off x="67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6" name="Line 74"/>
              <p:cNvSpPr>
                <a:spLocks noChangeShapeType="1"/>
              </p:cNvSpPr>
              <p:nvPr userDrawn="1"/>
            </p:nvSpPr>
            <p:spPr bwMode="ltGray">
              <a:xfrm>
                <a:off x="1488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512" name="Line 80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513" name="Group 81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8514" name="Line 82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5" name="Line 83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6" name="Arc 84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507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50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509" name="Rectangle 7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18510" name="Rectangle 7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18511" name="Rectangle 7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Page </a:t>
            </a:r>
            <a:fld id="{972E2D81-899A-4ED4-97B1-93AD4D0B2F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5257800" y="4648200"/>
            <a:ext cx="342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/>
            <a:r>
              <a:rPr lang="ar-SA" sz="2000" b="1" dirty="0" smtClean="0">
                <a:solidFill>
                  <a:srgbClr val="FF6600"/>
                </a:solidFill>
                <a:latin typeface="Comic Sans MS" pitchFamily="66" charset="0"/>
              </a:rPr>
              <a:t>الجمل الشرطية</a:t>
            </a:r>
            <a:endParaRPr lang="en-US" sz="2000" b="1" dirty="0">
              <a:solidFill>
                <a:srgbClr val="FF6600"/>
              </a:solidFill>
              <a:latin typeface="Comic Sans MS" pitchFamily="66" charset="0"/>
            </a:endParaRP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762000" y="2514600"/>
            <a:ext cx="815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rtl="1">
              <a:spcBef>
                <a:spcPct val="20000"/>
              </a:spcBef>
            </a:pPr>
            <a:r>
              <a:rPr lang="ar-SA" sz="4400" smtClean="0">
                <a:solidFill>
                  <a:schemeClr val="tx2"/>
                </a:solidFill>
                <a:latin typeface="Comic Sans MS" pitchFamily="66" charset="0"/>
                <a:ea typeface="ＭＳ Ｐゴシック" pitchFamily="34" charset="-128"/>
              </a:rPr>
              <a:t>أوامر التحكم</a:t>
            </a:r>
            <a:endParaRPr lang="en-US" sz="4400" dirty="0">
              <a:solidFill>
                <a:schemeClr val="tx2"/>
              </a:solidFill>
              <a:latin typeface="Comic Sans MS" pitchFamily="66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23E4C97-84AF-4AAB-A0CE-FC48FCBCC4F8}" type="slidenum">
              <a:rPr lang="en-US"/>
              <a:pPr/>
              <a:t>2</a:t>
            </a:fld>
            <a:endParaRPr lang="en-US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838200"/>
          </a:xfrm>
        </p:spPr>
        <p:txBody>
          <a:bodyPr/>
          <a:lstStyle/>
          <a:p>
            <a:pPr rtl="1"/>
            <a:r>
              <a:rPr lang="ar-SA" b="1" dirty="0" smtClean="0"/>
              <a:t>الجمل الشرطية</a:t>
            </a:r>
            <a:endParaRPr lang="en-GB" b="1" dirty="0"/>
          </a:p>
        </p:txBody>
      </p:sp>
      <p:sp>
        <p:nvSpPr>
          <p:cNvPr id="1863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هنالك ثلاثة أنواع من الجمل الشرطية:</a:t>
            </a:r>
            <a:endParaRPr lang="en-US" dirty="0"/>
          </a:p>
          <a:p>
            <a:pPr lvl="2" algn="r" rtl="1"/>
            <a:r>
              <a:rPr lang="ar-SA" b="1" i="1" dirty="0" smtClean="0"/>
              <a:t>جملة </a:t>
            </a:r>
            <a:r>
              <a:rPr lang="en-US" b="1" i="1" dirty="0" smtClean="0"/>
              <a:t>If</a:t>
            </a:r>
            <a:endParaRPr lang="en-US" b="1" i="1" dirty="0"/>
          </a:p>
          <a:p>
            <a:pPr lvl="2" algn="r" rtl="1"/>
            <a:r>
              <a:rPr lang="ar-SA" b="1" i="1" dirty="0" smtClean="0"/>
              <a:t>جملة </a:t>
            </a:r>
            <a:r>
              <a:rPr lang="en-US" b="1" i="1" dirty="0" smtClean="0"/>
              <a:t>If-else</a:t>
            </a:r>
            <a:endParaRPr lang="en-US" b="1" i="1" dirty="0"/>
          </a:p>
          <a:p>
            <a:pPr lvl="2" algn="r" rtl="1"/>
            <a:r>
              <a:rPr lang="ar-SA" b="1" i="1" dirty="0" smtClean="0"/>
              <a:t>جملة </a:t>
            </a:r>
            <a:r>
              <a:rPr lang="en-US" b="1" i="1" dirty="0" smtClean="0"/>
              <a:t>switch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7CD5B00B-D932-48D4-8596-69433306827D}" type="slidenum">
              <a:rPr lang="en-US"/>
              <a:pPr/>
              <a:t>3</a:t>
            </a:fld>
            <a:endParaRPr lang="en-US"/>
          </a:p>
        </p:txBody>
      </p:sp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838200"/>
          </a:xfrm>
        </p:spPr>
        <p:txBody>
          <a:bodyPr/>
          <a:lstStyle/>
          <a:p>
            <a:pPr rtl="1"/>
            <a:r>
              <a:rPr lang="ar-SA" b="1" dirty="0" smtClean="0"/>
              <a:t>جملة </a:t>
            </a:r>
            <a:r>
              <a:rPr lang="en-US" dirty="0" smtClean="0"/>
              <a:t>If</a:t>
            </a:r>
            <a:endParaRPr lang="en-GB" dirty="0"/>
          </a:p>
        </p:txBody>
      </p:sp>
      <p:sp>
        <p:nvSpPr>
          <p:cNvPr id="1873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4648200"/>
          </a:xfrm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dirty="0" smtClean="0"/>
              <a:t>جملة</a:t>
            </a:r>
            <a:r>
              <a:rPr lang="en-US" b="1" dirty="0" smtClean="0">
                <a:solidFill>
                  <a:srgbClr val="FF0000"/>
                </a:solidFill>
              </a:rPr>
              <a:t>if</a:t>
            </a:r>
            <a:r>
              <a:rPr lang="en-US" dirty="0" smtClean="0"/>
              <a:t> </a:t>
            </a:r>
            <a:r>
              <a:rPr lang="ar-SA" dirty="0" smtClean="0"/>
              <a:t> هي جملة أساسية لبقية أوامر التحكم. </a:t>
            </a:r>
            <a:endParaRPr lang="en-GB" dirty="0"/>
          </a:p>
          <a:p>
            <a:pPr algn="r" rtl="1">
              <a:lnSpc>
                <a:spcPct val="90000"/>
              </a:lnSpc>
            </a:pPr>
            <a:endParaRPr lang="en-US" dirty="0"/>
          </a:p>
          <a:p>
            <a:pPr algn="r" rtl="1">
              <a:lnSpc>
                <a:spcPct val="90000"/>
              </a:lnSpc>
            </a:pPr>
            <a:r>
              <a:rPr lang="ar-SA" dirty="0" smtClean="0"/>
              <a:t>جملة</a:t>
            </a:r>
            <a:r>
              <a:rPr lang="en-US" b="1" dirty="0" smtClean="0">
                <a:solidFill>
                  <a:srgbClr val="FF0000"/>
                </a:solidFill>
              </a:rPr>
              <a:t>if</a:t>
            </a:r>
            <a:r>
              <a:rPr lang="en-US" dirty="0" smtClean="0"/>
              <a:t> </a:t>
            </a:r>
            <a:r>
              <a:rPr lang="ar-SA" dirty="0" smtClean="0"/>
              <a:t> تسمح للبرنامج بتنفيذ مجموعة من الأوامر بشروط.</a:t>
            </a:r>
            <a:endParaRPr lang="en-GB" dirty="0"/>
          </a:p>
          <a:p>
            <a:pPr algn="r" rtl="1">
              <a:lnSpc>
                <a:spcPct val="90000"/>
              </a:lnSpc>
            </a:pPr>
            <a:endParaRPr lang="en-GB" dirty="0"/>
          </a:p>
          <a:p>
            <a:pPr algn="r" rtl="1">
              <a:lnSpc>
                <a:spcPct val="90000"/>
              </a:lnSpc>
            </a:pPr>
            <a:r>
              <a:rPr lang="ar-SA" dirty="0" smtClean="0"/>
              <a:t>تسمح بتنفيذ أوامر حين يكون شرط تنفيذها متوفرا (صحيحا).</a:t>
            </a:r>
            <a:endParaRPr lang="en-GB" dirty="0"/>
          </a:p>
          <a:p>
            <a:pPr algn="r" rtl="1">
              <a:lnSpc>
                <a:spcPct val="90000"/>
              </a:lnSpc>
            </a:pPr>
            <a:endParaRPr lang="en-GB" dirty="0"/>
          </a:p>
          <a:p>
            <a:pPr algn="r" rtl="1">
              <a:lnSpc>
                <a:spcPct val="90000"/>
              </a:lnSpc>
            </a:pP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4664CBA5-C47B-4A16-B917-41F1F4664FF0}" type="slidenum">
              <a:rPr lang="en-US"/>
              <a:pPr/>
              <a:t>4</a:t>
            </a:fld>
            <a:endParaRPr lang="en-US"/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838200"/>
          </a:xfrm>
        </p:spPr>
        <p:txBody>
          <a:bodyPr/>
          <a:lstStyle/>
          <a:p>
            <a:pPr rtl="1"/>
            <a:r>
              <a:rPr lang="ar-SA" b="1" dirty="0" smtClean="0"/>
              <a:t>طريقة صياغة جملة </a:t>
            </a:r>
            <a:r>
              <a:rPr lang="en-US" dirty="0" smtClean="0"/>
              <a:t>If</a:t>
            </a:r>
            <a:endParaRPr lang="en-GB" dirty="0"/>
          </a:p>
        </p:txBody>
      </p:sp>
      <p:sp>
        <p:nvSpPr>
          <p:cNvPr id="1884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915400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GB" sz="2000" dirty="0"/>
          </a:p>
          <a:p>
            <a:pPr lvl="2">
              <a:lnSpc>
                <a:spcPct val="80000"/>
              </a:lnSpc>
              <a:buFontTx/>
              <a:buNone/>
            </a:pPr>
            <a:r>
              <a:rPr lang="en-GB" sz="3600" dirty="0"/>
              <a:t>if </a:t>
            </a:r>
            <a:r>
              <a:rPr lang="en-GB" sz="3600" dirty="0" smtClean="0"/>
              <a:t>(</a:t>
            </a:r>
            <a:r>
              <a:rPr lang="ar-SA" sz="3600" dirty="0" smtClean="0">
                <a:solidFill>
                  <a:srgbClr val="00CC99"/>
                </a:solidFill>
              </a:rPr>
              <a:t>شرط التنفيذ</a:t>
            </a:r>
            <a:r>
              <a:rPr lang="en-GB" sz="3600" dirty="0" smtClean="0"/>
              <a:t>) </a:t>
            </a:r>
            <a:r>
              <a:rPr lang="en-GB" sz="3600" dirty="0"/>
              <a:t>{ </a:t>
            </a:r>
            <a:r>
              <a:rPr lang="ar-SA" sz="3600" dirty="0" smtClean="0"/>
              <a:t>   </a:t>
            </a:r>
            <a:endParaRPr lang="en-GB" b="1" i="1" dirty="0">
              <a:solidFill>
                <a:srgbClr val="0099CC"/>
              </a:solidFill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en-GB" sz="3600" dirty="0"/>
              <a:t>		</a:t>
            </a:r>
            <a:r>
              <a:rPr lang="ar-SA" sz="3600" dirty="0" smtClean="0">
                <a:solidFill>
                  <a:schemeClr val="tx2"/>
                </a:solidFill>
              </a:rPr>
              <a:t>الأوامر المشروطة</a:t>
            </a:r>
            <a:r>
              <a:rPr lang="en-GB" sz="3600" dirty="0" smtClean="0"/>
              <a:t>; </a:t>
            </a:r>
            <a:endParaRPr lang="en-GB" b="1" i="1" dirty="0">
              <a:solidFill>
                <a:srgbClr val="0099CC"/>
              </a:solidFill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en-GB" sz="3600" dirty="0"/>
              <a:t>}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ar-SA" sz="3600" dirty="0" smtClean="0">
                <a:solidFill>
                  <a:schemeClr val="tx2"/>
                </a:solidFill>
              </a:rPr>
              <a:t>باقي أوامر البرنامج</a:t>
            </a:r>
            <a:r>
              <a:rPr lang="en-GB" sz="3600" dirty="0" smtClean="0"/>
              <a:t>;</a:t>
            </a:r>
            <a:endParaRPr lang="en-GB" sz="3600" dirty="0"/>
          </a:p>
          <a:p>
            <a:pPr lvl="4">
              <a:lnSpc>
                <a:spcPct val="80000"/>
              </a:lnSpc>
              <a:buFontTx/>
              <a:buNone/>
            </a:pPr>
            <a:endParaRPr lang="en-GB" sz="3200" dirty="0"/>
          </a:p>
          <a:p>
            <a:pPr algn="r" rtl="1">
              <a:lnSpc>
                <a:spcPct val="80000"/>
              </a:lnSpc>
            </a:pPr>
            <a:r>
              <a:rPr lang="ar-SA" sz="2400" dirty="0" smtClean="0"/>
              <a:t>إذا شرط التنفيذ </a:t>
            </a:r>
            <a:r>
              <a:rPr lang="ar-SA" sz="2400" dirty="0" smtClean="0">
                <a:solidFill>
                  <a:srgbClr val="FF0000"/>
                </a:solidFill>
              </a:rPr>
              <a:t>يتوفر</a:t>
            </a:r>
            <a:r>
              <a:rPr lang="ar-SA" sz="2400" dirty="0" smtClean="0"/>
              <a:t> (بما يعني أن تقييم </a:t>
            </a:r>
            <a:r>
              <a:rPr lang="ar-SA" sz="2400" dirty="0" smtClean="0">
                <a:solidFill>
                  <a:srgbClr val="00CC99"/>
                </a:solidFill>
              </a:rPr>
              <a:t>شرط التنفيذ</a:t>
            </a:r>
            <a:r>
              <a:rPr lang="ar-SA" sz="2400" dirty="0" smtClean="0"/>
              <a:t> يعطي ”</a:t>
            </a:r>
            <a:r>
              <a:rPr lang="ar-SA" sz="2400" dirty="0" smtClean="0">
                <a:solidFill>
                  <a:srgbClr val="FF0000"/>
                </a:solidFill>
              </a:rPr>
              <a:t>صحيح</a:t>
            </a:r>
            <a:r>
              <a:rPr lang="ar-SA" sz="2400" dirty="0" smtClean="0"/>
              <a:t>“) فإنه يتم في هذه الحالة تنفيذ </a:t>
            </a:r>
            <a:r>
              <a:rPr lang="ar-SA" sz="2400" dirty="0" smtClean="0">
                <a:solidFill>
                  <a:schemeClr val="tx2"/>
                </a:solidFill>
              </a:rPr>
              <a:t>الأوامر المشروطة</a:t>
            </a:r>
            <a:r>
              <a:rPr lang="ar-SA" sz="2400" dirty="0" smtClean="0"/>
              <a:t>. بعد ذلك يتم تنفيذ </a:t>
            </a:r>
            <a:r>
              <a:rPr lang="ar-SA" sz="2400" dirty="0" smtClean="0">
                <a:solidFill>
                  <a:schemeClr val="tx2"/>
                </a:solidFill>
              </a:rPr>
              <a:t>باقي أوامر البرنامج</a:t>
            </a:r>
            <a:r>
              <a:rPr lang="ar-SA" sz="2400" dirty="0" smtClean="0"/>
              <a:t>.</a:t>
            </a:r>
            <a:endParaRPr lang="en-GB" sz="2400" dirty="0"/>
          </a:p>
          <a:p>
            <a:pPr algn="r" rtl="1">
              <a:lnSpc>
                <a:spcPct val="80000"/>
              </a:lnSpc>
            </a:pPr>
            <a:endParaRPr lang="en-GB" sz="2400" dirty="0"/>
          </a:p>
          <a:p>
            <a:pPr algn="r" rtl="1">
              <a:lnSpc>
                <a:spcPct val="80000"/>
              </a:lnSpc>
            </a:pPr>
            <a:r>
              <a:rPr lang="ar-SA" sz="2400" dirty="0" smtClean="0"/>
              <a:t>إذا شرط التنفيذ </a:t>
            </a:r>
            <a:r>
              <a:rPr lang="ar-SA" sz="2400" dirty="0" smtClean="0">
                <a:solidFill>
                  <a:srgbClr val="FF0000"/>
                </a:solidFill>
              </a:rPr>
              <a:t>لم يتوفر</a:t>
            </a:r>
            <a:r>
              <a:rPr lang="ar-SA" sz="2400" dirty="0" smtClean="0"/>
              <a:t> (بما يعني أن تقييم </a:t>
            </a:r>
            <a:r>
              <a:rPr lang="ar-SA" sz="2400" dirty="0" smtClean="0">
                <a:solidFill>
                  <a:srgbClr val="00CC99"/>
                </a:solidFill>
              </a:rPr>
              <a:t>شرط التنفيذ</a:t>
            </a:r>
            <a:r>
              <a:rPr lang="ar-SA" sz="2400" dirty="0" smtClean="0"/>
              <a:t> يعطي ”</a:t>
            </a:r>
            <a:r>
              <a:rPr lang="ar-SA" sz="2400" dirty="0" smtClean="0">
                <a:solidFill>
                  <a:srgbClr val="FF0000"/>
                </a:solidFill>
              </a:rPr>
              <a:t>خطأ</a:t>
            </a:r>
            <a:r>
              <a:rPr lang="ar-SA" sz="2400" dirty="0" smtClean="0"/>
              <a:t>“) فإنه يتم في هذه الحالة تنفيذ </a:t>
            </a:r>
            <a:r>
              <a:rPr lang="ar-SA" sz="2400" dirty="0" smtClean="0">
                <a:solidFill>
                  <a:schemeClr val="tx2"/>
                </a:solidFill>
              </a:rPr>
              <a:t>باقي أوامر البرنامج </a:t>
            </a:r>
            <a:r>
              <a:rPr lang="ar-SA" sz="2400" dirty="0" smtClean="0"/>
              <a:t>مباشرة. بما يعني أنه يتم تجاهل تنفيذ </a:t>
            </a:r>
            <a:r>
              <a:rPr lang="ar-SA" sz="2400" dirty="0" smtClean="0">
                <a:solidFill>
                  <a:schemeClr val="tx2"/>
                </a:solidFill>
              </a:rPr>
              <a:t>الأوامر المشروطة</a:t>
            </a:r>
            <a:r>
              <a:rPr lang="ar-SA" sz="2400" dirty="0" smtClean="0"/>
              <a:t>. </a:t>
            </a:r>
            <a:endParaRPr lang="en-GB" sz="2400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66E52F08-73EA-4ED6-891E-3784D9F85119}" type="slidenum">
              <a:rPr lang="en-US"/>
              <a:pPr/>
              <a:t>5</a:t>
            </a:fld>
            <a:endParaRPr lang="en-US"/>
          </a:p>
        </p:txBody>
      </p:sp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838200"/>
          </a:xfrm>
        </p:spPr>
        <p:txBody>
          <a:bodyPr/>
          <a:lstStyle/>
          <a:p>
            <a:pPr rtl="1"/>
            <a:r>
              <a:rPr lang="ar-SA" b="1" dirty="0" smtClean="0"/>
              <a:t>طريقة تنفيذ جملة </a:t>
            </a:r>
            <a:r>
              <a:rPr lang="en-US" dirty="0" smtClean="0"/>
              <a:t>If</a:t>
            </a:r>
            <a:endParaRPr lang="en-GB" dirty="0"/>
          </a:p>
        </p:txBody>
      </p:sp>
      <p:grpSp>
        <p:nvGrpSpPr>
          <p:cNvPr id="189465" name="Group 25"/>
          <p:cNvGrpSpPr>
            <a:grpSpLocks/>
          </p:cNvGrpSpPr>
          <p:nvPr/>
        </p:nvGrpSpPr>
        <p:grpSpPr bwMode="auto">
          <a:xfrm>
            <a:off x="2057400" y="2819400"/>
            <a:ext cx="5756349" cy="3505200"/>
            <a:chOff x="768" y="1200"/>
            <a:chExt cx="3721" cy="2256"/>
          </a:xfrm>
        </p:grpSpPr>
        <p:sp>
          <p:nvSpPr>
            <p:cNvPr id="189464" name="Line 24"/>
            <p:cNvSpPr>
              <a:spLocks noChangeShapeType="1"/>
            </p:cNvSpPr>
            <p:nvPr/>
          </p:nvSpPr>
          <p:spPr bwMode="auto">
            <a:xfrm>
              <a:off x="1680" y="32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9451" name="Group 11"/>
            <p:cNvGrpSpPr>
              <a:grpSpLocks/>
            </p:cNvGrpSpPr>
            <p:nvPr/>
          </p:nvGrpSpPr>
          <p:grpSpPr bwMode="auto">
            <a:xfrm>
              <a:off x="768" y="1200"/>
              <a:ext cx="1824" cy="912"/>
              <a:chOff x="2832" y="1056"/>
              <a:chExt cx="1824" cy="912"/>
            </a:xfrm>
          </p:grpSpPr>
          <p:sp>
            <p:nvSpPr>
              <p:cNvPr id="189446" name="AutoShape 6"/>
              <p:cNvSpPr>
                <a:spLocks noChangeArrowheads="1"/>
              </p:cNvSpPr>
              <p:nvPr/>
            </p:nvSpPr>
            <p:spPr bwMode="auto">
              <a:xfrm>
                <a:off x="2832" y="1056"/>
                <a:ext cx="1824" cy="912"/>
              </a:xfrm>
              <a:prstGeom prst="flowChartDecision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449" name="Text Box 9"/>
              <p:cNvSpPr txBox="1">
                <a:spLocks noChangeArrowheads="1"/>
              </p:cNvSpPr>
              <p:nvPr/>
            </p:nvSpPr>
            <p:spPr bwMode="auto">
              <a:xfrm>
                <a:off x="3128" y="1301"/>
                <a:ext cx="1226" cy="4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2000" b="1" dirty="0" smtClean="0">
                    <a:solidFill>
                      <a:schemeClr val="tx2"/>
                    </a:solidFill>
                  </a:rPr>
                  <a:t>هل تقييم</a:t>
                </a:r>
                <a:r>
                  <a:rPr lang="ar-SA" sz="2000" b="1" dirty="0" smtClean="0">
                    <a:solidFill>
                      <a:srgbClr val="00CC99"/>
                    </a:solidFill>
                  </a:rPr>
                  <a:t> شرط التنفيذ</a:t>
                </a:r>
                <a:endParaRPr lang="en-GB" sz="2000" b="1" dirty="0">
                  <a:solidFill>
                    <a:srgbClr val="00CC99"/>
                  </a:solidFill>
                </a:endParaRPr>
              </a:p>
              <a:p>
                <a:pPr algn="ctr"/>
                <a:r>
                  <a:rPr lang="ar-SA" sz="2000" b="1" dirty="0" smtClean="0">
                    <a:solidFill>
                      <a:schemeClr val="tx2"/>
                    </a:solidFill>
                  </a:rPr>
                  <a:t>يعطي صحيح؟</a:t>
                </a:r>
                <a:endParaRPr lang="en-GB" sz="2000" b="1" dirty="0">
                  <a:solidFill>
                    <a:schemeClr val="tx2"/>
                  </a:solidFill>
                </a:endParaRPr>
              </a:p>
            </p:txBody>
          </p:sp>
        </p:grpSp>
        <p:cxnSp>
          <p:nvCxnSpPr>
            <p:cNvPr id="189452" name="AutoShape 12"/>
            <p:cNvCxnSpPr>
              <a:cxnSpLocks noChangeShapeType="1"/>
              <a:stCxn id="189446" idx="2"/>
              <a:endCxn id="189448" idx="0"/>
            </p:cNvCxnSpPr>
            <p:nvPr/>
          </p:nvCxnSpPr>
          <p:spPr bwMode="auto">
            <a:xfrm>
              <a:off x="1680" y="2112"/>
              <a:ext cx="0" cy="57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89453" name="AutoShape 13"/>
            <p:cNvCxnSpPr>
              <a:cxnSpLocks noChangeShapeType="1"/>
              <a:stCxn id="189446" idx="3"/>
              <a:endCxn id="189447" idx="1"/>
            </p:cNvCxnSpPr>
            <p:nvPr/>
          </p:nvCxnSpPr>
          <p:spPr bwMode="auto">
            <a:xfrm>
              <a:off x="2592" y="1656"/>
              <a:ext cx="553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89456" name="AutoShape 16"/>
            <p:cNvCxnSpPr>
              <a:cxnSpLocks noChangeShapeType="1"/>
              <a:stCxn id="189447" idx="2"/>
              <a:endCxn id="189448" idx="3"/>
            </p:cNvCxnSpPr>
            <p:nvPr/>
          </p:nvCxnSpPr>
          <p:spPr bwMode="auto">
            <a:xfrm rot="5400000">
              <a:off x="2569" y="1703"/>
              <a:ext cx="1032" cy="1465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grpSp>
          <p:nvGrpSpPr>
            <p:cNvPr id="189460" name="Group 20"/>
            <p:cNvGrpSpPr>
              <a:grpSpLocks/>
            </p:cNvGrpSpPr>
            <p:nvPr/>
          </p:nvGrpSpPr>
          <p:grpSpPr bwMode="auto">
            <a:xfrm>
              <a:off x="3145" y="1392"/>
              <a:ext cx="1344" cy="528"/>
              <a:chOff x="3145" y="1369"/>
              <a:chExt cx="1344" cy="528"/>
            </a:xfrm>
          </p:grpSpPr>
          <p:sp>
            <p:nvSpPr>
              <p:cNvPr id="189447" name="Rectangle 7"/>
              <p:cNvSpPr>
                <a:spLocks noChangeArrowheads="1"/>
              </p:cNvSpPr>
              <p:nvPr/>
            </p:nvSpPr>
            <p:spPr bwMode="auto">
              <a:xfrm>
                <a:off x="3145" y="1369"/>
                <a:ext cx="1344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457" name="Text Box 17"/>
              <p:cNvSpPr txBox="1">
                <a:spLocks noChangeArrowheads="1"/>
              </p:cNvSpPr>
              <p:nvPr/>
            </p:nvSpPr>
            <p:spPr bwMode="auto">
              <a:xfrm>
                <a:off x="3329" y="1448"/>
                <a:ext cx="992" cy="4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b="1" dirty="0" smtClean="0">
                    <a:solidFill>
                      <a:schemeClr val="tx2"/>
                    </a:solidFill>
                  </a:rPr>
                  <a:t>يجب تنفيذ</a:t>
                </a:r>
                <a:endParaRPr lang="en-GB" b="1" dirty="0">
                  <a:solidFill>
                    <a:srgbClr val="00CC99"/>
                  </a:solidFill>
                </a:endParaRPr>
              </a:p>
              <a:p>
                <a:pPr algn="ctr"/>
                <a:r>
                  <a:rPr lang="ar-SA" b="1" dirty="0">
                    <a:solidFill>
                      <a:srgbClr val="0033CC"/>
                    </a:solidFill>
                  </a:rPr>
                  <a:t>الأوامر المشروطة</a:t>
                </a:r>
                <a:endParaRPr lang="en-GB" b="1" dirty="0">
                  <a:solidFill>
                    <a:srgbClr val="0033CC"/>
                  </a:solidFill>
                </a:endParaRPr>
              </a:p>
            </p:txBody>
          </p:sp>
        </p:grpSp>
        <p:grpSp>
          <p:nvGrpSpPr>
            <p:cNvPr id="189461" name="Group 21"/>
            <p:cNvGrpSpPr>
              <a:grpSpLocks/>
            </p:cNvGrpSpPr>
            <p:nvPr/>
          </p:nvGrpSpPr>
          <p:grpSpPr bwMode="auto">
            <a:xfrm>
              <a:off x="1008" y="2688"/>
              <a:ext cx="1344" cy="528"/>
              <a:chOff x="1008" y="2688"/>
              <a:chExt cx="1344" cy="528"/>
            </a:xfrm>
          </p:grpSpPr>
          <p:sp>
            <p:nvSpPr>
              <p:cNvPr id="189448" name="Rectangle 8"/>
              <p:cNvSpPr>
                <a:spLocks noChangeArrowheads="1"/>
              </p:cNvSpPr>
              <p:nvPr/>
            </p:nvSpPr>
            <p:spPr bwMode="auto">
              <a:xfrm>
                <a:off x="1008" y="2688"/>
                <a:ext cx="1344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459" name="Text Box 19"/>
              <p:cNvSpPr txBox="1">
                <a:spLocks noChangeArrowheads="1"/>
              </p:cNvSpPr>
              <p:nvPr/>
            </p:nvSpPr>
            <p:spPr bwMode="auto">
              <a:xfrm>
                <a:off x="1162" y="2750"/>
                <a:ext cx="1060" cy="4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b="1" dirty="0" smtClean="0">
                    <a:solidFill>
                      <a:schemeClr val="tx2"/>
                    </a:solidFill>
                  </a:rPr>
                  <a:t>يجب تنفيذ</a:t>
                </a:r>
                <a:endParaRPr lang="en-GB" b="1" dirty="0">
                  <a:solidFill>
                    <a:srgbClr val="00CC99"/>
                  </a:solidFill>
                </a:endParaRPr>
              </a:p>
              <a:p>
                <a:pPr algn="ctr"/>
                <a:r>
                  <a:rPr lang="ar-SA" b="1" dirty="0">
                    <a:solidFill>
                      <a:srgbClr val="0033CC"/>
                    </a:solidFill>
                  </a:rPr>
                  <a:t>باقي أوامر البرنامج</a:t>
                </a:r>
                <a:endParaRPr lang="en-GB" b="1" dirty="0">
                  <a:solidFill>
                    <a:srgbClr val="0033CC"/>
                  </a:solidFill>
                </a:endParaRPr>
              </a:p>
            </p:txBody>
          </p:sp>
        </p:grpSp>
        <p:sp>
          <p:nvSpPr>
            <p:cNvPr id="189462" name="Text Box 22"/>
            <p:cNvSpPr txBox="1">
              <a:spLocks noChangeArrowheads="1"/>
            </p:cNvSpPr>
            <p:nvPr/>
          </p:nvSpPr>
          <p:spPr bwMode="auto">
            <a:xfrm>
              <a:off x="1392" y="2256"/>
              <a:ext cx="192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b="1" i="1" dirty="0" smtClean="0">
                  <a:solidFill>
                    <a:srgbClr val="FF0000"/>
                  </a:solidFill>
                </a:rPr>
                <a:t>لا</a:t>
              </a:r>
              <a:endParaRPr lang="en-GB" b="1" i="1" dirty="0">
                <a:solidFill>
                  <a:srgbClr val="FF0000"/>
                </a:solidFill>
              </a:endParaRPr>
            </a:p>
          </p:txBody>
        </p:sp>
        <p:sp>
          <p:nvSpPr>
            <p:cNvPr id="189463" name="Text Box 23"/>
            <p:cNvSpPr txBox="1">
              <a:spLocks noChangeArrowheads="1"/>
            </p:cNvSpPr>
            <p:nvPr/>
          </p:nvSpPr>
          <p:spPr bwMode="auto">
            <a:xfrm>
              <a:off x="2640" y="1449"/>
              <a:ext cx="268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b="1" i="1" dirty="0" smtClean="0">
                  <a:solidFill>
                    <a:srgbClr val="FF0000"/>
                  </a:solidFill>
                </a:rPr>
                <a:t>نعم</a:t>
              </a:r>
              <a:endParaRPr lang="en-GB" b="1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89466" name="Text Box 26"/>
          <p:cNvSpPr txBox="1">
            <a:spLocks noChangeArrowheads="1"/>
          </p:cNvSpPr>
          <p:nvPr/>
        </p:nvSpPr>
        <p:spPr bwMode="auto">
          <a:xfrm>
            <a:off x="3200400" y="1219200"/>
            <a:ext cx="5925020" cy="18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2">
              <a:lnSpc>
                <a:spcPct val="80000"/>
              </a:lnSpc>
              <a:buFontTx/>
              <a:buNone/>
            </a:pPr>
            <a:r>
              <a:rPr lang="en-GB" sz="3600" dirty="0" smtClean="0"/>
              <a:t>if (</a:t>
            </a:r>
            <a:r>
              <a:rPr lang="ar-SA" sz="3600" dirty="0" smtClean="0">
                <a:solidFill>
                  <a:srgbClr val="00CC99"/>
                </a:solidFill>
              </a:rPr>
              <a:t>شرط التنفيذ</a:t>
            </a:r>
            <a:r>
              <a:rPr lang="en-GB" sz="3600" dirty="0" smtClean="0"/>
              <a:t>) { </a:t>
            </a:r>
            <a:r>
              <a:rPr lang="ar-SA" sz="3600" dirty="0" smtClean="0"/>
              <a:t>   </a:t>
            </a:r>
            <a:endParaRPr lang="en-GB" b="1" i="1" dirty="0" smtClean="0">
              <a:solidFill>
                <a:srgbClr val="0099CC"/>
              </a:solidFill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en-GB" sz="3600" dirty="0" smtClean="0"/>
              <a:t>		</a:t>
            </a:r>
            <a:r>
              <a:rPr lang="ar-SA" sz="3600" dirty="0" smtClean="0">
                <a:solidFill>
                  <a:schemeClr val="tx2"/>
                </a:solidFill>
              </a:rPr>
              <a:t>الأوامر المشروطة</a:t>
            </a:r>
            <a:r>
              <a:rPr lang="en-GB" sz="3600" dirty="0" smtClean="0"/>
              <a:t>; </a:t>
            </a:r>
            <a:endParaRPr lang="en-GB" b="1" i="1" dirty="0" smtClean="0">
              <a:solidFill>
                <a:srgbClr val="0099CC"/>
              </a:solidFill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en-GB" sz="3600" dirty="0" smtClean="0"/>
              <a:t>}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ar-SA" sz="3600" dirty="0" smtClean="0">
                <a:solidFill>
                  <a:schemeClr val="tx2"/>
                </a:solidFill>
              </a:rPr>
              <a:t>باقي أوامر البرنامج</a:t>
            </a:r>
            <a:r>
              <a:rPr lang="en-GB" sz="3600" dirty="0" smtClean="0"/>
              <a:t>;</a:t>
            </a:r>
            <a:endParaRPr lang="en-GB" sz="3600" dirty="0"/>
          </a:p>
        </p:txBody>
      </p:sp>
      <p:cxnSp>
        <p:nvCxnSpPr>
          <p:cNvPr id="189468" name="AutoShape 28"/>
          <p:cNvCxnSpPr>
            <a:cxnSpLocks noChangeShapeType="1"/>
            <a:endCxn id="189446" idx="1"/>
          </p:cNvCxnSpPr>
          <p:nvPr/>
        </p:nvCxnSpPr>
        <p:spPr bwMode="auto">
          <a:xfrm>
            <a:off x="1524000" y="3505200"/>
            <a:ext cx="533400" cy="238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F3C2C1FC-4E56-412E-B1D0-CD7C9142ECA7}" type="slidenum">
              <a:rPr lang="en-US"/>
              <a:pPr/>
              <a:t>6</a:t>
            </a:fld>
            <a:endParaRPr lang="en-US"/>
          </a:p>
        </p:txBody>
      </p:sp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838200"/>
          </a:xfrm>
        </p:spPr>
        <p:txBody>
          <a:bodyPr/>
          <a:lstStyle/>
          <a:p>
            <a:pPr rtl="1"/>
            <a:r>
              <a:rPr lang="ar-SA" b="1" dirty="0" smtClean="0"/>
              <a:t>جملة </a:t>
            </a:r>
            <a:r>
              <a:rPr lang="en-US" dirty="0" smtClean="0"/>
              <a:t>If-else</a:t>
            </a:r>
            <a:endParaRPr lang="en-GB" dirty="0"/>
          </a:p>
        </p:txBody>
      </p:sp>
      <p:sp>
        <p:nvSpPr>
          <p:cNvPr id="1935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8077200" cy="4648200"/>
          </a:xfrm>
        </p:spPr>
        <p:txBody>
          <a:bodyPr/>
          <a:lstStyle/>
          <a:p>
            <a:pPr algn="r" rtl="1"/>
            <a:r>
              <a:rPr lang="ar-SA" dirty="0" smtClean="0"/>
              <a:t>تسمح جملة </a:t>
            </a:r>
            <a:r>
              <a:rPr lang="en-GB" b="1" dirty="0" smtClean="0">
                <a:solidFill>
                  <a:schemeClr val="tx2"/>
                </a:solidFill>
              </a:rPr>
              <a:t>if-else</a:t>
            </a:r>
            <a:r>
              <a:rPr lang="ar-SA" dirty="0" smtClean="0"/>
              <a:t> بتحديد مسار ثاني للتنفيذ حين يكون شرط التنفيذ غير متوفر.</a:t>
            </a:r>
            <a:endParaRPr lang="en-GB" dirty="0"/>
          </a:p>
          <a:p>
            <a:pPr algn="r" rtl="1"/>
            <a:endParaRPr lang="en-US" dirty="0"/>
          </a:p>
          <a:p>
            <a:pPr algn="r" rtl="1">
              <a:buNone/>
            </a:pP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BB0250E7-12AC-4B47-B87B-9BD4DAFB8656}" type="slidenum">
              <a:rPr lang="en-US"/>
              <a:pPr/>
              <a:t>7</a:t>
            </a:fld>
            <a:endParaRPr lang="en-US"/>
          </a:p>
        </p:txBody>
      </p:sp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838200"/>
          </a:xfrm>
        </p:spPr>
        <p:txBody>
          <a:bodyPr/>
          <a:lstStyle/>
          <a:p>
            <a:pPr rtl="1"/>
            <a:r>
              <a:rPr lang="ar-SA" b="1" dirty="0" smtClean="0"/>
              <a:t>طريقة صياغة جملة </a:t>
            </a:r>
            <a:r>
              <a:rPr lang="en-US" dirty="0" smtClean="0"/>
              <a:t>If-else</a:t>
            </a:r>
            <a:endParaRPr lang="en-GB" dirty="0"/>
          </a:p>
        </p:txBody>
      </p:sp>
      <p:sp>
        <p:nvSpPr>
          <p:cNvPr id="1914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915400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GB" sz="1600" dirty="0"/>
          </a:p>
          <a:p>
            <a:pPr lvl="4">
              <a:lnSpc>
                <a:spcPct val="80000"/>
              </a:lnSpc>
              <a:buFontTx/>
              <a:buNone/>
            </a:pPr>
            <a:r>
              <a:rPr lang="en-GB" sz="2400" dirty="0"/>
              <a:t>if </a:t>
            </a:r>
            <a:r>
              <a:rPr lang="en-GB" sz="2400" dirty="0" smtClean="0"/>
              <a:t>(</a:t>
            </a:r>
            <a:r>
              <a:rPr lang="ar-SA" sz="2400" dirty="0" smtClean="0">
                <a:solidFill>
                  <a:srgbClr val="00CC99"/>
                </a:solidFill>
              </a:rPr>
              <a:t>شرط التنفيذ</a:t>
            </a:r>
            <a:r>
              <a:rPr lang="en-GB" sz="2400" dirty="0" smtClean="0"/>
              <a:t>) </a:t>
            </a:r>
            <a:r>
              <a:rPr lang="en-GB" sz="2400" dirty="0"/>
              <a:t>{ 	</a:t>
            </a:r>
            <a:endParaRPr lang="en-GB" sz="1600" b="1" i="1" dirty="0">
              <a:solidFill>
                <a:srgbClr val="0099CC"/>
              </a:solidFill>
            </a:endParaRPr>
          </a:p>
          <a:p>
            <a:pPr lvl="4">
              <a:lnSpc>
                <a:spcPct val="80000"/>
              </a:lnSpc>
              <a:buFontTx/>
              <a:buNone/>
            </a:pPr>
            <a:r>
              <a:rPr lang="en-GB" sz="2400" dirty="0"/>
              <a:t>		</a:t>
            </a:r>
            <a:r>
              <a:rPr lang="ar-SA" sz="2400" dirty="0" smtClean="0">
                <a:solidFill>
                  <a:schemeClr val="tx2"/>
                </a:solidFill>
              </a:rPr>
              <a:t> الأوامر المشروطة</a:t>
            </a:r>
            <a:r>
              <a:rPr lang="en-GB" sz="2400" dirty="0" smtClean="0"/>
              <a:t>; </a:t>
            </a:r>
            <a:r>
              <a:rPr lang="en-GB" sz="2400" dirty="0"/>
              <a:t>		</a:t>
            </a:r>
            <a:endParaRPr lang="en-GB" sz="1600" b="1" i="1" dirty="0">
              <a:solidFill>
                <a:srgbClr val="0099CC"/>
              </a:solidFill>
            </a:endParaRPr>
          </a:p>
          <a:p>
            <a:pPr lvl="4">
              <a:lnSpc>
                <a:spcPct val="80000"/>
              </a:lnSpc>
              <a:buFontTx/>
              <a:buNone/>
            </a:pPr>
            <a:r>
              <a:rPr lang="en-GB" sz="2400" dirty="0"/>
              <a:t>}</a:t>
            </a:r>
          </a:p>
          <a:p>
            <a:pPr lvl="4">
              <a:lnSpc>
                <a:spcPct val="80000"/>
              </a:lnSpc>
              <a:buFontTx/>
              <a:buNone/>
            </a:pPr>
            <a:r>
              <a:rPr lang="en-US" sz="2400" dirty="0"/>
              <a:t>else {</a:t>
            </a:r>
          </a:p>
          <a:p>
            <a:pPr lvl="4">
              <a:lnSpc>
                <a:spcPct val="80000"/>
              </a:lnSpc>
              <a:buFontTx/>
              <a:buNone/>
            </a:pPr>
            <a:r>
              <a:rPr lang="en-US" sz="2400" dirty="0"/>
              <a:t>		</a:t>
            </a:r>
            <a:r>
              <a:rPr lang="ar-SA" sz="2400" dirty="0" smtClean="0">
                <a:solidFill>
                  <a:schemeClr val="tx2"/>
                </a:solidFill>
              </a:rPr>
              <a:t>أوامر المسار الثاني</a:t>
            </a:r>
            <a:r>
              <a:rPr lang="en-US" sz="2400" dirty="0" smtClean="0"/>
              <a:t>;</a:t>
            </a:r>
            <a:r>
              <a:rPr lang="en-US" sz="2400" dirty="0"/>
              <a:t>		</a:t>
            </a:r>
            <a:endParaRPr lang="en-US" sz="1600" b="1" i="1" dirty="0">
              <a:solidFill>
                <a:srgbClr val="0099CC"/>
              </a:solidFill>
            </a:endParaRPr>
          </a:p>
          <a:p>
            <a:pPr lvl="4">
              <a:lnSpc>
                <a:spcPct val="80000"/>
              </a:lnSpc>
              <a:buFontTx/>
              <a:buNone/>
            </a:pPr>
            <a:r>
              <a:rPr lang="en-US" sz="2400" dirty="0"/>
              <a:t>} </a:t>
            </a:r>
            <a:endParaRPr lang="en-GB" sz="2400" dirty="0"/>
          </a:p>
          <a:p>
            <a:pPr lvl="4">
              <a:lnSpc>
                <a:spcPct val="80000"/>
              </a:lnSpc>
              <a:buFontTx/>
              <a:buNone/>
            </a:pPr>
            <a:r>
              <a:rPr lang="ar-SA" sz="2400" dirty="0" smtClean="0">
                <a:solidFill>
                  <a:schemeClr val="tx2"/>
                </a:solidFill>
              </a:rPr>
              <a:t>باقي أوامر البرنامج</a:t>
            </a:r>
            <a:r>
              <a:rPr lang="en-GB" sz="2400" dirty="0" smtClean="0"/>
              <a:t>;</a:t>
            </a:r>
            <a:endParaRPr lang="en-GB" sz="2400" dirty="0"/>
          </a:p>
          <a:p>
            <a:pPr lvl="4">
              <a:lnSpc>
                <a:spcPct val="80000"/>
              </a:lnSpc>
              <a:buFontTx/>
              <a:buNone/>
            </a:pPr>
            <a:endParaRPr lang="en-GB" sz="2400" dirty="0"/>
          </a:p>
          <a:p>
            <a:pPr algn="r" rtl="1">
              <a:lnSpc>
                <a:spcPct val="80000"/>
              </a:lnSpc>
            </a:pPr>
            <a:r>
              <a:rPr lang="ar-SA" sz="1800" dirty="0" smtClean="0"/>
              <a:t>إذا شرط التنفيذ </a:t>
            </a:r>
            <a:r>
              <a:rPr lang="ar-SA" sz="1800" dirty="0" smtClean="0">
                <a:solidFill>
                  <a:srgbClr val="FF0000"/>
                </a:solidFill>
              </a:rPr>
              <a:t>يتوفر</a:t>
            </a:r>
            <a:r>
              <a:rPr lang="ar-SA" sz="1800" dirty="0" smtClean="0"/>
              <a:t> (بما يعني أن تقييم </a:t>
            </a:r>
            <a:r>
              <a:rPr lang="ar-SA" sz="1800" dirty="0" smtClean="0">
                <a:solidFill>
                  <a:srgbClr val="00CC99"/>
                </a:solidFill>
              </a:rPr>
              <a:t>شرط التنفيذ</a:t>
            </a:r>
            <a:r>
              <a:rPr lang="ar-SA" sz="1800" dirty="0" smtClean="0"/>
              <a:t> يعطي ”</a:t>
            </a:r>
            <a:r>
              <a:rPr lang="ar-SA" sz="1800" dirty="0" smtClean="0">
                <a:solidFill>
                  <a:srgbClr val="FF0000"/>
                </a:solidFill>
              </a:rPr>
              <a:t>صحيح</a:t>
            </a:r>
            <a:r>
              <a:rPr lang="ar-SA" sz="1800" dirty="0" smtClean="0"/>
              <a:t>“) فإنه يتم في هذه الحالة تنفيذ </a:t>
            </a:r>
            <a:r>
              <a:rPr lang="ar-SA" sz="1800" dirty="0" smtClean="0">
                <a:solidFill>
                  <a:schemeClr val="tx2"/>
                </a:solidFill>
              </a:rPr>
              <a:t>الأوامر المشروطة</a:t>
            </a:r>
            <a:r>
              <a:rPr lang="ar-SA" sz="1800" dirty="0" smtClean="0"/>
              <a:t>. بعد ذلك يتم تنفيذ </a:t>
            </a:r>
            <a:r>
              <a:rPr lang="ar-SA" sz="1800" dirty="0" smtClean="0">
                <a:solidFill>
                  <a:schemeClr val="tx2"/>
                </a:solidFill>
              </a:rPr>
              <a:t>باقي أوامر البرنامج</a:t>
            </a:r>
            <a:r>
              <a:rPr lang="ar-SA" sz="1800" dirty="0" smtClean="0"/>
              <a:t>.</a:t>
            </a:r>
            <a:endParaRPr lang="en-GB" sz="1800" dirty="0" smtClean="0"/>
          </a:p>
          <a:p>
            <a:pPr algn="r" rtl="1">
              <a:lnSpc>
                <a:spcPct val="80000"/>
              </a:lnSpc>
            </a:pPr>
            <a:endParaRPr lang="en-GB" sz="1800" dirty="0" smtClean="0"/>
          </a:p>
          <a:p>
            <a:pPr algn="r" rtl="1">
              <a:lnSpc>
                <a:spcPct val="80000"/>
              </a:lnSpc>
            </a:pPr>
            <a:r>
              <a:rPr lang="ar-SA" sz="1800" dirty="0" smtClean="0"/>
              <a:t>إذا شرط التنفيذ </a:t>
            </a:r>
            <a:r>
              <a:rPr lang="ar-SA" sz="1800" dirty="0" smtClean="0">
                <a:solidFill>
                  <a:srgbClr val="FF0000"/>
                </a:solidFill>
              </a:rPr>
              <a:t>لم يتوفر</a:t>
            </a:r>
            <a:r>
              <a:rPr lang="ar-SA" sz="1800" dirty="0" smtClean="0"/>
              <a:t> (بما يعني أن تقييم </a:t>
            </a:r>
            <a:r>
              <a:rPr lang="ar-SA" sz="1800" dirty="0" smtClean="0">
                <a:solidFill>
                  <a:srgbClr val="00CC99"/>
                </a:solidFill>
              </a:rPr>
              <a:t>شرط التنفيذ</a:t>
            </a:r>
            <a:r>
              <a:rPr lang="ar-SA" sz="1800" dirty="0" smtClean="0"/>
              <a:t> يعطي ”</a:t>
            </a:r>
            <a:r>
              <a:rPr lang="ar-SA" sz="1800" dirty="0" smtClean="0">
                <a:solidFill>
                  <a:srgbClr val="FF0000"/>
                </a:solidFill>
              </a:rPr>
              <a:t>خطأ</a:t>
            </a:r>
            <a:r>
              <a:rPr lang="ar-SA" sz="1800" dirty="0" smtClean="0"/>
              <a:t>“) فإنه يتم في هذه الحالة تنفيذ </a:t>
            </a:r>
            <a:r>
              <a:rPr lang="ar-SA" sz="1800" dirty="0" smtClean="0">
                <a:solidFill>
                  <a:schemeClr val="tx2"/>
                </a:solidFill>
              </a:rPr>
              <a:t>أوامر المسار الثاني</a:t>
            </a:r>
            <a:r>
              <a:rPr lang="ar-SA" sz="1800" dirty="0" smtClean="0"/>
              <a:t>. بعد ذلك يتم تنفيذ </a:t>
            </a:r>
            <a:r>
              <a:rPr lang="ar-SA" sz="1800" dirty="0" smtClean="0">
                <a:solidFill>
                  <a:schemeClr val="tx2"/>
                </a:solidFill>
              </a:rPr>
              <a:t>باقي أوامر البرنامج</a:t>
            </a:r>
            <a:r>
              <a:rPr lang="ar-SA" sz="1800" dirty="0" smtClean="0"/>
              <a:t>. 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6CD9B26-AECA-4DA6-8E09-5A9A1FE7A55E}" type="slidenum">
              <a:rPr lang="en-US"/>
              <a:pPr/>
              <a:t>8</a:t>
            </a:fld>
            <a:endParaRPr lang="en-US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838200"/>
          </a:xfrm>
        </p:spPr>
        <p:txBody>
          <a:bodyPr/>
          <a:lstStyle/>
          <a:p>
            <a:pPr rtl="1"/>
            <a:r>
              <a:rPr lang="ar-SA" b="1" dirty="0" smtClean="0"/>
              <a:t>طريقة تنفيذ جملة </a:t>
            </a:r>
            <a:r>
              <a:rPr lang="en-US" dirty="0" smtClean="0"/>
              <a:t>If-else</a:t>
            </a:r>
            <a:endParaRPr lang="en-GB" dirty="0"/>
          </a:p>
        </p:txBody>
      </p:sp>
      <p:sp>
        <p:nvSpPr>
          <p:cNvPr id="192531" name="Text Box 19"/>
          <p:cNvSpPr txBox="1">
            <a:spLocks noChangeArrowheads="1"/>
          </p:cNvSpPr>
          <p:nvPr/>
        </p:nvSpPr>
        <p:spPr bwMode="auto">
          <a:xfrm>
            <a:off x="819626" y="1099673"/>
            <a:ext cx="5724644" cy="164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4">
              <a:lnSpc>
                <a:spcPct val="80000"/>
              </a:lnSpc>
              <a:buFontTx/>
              <a:buNone/>
            </a:pPr>
            <a:r>
              <a:rPr lang="en-GB" dirty="0" smtClean="0"/>
              <a:t>if (</a:t>
            </a:r>
            <a:r>
              <a:rPr lang="ar-SA" dirty="0" smtClean="0">
                <a:solidFill>
                  <a:srgbClr val="00CC99"/>
                </a:solidFill>
              </a:rPr>
              <a:t>شرط التنفيذ</a:t>
            </a:r>
            <a:r>
              <a:rPr lang="en-GB" dirty="0" smtClean="0"/>
              <a:t>) { 	</a:t>
            </a:r>
            <a:endParaRPr lang="en-GB" sz="1200" b="1" i="1" dirty="0" smtClean="0">
              <a:solidFill>
                <a:srgbClr val="0099CC"/>
              </a:solidFill>
            </a:endParaRPr>
          </a:p>
          <a:p>
            <a:pPr lvl="4">
              <a:lnSpc>
                <a:spcPct val="80000"/>
              </a:lnSpc>
              <a:buFontTx/>
              <a:buNone/>
            </a:pPr>
            <a:r>
              <a:rPr lang="en-GB" dirty="0" smtClean="0"/>
              <a:t>	</a:t>
            </a:r>
            <a:r>
              <a:rPr lang="ar-SA" dirty="0" smtClean="0">
                <a:solidFill>
                  <a:schemeClr val="tx2"/>
                </a:solidFill>
              </a:rPr>
              <a:t> الأوامر المشروطة</a:t>
            </a:r>
            <a:r>
              <a:rPr lang="en-GB" dirty="0" smtClean="0"/>
              <a:t>; 		</a:t>
            </a:r>
            <a:endParaRPr lang="en-GB" sz="1200" b="1" i="1" dirty="0" smtClean="0">
              <a:solidFill>
                <a:srgbClr val="0099CC"/>
              </a:solidFill>
            </a:endParaRPr>
          </a:p>
          <a:p>
            <a:pPr lvl="4">
              <a:lnSpc>
                <a:spcPct val="80000"/>
              </a:lnSpc>
              <a:buFontTx/>
              <a:buNone/>
            </a:pPr>
            <a:r>
              <a:rPr lang="en-GB" dirty="0" smtClean="0"/>
              <a:t>}</a:t>
            </a:r>
          </a:p>
          <a:p>
            <a:pPr lvl="4">
              <a:lnSpc>
                <a:spcPct val="80000"/>
              </a:lnSpc>
              <a:buFontTx/>
              <a:buNone/>
            </a:pPr>
            <a:r>
              <a:rPr lang="en-US" dirty="0" smtClean="0"/>
              <a:t>else {</a:t>
            </a:r>
          </a:p>
          <a:p>
            <a:pPr lvl="4">
              <a:lnSpc>
                <a:spcPct val="80000"/>
              </a:lnSpc>
              <a:buFontTx/>
              <a:buNone/>
            </a:pPr>
            <a:r>
              <a:rPr lang="en-US" dirty="0" smtClean="0"/>
              <a:t>	</a:t>
            </a:r>
            <a:r>
              <a:rPr lang="ar-SA" dirty="0" smtClean="0">
                <a:solidFill>
                  <a:schemeClr val="tx2"/>
                </a:solidFill>
              </a:rPr>
              <a:t>أوامر المسار الثاني</a:t>
            </a:r>
            <a:r>
              <a:rPr lang="en-US" dirty="0" smtClean="0"/>
              <a:t>;		</a:t>
            </a:r>
            <a:endParaRPr lang="en-US" sz="1200" b="1" i="1" dirty="0" smtClean="0">
              <a:solidFill>
                <a:srgbClr val="0099CC"/>
              </a:solidFill>
            </a:endParaRPr>
          </a:p>
          <a:p>
            <a:pPr lvl="4">
              <a:lnSpc>
                <a:spcPct val="80000"/>
              </a:lnSpc>
              <a:buFontTx/>
              <a:buNone/>
            </a:pPr>
            <a:r>
              <a:rPr lang="en-US" dirty="0" smtClean="0"/>
              <a:t>} </a:t>
            </a:r>
            <a:endParaRPr lang="en-GB" dirty="0" smtClean="0"/>
          </a:p>
          <a:p>
            <a:pPr lvl="4">
              <a:lnSpc>
                <a:spcPct val="80000"/>
              </a:lnSpc>
              <a:buFontTx/>
              <a:buNone/>
            </a:pPr>
            <a:r>
              <a:rPr lang="ar-SA" dirty="0" smtClean="0">
                <a:solidFill>
                  <a:schemeClr val="tx2"/>
                </a:solidFill>
              </a:rPr>
              <a:t>باقي أوامر البرنامج</a:t>
            </a:r>
            <a:r>
              <a:rPr lang="en-GB" dirty="0" smtClean="0"/>
              <a:t>;</a:t>
            </a:r>
            <a:endParaRPr lang="en-GB" dirty="0"/>
          </a:p>
        </p:txBody>
      </p:sp>
      <p:grpSp>
        <p:nvGrpSpPr>
          <p:cNvPr id="192542" name="Group 30"/>
          <p:cNvGrpSpPr>
            <a:grpSpLocks/>
          </p:cNvGrpSpPr>
          <p:nvPr/>
        </p:nvGrpSpPr>
        <p:grpSpPr bwMode="auto">
          <a:xfrm>
            <a:off x="1027096" y="2819400"/>
            <a:ext cx="7395136" cy="3505200"/>
            <a:chOff x="216" y="1728"/>
            <a:chExt cx="5184" cy="2256"/>
          </a:xfrm>
        </p:grpSpPr>
        <p:sp>
          <p:nvSpPr>
            <p:cNvPr id="192516" name="Line 4"/>
            <p:cNvSpPr>
              <a:spLocks noChangeShapeType="1"/>
            </p:cNvSpPr>
            <p:nvPr/>
          </p:nvSpPr>
          <p:spPr bwMode="auto">
            <a:xfrm>
              <a:off x="2784" y="3744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518" name="AutoShape 6"/>
            <p:cNvSpPr>
              <a:spLocks noChangeArrowheads="1"/>
            </p:cNvSpPr>
            <p:nvPr/>
          </p:nvSpPr>
          <p:spPr bwMode="auto">
            <a:xfrm>
              <a:off x="1872" y="1728"/>
              <a:ext cx="1824" cy="912"/>
            </a:xfrm>
            <a:prstGeom prst="flowChartDecisi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92522" name="AutoShape 10"/>
            <p:cNvCxnSpPr>
              <a:cxnSpLocks noChangeShapeType="1"/>
              <a:stCxn id="192524" idx="2"/>
              <a:endCxn id="192527" idx="3"/>
            </p:cNvCxnSpPr>
            <p:nvPr/>
          </p:nvCxnSpPr>
          <p:spPr bwMode="auto">
            <a:xfrm rot="5400000">
              <a:off x="3875" y="2628"/>
              <a:ext cx="433" cy="127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192524" name="Rectangle 12"/>
            <p:cNvSpPr>
              <a:spLocks noChangeArrowheads="1"/>
            </p:cNvSpPr>
            <p:nvPr/>
          </p:nvSpPr>
          <p:spPr bwMode="auto">
            <a:xfrm>
              <a:off x="4056" y="2519"/>
              <a:ext cx="1344" cy="5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527" name="Rectangle 15"/>
            <p:cNvSpPr>
              <a:spLocks noChangeArrowheads="1"/>
            </p:cNvSpPr>
            <p:nvPr/>
          </p:nvSpPr>
          <p:spPr bwMode="auto">
            <a:xfrm>
              <a:off x="2112" y="3216"/>
              <a:ext cx="1344" cy="5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529" name="Text Box 17"/>
            <p:cNvSpPr txBox="1">
              <a:spLocks noChangeArrowheads="1"/>
            </p:cNvSpPr>
            <p:nvPr/>
          </p:nvSpPr>
          <p:spPr bwMode="auto">
            <a:xfrm>
              <a:off x="1295" y="1997"/>
              <a:ext cx="208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b="1" i="1" dirty="0" smtClean="0">
                  <a:solidFill>
                    <a:srgbClr val="FF0000"/>
                  </a:solidFill>
                </a:rPr>
                <a:t>لا</a:t>
              </a:r>
              <a:endParaRPr lang="en-GB" b="1" i="1" dirty="0">
                <a:solidFill>
                  <a:srgbClr val="FF0000"/>
                </a:solidFill>
              </a:endParaRPr>
            </a:p>
          </p:txBody>
        </p:sp>
        <p:sp>
          <p:nvSpPr>
            <p:cNvPr id="192530" name="Text Box 18"/>
            <p:cNvSpPr txBox="1">
              <a:spLocks noChangeArrowheads="1"/>
            </p:cNvSpPr>
            <p:nvPr/>
          </p:nvSpPr>
          <p:spPr bwMode="auto">
            <a:xfrm>
              <a:off x="3744" y="1996"/>
              <a:ext cx="290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b="1" i="1" dirty="0" smtClean="0">
                  <a:solidFill>
                    <a:srgbClr val="FF0000"/>
                  </a:solidFill>
                </a:rPr>
                <a:t>نعم</a:t>
              </a:r>
              <a:endParaRPr lang="en-GB" b="1" i="1" dirty="0">
                <a:solidFill>
                  <a:srgbClr val="FF0000"/>
                </a:solidFill>
              </a:endParaRPr>
            </a:p>
          </p:txBody>
        </p:sp>
        <p:sp>
          <p:nvSpPr>
            <p:cNvPr id="192533" name="Rectangle 21"/>
            <p:cNvSpPr>
              <a:spLocks noChangeArrowheads="1"/>
            </p:cNvSpPr>
            <p:nvPr/>
          </p:nvSpPr>
          <p:spPr bwMode="auto">
            <a:xfrm>
              <a:off x="216" y="2520"/>
              <a:ext cx="1344" cy="5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92536" name="AutoShape 24"/>
            <p:cNvCxnSpPr>
              <a:cxnSpLocks noChangeShapeType="1"/>
              <a:stCxn id="192533" idx="2"/>
              <a:endCxn id="192527" idx="1"/>
            </p:cNvCxnSpPr>
            <p:nvPr/>
          </p:nvCxnSpPr>
          <p:spPr bwMode="auto">
            <a:xfrm rot="16200000" flipH="1">
              <a:off x="1284" y="2652"/>
              <a:ext cx="432" cy="1224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192537" name="AutoShape 25"/>
            <p:cNvCxnSpPr>
              <a:cxnSpLocks noChangeShapeType="1"/>
              <a:stCxn id="192518" idx="1"/>
              <a:endCxn id="192533" idx="0"/>
            </p:cNvCxnSpPr>
            <p:nvPr/>
          </p:nvCxnSpPr>
          <p:spPr bwMode="auto">
            <a:xfrm rot="10800000" flipV="1">
              <a:off x="888" y="2184"/>
              <a:ext cx="984" cy="336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192540" name="AutoShape 28"/>
            <p:cNvCxnSpPr>
              <a:cxnSpLocks noChangeShapeType="1"/>
              <a:stCxn id="192518" idx="3"/>
              <a:endCxn id="192524" idx="0"/>
            </p:cNvCxnSpPr>
            <p:nvPr/>
          </p:nvCxnSpPr>
          <p:spPr bwMode="auto">
            <a:xfrm>
              <a:off x="3696" y="2184"/>
              <a:ext cx="1032" cy="335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</p:grpSp>
      <p:cxnSp>
        <p:nvCxnSpPr>
          <p:cNvPr id="192543" name="AutoShape 31"/>
          <p:cNvCxnSpPr>
            <a:cxnSpLocks noChangeShapeType="1"/>
            <a:endCxn id="192518" idx="0"/>
          </p:cNvCxnSpPr>
          <p:nvPr/>
        </p:nvCxnSpPr>
        <p:spPr bwMode="auto">
          <a:xfrm>
            <a:off x="4648200" y="2590800"/>
            <a:ext cx="42863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3818327" y="3200400"/>
            <a:ext cx="189667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2000" b="1" dirty="0" smtClean="0">
                <a:solidFill>
                  <a:schemeClr val="tx2"/>
                </a:solidFill>
              </a:rPr>
              <a:t>هل تقييم</a:t>
            </a:r>
            <a:r>
              <a:rPr lang="ar-SA" sz="2000" b="1" dirty="0" smtClean="0">
                <a:solidFill>
                  <a:srgbClr val="00CC99"/>
                </a:solidFill>
              </a:rPr>
              <a:t> شرط التنفيذ</a:t>
            </a:r>
            <a:endParaRPr lang="en-GB" sz="2000" b="1" dirty="0">
              <a:solidFill>
                <a:srgbClr val="00CC99"/>
              </a:solidFill>
            </a:endParaRPr>
          </a:p>
          <a:p>
            <a:pPr algn="ctr"/>
            <a:r>
              <a:rPr lang="ar-SA" sz="2000" b="1" dirty="0" smtClean="0">
                <a:solidFill>
                  <a:schemeClr val="tx2"/>
                </a:solidFill>
              </a:rPr>
              <a:t>يعطي صحيح؟</a:t>
            </a:r>
            <a:endParaRPr lang="en-GB" sz="2000" b="1" dirty="0">
              <a:solidFill>
                <a:schemeClr val="tx2"/>
              </a:solidFill>
            </a:endParaRP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6695205" y="4154269"/>
            <a:ext cx="15343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b="1" dirty="0" smtClean="0">
                <a:solidFill>
                  <a:schemeClr val="tx2"/>
                </a:solidFill>
              </a:rPr>
              <a:t>يجب تنفيذ</a:t>
            </a:r>
            <a:endParaRPr lang="en-GB" b="1" dirty="0">
              <a:solidFill>
                <a:srgbClr val="00CC99"/>
              </a:solidFill>
            </a:endParaRPr>
          </a:p>
          <a:p>
            <a:pPr algn="ctr"/>
            <a:r>
              <a:rPr lang="ar-SA" b="1" dirty="0">
                <a:solidFill>
                  <a:srgbClr val="0033CC"/>
                </a:solidFill>
              </a:rPr>
              <a:t>الأوامر المشروطة</a:t>
            </a:r>
            <a:endParaRPr lang="en-GB" b="1" dirty="0">
              <a:solidFill>
                <a:srgbClr val="0033CC"/>
              </a:solidFill>
            </a:endParaRPr>
          </a:p>
        </p:txBody>
      </p:sp>
      <p:sp>
        <p:nvSpPr>
          <p:cNvPr id="30" name="Text Box 17"/>
          <p:cNvSpPr txBox="1">
            <a:spLocks noChangeArrowheads="1"/>
          </p:cNvSpPr>
          <p:nvPr/>
        </p:nvSpPr>
        <p:spPr bwMode="auto">
          <a:xfrm>
            <a:off x="1219200" y="4114800"/>
            <a:ext cx="16241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b="1" dirty="0" smtClean="0">
                <a:solidFill>
                  <a:schemeClr val="tx2"/>
                </a:solidFill>
              </a:rPr>
              <a:t>يجب تنفيذ</a:t>
            </a:r>
            <a:endParaRPr lang="en-GB" b="1" dirty="0">
              <a:solidFill>
                <a:srgbClr val="00CC99"/>
              </a:solidFill>
            </a:endParaRPr>
          </a:p>
          <a:p>
            <a:pPr algn="ctr"/>
            <a:r>
              <a:rPr lang="ar-SA" b="1" dirty="0" smtClean="0">
                <a:solidFill>
                  <a:srgbClr val="0033CC"/>
                </a:solidFill>
              </a:rPr>
              <a:t>أوامر المسار الثاني</a:t>
            </a:r>
            <a:endParaRPr lang="en-GB" b="1" dirty="0">
              <a:solidFill>
                <a:srgbClr val="0033CC"/>
              </a:solidFill>
            </a:endParaRPr>
          </a:p>
        </p:txBody>
      </p:sp>
      <p:sp>
        <p:nvSpPr>
          <p:cNvPr id="31" name="Text Box 19"/>
          <p:cNvSpPr txBox="1">
            <a:spLocks noChangeArrowheads="1"/>
          </p:cNvSpPr>
          <p:nvPr/>
        </p:nvSpPr>
        <p:spPr bwMode="auto">
          <a:xfrm>
            <a:off x="3886200" y="5227671"/>
            <a:ext cx="16401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b="1" dirty="0" smtClean="0">
                <a:solidFill>
                  <a:schemeClr val="tx2"/>
                </a:solidFill>
              </a:rPr>
              <a:t>يجب تنفيذ</a:t>
            </a:r>
            <a:endParaRPr lang="en-GB" b="1" dirty="0">
              <a:solidFill>
                <a:srgbClr val="00CC99"/>
              </a:solidFill>
            </a:endParaRPr>
          </a:p>
          <a:p>
            <a:pPr algn="ctr"/>
            <a:r>
              <a:rPr lang="ar-SA" b="1" dirty="0">
                <a:solidFill>
                  <a:srgbClr val="0033CC"/>
                </a:solidFill>
              </a:rPr>
              <a:t>باقي أوامر البرنامج</a:t>
            </a:r>
            <a:endParaRPr lang="en-GB" b="1" dirty="0">
              <a:solidFill>
                <a:srgbClr val="0033CC"/>
              </a:solidFill>
            </a:endParaRPr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o">
  <a:themeElements>
    <a:clrScheme name="Intro 2">
      <a:dk1>
        <a:srgbClr val="40458C"/>
      </a:dk1>
      <a:lt1>
        <a:srgbClr val="FFFFFF"/>
      </a:lt1>
      <a:dk2>
        <a:srgbClr val="9900CC"/>
      </a:dk2>
      <a:lt2>
        <a:srgbClr val="1B285F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Intro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tro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2">
        <a:dk1>
          <a:srgbClr val="40458C"/>
        </a:dk1>
        <a:lt1>
          <a:srgbClr val="FFFFFF"/>
        </a:lt1>
        <a:dk2>
          <a:srgbClr val="9900CC"/>
        </a:dk2>
        <a:lt2>
          <a:srgbClr val="1B285F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3">
        <a:dk1>
          <a:srgbClr val="000000"/>
        </a:dk1>
        <a:lt1>
          <a:srgbClr val="FFFFFF"/>
        </a:lt1>
        <a:dk2>
          <a:srgbClr val="4D4D4D"/>
        </a:dk2>
        <a:lt2>
          <a:srgbClr val="333333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4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5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6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7">
        <a:dk1>
          <a:srgbClr val="003D62"/>
        </a:dk1>
        <a:lt1>
          <a:srgbClr val="E3F0F9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EFF6FB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8">
        <a:dk1>
          <a:srgbClr val="003D62"/>
        </a:dk1>
        <a:lt1>
          <a:srgbClr val="FFFFFF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9">
        <a:dk1>
          <a:srgbClr val="333300"/>
        </a:dk1>
        <a:lt1>
          <a:srgbClr val="FFFFFF"/>
        </a:lt1>
        <a:dk2>
          <a:srgbClr val="663300"/>
        </a:dk2>
        <a:lt2>
          <a:srgbClr val="000000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</Template>
  <TotalTime>18570</TotalTime>
  <Words>219</Words>
  <Application>Microsoft PowerPoint</Application>
  <PresentationFormat>On-screen Show (4:3)</PresentationFormat>
  <Paragraphs>91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Tahoma</vt:lpstr>
      <vt:lpstr>Arial</vt:lpstr>
      <vt:lpstr>Comic Sans MS</vt:lpstr>
      <vt:lpstr>ＭＳ Ｐゴシック</vt:lpstr>
      <vt:lpstr>Times New Roman</vt:lpstr>
      <vt:lpstr>Courier New</vt:lpstr>
      <vt:lpstr>Intro</vt:lpstr>
      <vt:lpstr>Slide 1</vt:lpstr>
      <vt:lpstr>الجمل الشرطية</vt:lpstr>
      <vt:lpstr>جملة If</vt:lpstr>
      <vt:lpstr>طريقة صياغة جملة If</vt:lpstr>
      <vt:lpstr>طريقة تنفيذ جملة If</vt:lpstr>
      <vt:lpstr>جملة If-else</vt:lpstr>
      <vt:lpstr>طريقة صياغة جملة If-else</vt:lpstr>
      <vt:lpstr>طريقة تنفيذ جملة If-else</vt:lpstr>
    </vt:vector>
  </TitlesOfParts>
  <Company>CCIS-KSU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Staff Member</dc:creator>
  <cp:lastModifiedBy>gnnosf</cp:lastModifiedBy>
  <cp:revision>62</cp:revision>
  <cp:lastPrinted>1601-01-01T00:00:00Z</cp:lastPrinted>
  <dcterms:created xsi:type="dcterms:W3CDTF">2007-03-20T08:45:47Z</dcterms:created>
  <dcterms:modified xsi:type="dcterms:W3CDTF">2014-05-18T11:51:03Z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TC010689871033</vt:lpwstr>
  </property>
</Properties>
</file>