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50" r:id="rId1"/>
  </p:sldMasterIdLst>
  <p:notesMasterIdLst>
    <p:notesMasterId r:id="rId10"/>
  </p:notesMasterIdLst>
  <p:sldIdLst>
    <p:sldId id="289" r:id="rId2"/>
    <p:sldId id="262" r:id="rId3"/>
    <p:sldId id="263" r:id="rId4"/>
    <p:sldId id="264" r:id="rId5"/>
    <p:sldId id="265" r:id="rId6"/>
    <p:sldId id="268" r:id="rId7"/>
    <p:sldId id="266" r:id="rId8"/>
    <p:sldId id="267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itchFamily="34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FF"/>
    <a:srgbClr val="00CC99"/>
    <a:srgbClr val="33CCCC"/>
    <a:srgbClr val="0099CC"/>
    <a:srgbClr val="00CCFF"/>
    <a:srgbClr val="0033CC"/>
    <a:srgbClr val="FF9900"/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75" d="100"/>
          <a:sy n="75" d="100"/>
        </p:scale>
        <p:origin x="-1014" y="-7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67588" name="Rectangle 4"/>
          <p:cNvSpPr>
            <a:spLocks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675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675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675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67D77B1D-1113-4CA0-9FFA-1EC318EFE159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+mn-ea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45D91FA-16DE-4930-90FA-0B3B2D1A8606}" type="slidenum">
              <a:rPr lang="en-US"/>
              <a:pPr/>
              <a:t>1</a:t>
            </a:fld>
            <a:endParaRPr lang="en-US"/>
          </a:p>
        </p:txBody>
      </p:sp>
      <p:sp>
        <p:nvSpPr>
          <p:cNvPr id="97282" name="Rectangle 2"/>
          <p:cNvSpPr>
            <a:spLocks noRot="1" noChangeArrowheads="1" noTextEdit="1"/>
          </p:cNvSpPr>
          <p:nvPr>
            <p:ph type="sldImg"/>
          </p:nvPr>
        </p:nvSpPr>
        <p:spPr>
          <a:xfrm>
            <a:off x="1144588" y="685800"/>
            <a:ext cx="4572000" cy="3429000"/>
          </a:xfrm>
          <a:ln/>
        </p:spPr>
      </p:sp>
      <p:sp>
        <p:nvSpPr>
          <p:cNvPr id="972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5029200" cy="4114800"/>
          </a:xfrm>
        </p:spPr>
        <p:txBody>
          <a:bodyPr/>
          <a:lstStyle/>
          <a:p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77B1D-1113-4CA0-9FFA-1EC318EFE159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77B1D-1113-4CA0-9FFA-1EC318EFE159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77B1D-1113-4CA0-9FFA-1EC318EFE159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77B1D-1113-4CA0-9FFA-1EC318EFE159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77B1D-1113-4CA0-9FFA-1EC318EFE159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77B1D-1113-4CA0-9FFA-1EC318EFE159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77B1D-1113-4CA0-9FFA-1EC318EFE159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901" name="Group 109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grpSp>
          <p:nvGrpSpPr>
            <p:cNvPr id="33882" name="Group 90"/>
            <p:cNvGrpSpPr>
              <a:grpSpLocks/>
            </p:cNvGrpSpPr>
            <p:nvPr userDrawn="1"/>
          </p:nvGrpSpPr>
          <p:grpSpPr bwMode="auto">
            <a:xfrm>
              <a:off x="696" y="1979"/>
              <a:ext cx="3132" cy="324"/>
              <a:chOff x="696" y="894"/>
              <a:chExt cx="3132" cy="324"/>
            </a:xfrm>
          </p:grpSpPr>
          <p:sp>
            <p:nvSpPr>
              <p:cNvPr id="33878" name="Rectangle 86"/>
              <p:cNvSpPr>
                <a:spLocks noChangeArrowheads="1"/>
              </p:cNvSpPr>
              <p:nvPr userDrawn="1"/>
            </p:nvSpPr>
            <p:spPr bwMode="ltGray">
              <a:xfrm>
                <a:off x="696" y="894"/>
                <a:ext cx="1104" cy="288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79" name="Rectangle 87"/>
              <p:cNvSpPr>
                <a:spLocks noChangeArrowheads="1"/>
              </p:cNvSpPr>
              <p:nvPr userDrawn="1"/>
            </p:nvSpPr>
            <p:spPr bwMode="ltGray">
              <a:xfrm>
                <a:off x="696" y="1122"/>
                <a:ext cx="1440" cy="96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0" name="Rectangle 88"/>
              <p:cNvSpPr>
                <a:spLocks noChangeArrowheads="1"/>
              </p:cNvSpPr>
              <p:nvPr userDrawn="1"/>
            </p:nvSpPr>
            <p:spPr bwMode="ltGray">
              <a:xfrm>
                <a:off x="1716" y="1068"/>
                <a:ext cx="2112" cy="108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1" name="Rectangle 89"/>
              <p:cNvSpPr>
                <a:spLocks noChangeArrowheads="1"/>
              </p:cNvSpPr>
              <p:nvPr userDrawn="1"/>
            </p:nvSpPr>
            <p:spPr bwMode="ltGray">
              <a:xfrm>
                <a:off x="1713" y="954"/>
                <a:ext cx="1872" cy="144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33848" name="Rectangle 56"/>
            <p:cNvSpPr>
              <a:spLocks noChangeArrowheads="1"/>
            </p:cNvSpPr>
            <p:nvPr userDrawn="1"/>
          </p:nvSpPr>
          <p:spPr bwMode="ltGray">
            <a:xfrm>
              <a:off x="2112" y="0"/>
              <a:ext cx="3648" cy="96"/>
            </a:xfrm>
            <a:prstGeom prst="rect">
              <a:avLst/>
            </a:pr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33794" name="Group 2"/>
            <p:cNvGrpSpPr>
              <a:grpSpLocks/>
            </p:cNvGrpSpPr>
            <p:nvPr userDrawn="1"/>
          </p:nvGrpSpPr>
          <p:grpSpPr bwMode="auto">
            <a:xfrm>
              <a:off x="0" y="0"/>
              <a:ext cx="5760" cy="4320"/>
              <a:chOff x="0" y="0"/>
              <a:chExt cx="5760" cy="4320"/>
            </a:xfrm>
          </p:grpSpPr>
          <p:grpSp>
            <p:nvGrpSpPr>
              <p:cNvPr id="33795" name="Group 3"/>
              <p:cNvGrpSpPr>
                <a:grpSpLocks/>
              </p:cNvGrpSpPr>
              <p:nvPr/>
            </p:nvGrpSpPr>
            <p:grpSpPr bwMode="auto">
              <a:xfrm>
                <a:off x="0" y="192"/>
                <a:ext cx="5760" cy="4032"/>
                <a:chOff x="0" y="192"/>
                <a:chExt cx="5760" cy="4032"/>
              </a:xfrm>
            </p:grpSpPr>
            <p:sp>
              <p:nvSpPr>
                <p:cNvPr id="33796" name="Line 4"/>
                <p:cNvSpPr>
                  <a:spLocks noChangeShapeType="1"/>
                </p:cNvSpPr>
                <p:nvPr/>
              </p:nvSpPr>
              <p:spPr bwMode="white">
                <a:xfrm>
                  <a:off x="0" y="19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797" name="Line 5"/>
                <p:cNvSpPr>
                  <a:spLocks noChangeShapeType="1"/>
                </p:cNvSpPr>
                <p:nvPr/>
              </p:nvSpPr>
              <p:spPr bwMode="white">
                <a:xfrm>
                  <a:off x="0" y="38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798" name="Line 6"/>
                <p:cNvSpPr>
                  <a:spLocks noChangeShapeType="1"/>
                </p:cNvSpPr>
                <p:nvPr/>
              </p:nvSpPr>
              <p:spPr bwMode="white">
                <a:xfrm>
                  <a:off x="0" y="57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799" name="Line 7"/>
                <p:cNvSpPr>
                  <a:spLocks noChangeShapeType="1"/>
                </p:cNvSpPr>
                <p:nvPr/>
              </p:nvSpPr>
              <p:spPr bwMode="white">
                <a:xfrm>
                  <a:off x="0" y="76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0" name="Line 8"/>
                <p:cNvSpPr>
                  <a:spLocks noChangeShapeType="1"/>
                </p:cNvSpPr>
                <p:nvPr/>
              </p:nvSpPr>
              <p:spPr bwMode="white">
                <a:xfrm>
                  <a:off x="0" y="96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1" name="Line 9"/>
                <p:cNvSpPr>
                  <a:spLocks noChangeShapeType="1"/>
                </p:cNvSpPr>
                <p:nvPr/>
              </p:nvSpPr>
              <p:spPr bwMode="white">
                <a:xfrm>
                  <a:off x="0" y="115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2" name="Line 10"/>
                <p:cNvSpPr>
                  <a:spLocks noChangeShapeType="1"/>
                </p:cNvSpPr>
                <p:nvPr/>
              </p:nvSpPr>
              <p:spPr bwMode="white">
                <a:xfrm>
                  <a:off x="0" y="134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3" name="Line 11"/>
                <p:cNvSpPr>
                  <a:spLocks noChangeShapeType="1"/>
                </p:cNvSpPr>
                <p:nvPr/>
              </p:nvSpPr>
              <p:spPr bwMode="white">
                <a:xfrm>
                  <a:off x="0" y="153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4" name="Line 12"/>
                <p:cNvSpPr>
                  <a:spLocks noChangeShapeType="1"/>
                </p:cNvSpPr>
                <p:nvPr/>
              </p:nvSpPr>
              <p:spPr bwMode="white">
                <a:xfrm>
                  <a:off x="0" y="172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5" name="Line 13"/>
                <p:cNvSpPr>
                  <a:spLocks noChangeShapeType="1"/>
                </p:cNvSpPr>
                <p:nvPr/>
              </p:nvSpPr>
              <p:spPr bwMode="white">
                <a:xfrm>
                  <a:off x="0" y="192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6" name="Line 14"/>
                <p:cNvSpPr>
                  <a:spLocks noChangeShapeType="1"/>
                </p:cNvSpPr>
                <p:nvPr/>
              </p:nvSpPr>
              <p:spPr bwMode="white">
                <a:xfrm>
                  <a:off x="0" y="211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7" name="Line 15"/>
                <p:cNvSpPr>
                  <a:spLocks noChangeShapeType="1"/>
                </p:cNvSpPr>
                <p:nvPr/>
              </p:nvSpPr>
              <p:spPr bwMode="white">
                <a:xfrm>
                  <a:off x="0" y="230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8" name="Line 16"/>
                <p:cNvSpPr>
                  <a:spLocks noChangeShapeType="1"/>
                </p:cNvSpPr>
                <p:nvPr/>
              </p:nvSpPr>
              <p:spPr bwMode="white">
                <a:xfrm>
                  <a:off x="0" y="249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09" name="Line 17"/>
                <p:cNvSpPr>
                  <a:spLocks noChangeShapeType="1"/>
                </p:cNvSpPr>
                <p:nvPr/>
              </p:nvSpPr>
              <p:spPr bwMode="white">
                <a:xfrm>
                  <a:off x="0" y="268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0" name="Line 18"/>
                <p:cNvSpPr>
                  <a:spLocks noChangeShapeType="1"/>
                </p:cNvSpPr>
                <p:nvPr/>
              </p:nvSpPr>
              <p:spPr bwMode="white">
                <a:xfrm>
                  <a:off x="0" y="288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1" name="Line 19"/>
                <p:cNvSpPr>
                  <a:spLocks noChangeShapeType="1"/>
                </p:cNvSpPr>
                <p:nvPr/>
              </p:nvSpPr>
              <p:spPr bwMode="white">
                <a:xfrm>
                  <a:off x="0" y="307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2" name="Line 20"/>
                <p:cNvSpPr>
                  <a:spLocks noChangeShapeType="1"/>
                </p:cNvSpPr>
                <p:nvPr/>
              </p:nvSpPr>
              <p:spPr bwMode="white">
                <a:xfrm>
                  <a:off x="0" y="326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3" name="Line 21"/>
                <p:cNvSpPr>
                  <a:spLocks noChangeShapeType="1"/>
                </p:cNvSpPr>
                <p:nvPr/>
              </p:nvSpPr>
              <p:spPr bwMode="white">
                <a:xfrm>
                  <a:off x="0" y="345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4" name="Line 22"/>
                <p:cNvSpPr>
                  <a:spLocks noChangeShapeType="1"/>
                </p:cNvSpPr>
                <p:nvPr/>
              </p:nvSpPr>
              <p:spPr bwMode="white">
                <a:xfrm>
                  <a:off x="0" y="364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5" name="Line 23"/>
                <p:cNvSpPr>
                  <a:spLocks noChangeShapeType="1"/>
                </p:cNvSpPr>
                <p:nvPr/>
              </p:nvSpPr>
              <p:spPr bwMode="white">
                <a:xfrm>
                  <a:off x="0" y="384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6" name="Line 24"/>
                <p:cNvSpPr>
                  <a:spLocks noChangeShapeType="1"/>
                </p:cNvSpPr>
                <p:nvPr/>
              </p:nvSpPr>
              <p:spPr bwMode="white">
                <a:xfrm>
                  <a:off x="0" y="403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17" name="Line 25"/>
                <p:cNvSpPr>
                  <a:spLocks noChangeShapeType="1"/>
                </p:cNvSpPr>
                <p:nvPr/>
              </p:nvSpPr>
              <p:spPr bwMode="white">
                <a:xfrm>
                  <a:off x="0" y="422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33818" name="Group 26"/>
              <p:cNvGrpSpPr>
                <a:grpSpLocks/>
              </p:cNvGrpSpPr>
              <p:nvPr/>
            </p:nvGrpSpPr>
            <p:grpSpPr bwMode="auto">
              <a:xfrm>
                <a:off x="192" y="0"/>
                <a:ext cx="5376" cy="4320"/>
                <a:chOff x="192" y="0"/>
                <a:chExt cx="5376" cy="4320"/>
              </a:xfrm>
            </p:grpSpPr>
            <p:sp>
              <p:nvSpPr>
                <p:cNvPr id="33819" name="Line 27"/>
                <p:cNvSpPr>
                  <a:spLocks noChangeShapeType="1"/>
                </p:cNvSpPr>
                <p:nvPr/>
              </p:nvSpPr>
              <p:spPr bwMode="white">
                <a:xfrm>
                  <a:off x="1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0" name="Line 28"/>
                <p:cNvSpPr>
                  <a:spLocks noChangeShapeType="1"/>
                </p:cNvSpPr>
                <p:nvPr/>
              </p:nvSpPr>
              <p:spPr bwMode="white">
                <a:xfrm>
                  <a:off x="3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1" name="Line 29"/>
                <p:cNvSpPr>
                  <a:spLocks noChangeShapeType="1"/>
                </p:cNvSpPr>
                <p:nvPr/>
              </p:nvSpPr>
              <p:spPr bwMode="white">
                <a:xfrm>
                  <a:off x="5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2" name="Line 30"/>
                <p:cNvSpPr>
                  <a:spLocks noChangeShapeType="1"/>
                </p:cNvSpPr>
                <p:nvPr/>
              </p:nvSpPr>
              <p:spPr bwMode="white">
                <a:xfrm>
                  <a:off x="7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3" name="Line 31"/>
                <p:cNvSpPr>
                  <a:spLocks noChangeShapeType="1"/>
                </p:cNvSpPr>
                <p:nvPr/>
              </p:nvSpPr>
              <p:spPr bwMode="white">
                <a:xfrm>
                  <a:off x="96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4" name="Line 32"/>
                <p:cNvSpPr>
                  <a:spLocks noChangeShapeType="1"/>
                </p:cNvSpPr>
                <p:nvPr/>
              </p:nvSpPr>
              <p:spPr bwMode="white">
                <a:xfrm>
                  <a:off x="115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5" name="Line 33"/>
                <p:cNvSpPr>
                  <a:spLocks noChangeShapeType="1"/>
                </p:cNvSpPr>
                <p:nvPr/>
              </p:nvSpPr>
              <p:spPr bwMode="white">
                <a:xfrm>
                  <a:off x="134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6" name="Line 34"/>
                <p:cNvSpPr>
                  <a:spLocks noChangeShapeType="1"/>
                </p:cNvSpPr>
                <p:nvPr/>
              </p:nvSpPr>
              <p:spPr bwMode="white">
                <a:xfrm>
                  <a:off x="153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7" name="Line 35"/>
                <p:cNvSpPr>
                  <a:spLocks noChangeShapeType="1"/>
                </p:cNvSpPr>
                <p:nvPr/>
              </p:nvSpPr>
              <p:spPr bwMode="white">
                <a:xfrm>
                  <a:off x="172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8" name="Line 36"/>
                <p:cNvSpPr>
                  <a:spLocks noChangeShapeType="1"/>
                </p:cNvSpPr>
                <p:nvPr/>
              </p:nvSpPr>
              <p:spPr bwMode="white">
                <a:xfrm>
                  <a:off x="192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29" name="Line 37"/>
                <p:cNvSpPr>
                  <a:spLocks noChangeShapeType="1"/>
                </p:cNvSpPr>
                <p:nvPr/>
              </p:nvSpPr>
              <p:spPr bwMode="white">
                <a:xfrm>
                  <a:off x="211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0" name="Line 38"/>
                <p:cNvSpPr>
                  <a:spLocks noChangeShapeType="1"/>
                </p:cNvSpPr>
                <p:nvPr/>
              </p:nvSpPr>
              <p:spPr bwMode="white">
                <a:xfrm>
                  <a:off x="230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1" name="Line 39"/>
                <p:cNvSpPr>
                  <a:spLocks noChangeShapeType="1"/>
                </p:cNvSpPr>
                <p:nvPr/>
              </p:nvSpPr>
              <p:spPr bwMode="white">
                <a:xfrm>
                  <a:off x="249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2" name="Line 40"/>
                <p:cNvSpPr>
                  <a:spLocks noChangeShapeType="1"/>
                </p:cNvSpPr>
                <p:nvPr/>
              </p:nvSpPr>
              <p:spPr bwMode="white">
                <a:xfrm>
                  <a:off x="268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3" name="Line 41"/>
                <p:cNvSpPr>
                  <a:spLocks noChangeShapeType="1"/>
                </p:cNvSpPr>
                <p:nvPr/>
              </p:nvSpPr>
              <p:spPr bwMode="white">
                <a:xfrm>
                  <a:off x="288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4" name="Line 42"/>
                <p:cNvSpPr>
                  <a:spLocks noChangeShapeType="1"/>
                </p:cNvSpPr>
                <p:nvPr/>
              </p:nvSpPr>
              <p:spPr bwMode="white">
                <a:xfrm>
                  <a:off x="307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5" name="Line 43"/>
                <p:cNvSpPr>
                  <a:spLocks noChangeShapeType="1"/>
                </p:cNvSpPr>
                <p:nvPr/>
              </p:nvSpPr>
              <p:spPr bwMode="white">
                <a:xfrm>
                  <a:off x="326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6" name="Line 44"/>
                <p:cNvSpPr>
                  <a:spLocks noChangeShapeType="1"/>
                </p:cNvSpPr>
                <p:nvPr/>
              </p:nvSpPr>
              <p:spPr bwMode="white">
                <a:xfrm>
                  <a:off x="345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7" name="Line 45"/>
                <p:cNvSpPr>
                  <a:spLocks noChangeShapeType="1"/>
                </p:cNvSpPr>
                <p:nvPr/>
              </p:nvSpPr>
              <p:spPr bwMode="white">
                <a:xfrm>
                  <a:off x="364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8" name="Line 46"/>
                <p:cNvSpPr>
                  <a:spLocks noChangeShapeType="1"/>
                </p:cNvSpPr>
                <p:nvPr/>
              </p:nvSpPr>
              <p:spPr bwMode="white">
                <a:xfrm>
                  <a:off x="384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39" name="Line 47"/>
                <p:cNvSpPr>
                  <a:spLocks noChangeShapeType="1"/>
                </p:cNvSpPr>
                <p:nvPr/>
              </p:nvSpPr>
              <p:spPr bwMode="white">
                <a:xfrm>
                  <a:off x="403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0" name="Line 48"/>
                <p:cNvSpPr>
                  <a:spLocks noChangeShapeType="1"/>
                </p:cNvSpPr>
                <p:nvPr/>
              </p:nvSpPr>
              <p:spPr bwMode="white">
                <a:xfrm>
                  <a:off x="422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1" name="Line 49"/>
                <p:cNvSpPr>
                  <a:spLocks noChangeShapeType="1"/>
                </p:cNvSpPr>
                <p:nvPr/>
              </p:nvSpPr>
              <p:spPr bwMode="white">
                <a:xfrm>
                  <a:off x="441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2" name="Line 50"/>
                <p:cNvSpPr>
                  <a:spLocks noChangeShapeType="1"/>
                </p:cNvSpPr>
                <p:nvPr/>
              </p:nvSpPr>
              <p:spPr bwMode="white">
                <a:xfrm>
                  <a:off x="460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3" name="Line 51"/>
                <p:cNvSpPr>
                  <a:spLocks noChangeShapeType="1"/>
                </p:cNvSpPr>
                <p:nvPr/>
              </p:nvSpPr>
              <p:spPr bwMode="white">
                <a:xfrm>
                  <a:off x="480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4" name="Line 52"/>
                <p:cNvSpPr>
                  <a:spLocks noChangeShapeType="1"/>
                </p:cNvSpPr>
                <p:nvPr/>
              </p:nvSpPr>
              <p:spPr bwMode="white">
                <a:xfrm>
                  <a:off x="49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5" name="Line 53"/>
                <p:cNvSpPr>
                  <a:spLocks noChangeShapeType="1"/>
                </p:cNvSpPr>
                <p:nvPr/>
              </p:nvSpPr>
              <p:spPr bwMode="white">
                <a:xfrm>
                  <a:off x="51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6" name="Line 54"/>
                <p:cNvSpPr>
                  <a:spLocks noChangeShapeType="1"/>
                </p:cNvSpPr>
                <p:nvPr/>
              </p:nvSpPr>
              <p:spPr bwMode="white">
                <a:xfrm>
                  <a:off x="53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33847" name="Line 55"/>
                <p:cNvSpPr>
                  <a:spLocks noChangeShapeType="1"/>
                </p:cNvSpPr>
                <p:nvPr/>
              </p:nvSpPr>
              <p:spPr bwMode="white">
                <a:xfrm>
                  <a:off x="55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grpSp>
          <p:nvGrpSpPr>
            <p:cNvPr id="33855" name="Group 63"/>
            <p:cNvGrpSpPr>
              <a:grpSpLocks/>
            </p:cNvGrpSpPr>
            <p:nvPr userDrawn="1"/>
          </p:nvGrpSpPr>
          <p:grpSpPr bwMode="auto">
            <a:xfrm>
              <a:off x="4512" y="3984"/>
              <a:ext cx="912" cy="288"/>
              <a:chOff x="4512" y="3984"/>
              <a:chExt cx="912" cy="288"/>
            </a:xfrm>
          </p:grpSpPr>
          <p:sp>
            <p:nvSpPr>
              <p:cNvPr id="33856" name="Rectangle 64" descr="60%"/>
              <p:cNvSpPr>
                <a:spLocks noChangeArrowheads="1"/>
              </p:cNvSpPr>
              <p:nvPr userDrawn="1"/>
            </p:nvSpPr>
            <p:spPr bwMode="ltGray">
              <a:xfrm>
                <a:off x="4560" y="4032"/>
                <a:ext cx="816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57" name="Line 65"/>
              <p:cNvSpPr>
                <a:spLocks noChangeShapeType="1"/>
              </p:cNvSpPr>
              <p:nvPr userDrawn="1"/>
            </p:nvSpPr>
            <p:spPr bwMode="ltGray">
              <a:xfrm>
                <a:off x="4512" y="4032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58" name="Line 66"/>
              <p:cNvSpPr>
                <a:spLocks noChangeShapeType="1"/>
              </p:cNvSpPr>
              <p:nvPr userDrawn="1"/>
            </p:nvSpPr>
            <p:spPr bwMode="ltGray">
              <a:xfrm>
                <a:off x="4512" y="4224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59" name="Line 67"/>
              <p:cNvSpPr>
                <a:spLocks noChangeShapeType="1"/>
              </p:cNvSpPr>
              <p:nvPr userDrawn="1"/>
            </p:nvSpPr>
            <p:spPr bwMode="ltGray">
              <a:xfrm>
                <a:off x="4560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60" name="Line 68"/>
              <p:cNvSpPr>
                <a:spLocks noChangeShapeType="1"/>
              </p:cNvSpPr>
              <p:nvPr userDrawn="1"/>
            </p:nvSpPr>
            <p:spPr bwMode="ltGray">
              <a:xfrm>
                <a:off x="5376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33872" name="Line 80"/>
            <p:cNvSpPr>
              <a:spLocks noChangeShapeType="1"/>
            </p:cNvSpPr>
            <p:nvPr userDrawn="1"/>
          </p:nvSpPr>
          <p:spPr bwMode="ltGray">
            <a:xfrm>
              <a:off x="5568" y="0"/>
              <a:ext cx="0" cy="1488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33898" name="Group 106"/>
            <p:cNvGrpSpPr>
              <a:grpSpLocks/>
            </p:cNvGrpSpPr>
            <p:nvPr userDrawn="1"/>
          </p:nvGrpSpPr>
          <p:grpSpPr bwMode="auto">
            <a:xfrm>
              <a:off x="261" y="1962"/>
              <a:ext cx="3567" cy="1494"/>
              <a:chOff x="261" y="877"/>
              <a:chExt cx="3567" cy="1494"/>
            </a:xfrm>
          </p:grpSpPr>
          <p:sp>
            <p:nvSpPr>
              <p:cNvPr id="33874" name="Line 82"/>
              <p:cNvSpPr>
                <a:spLocks noChangeShapeType="1"/>
              </p:cNvSpPr>
              <p:nvPr/>
            </p:nvSpPr>
            <p:spPr bwMode="ltGray">
              <a:xfrm flipH="1">
                <a:off x="261" y="951"/>
                <a:ext cx="1533" cy="3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75" name="Line 83"/>
              <p:cNvSpPr>
                <a:spLocks noChangeShapeType="1"/>
              </p:cNvSpPr>
              <p:nvPr/>
            </p:nvSpPr>
            <p:spPr bwMode="ltGray">
              <a:xfrm>
                <a:off x="383" y="879"/>
                <a:ext cx="0" cy="149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76" name="Arc 84"/>
              <p:cNvSpPr>
                <a:spLocks/>
              </p:cNvSpPr>
              <p:nvPr/>
            </p:nvSpPr>
            <p:spPr bwMode="ltGray">
              <a:xfrm rot="16200000" flipH="1">
                <a:off x="303" y="876"/>
                <a:ext cx="156" cy="157"/>
              </a:xfrm>
              <a:custGeom>
                <a:avLst/>
                <a:gdLst>
                  <a:gd name="G0" fmla="+- 21595 0 0"/>
                  <a:gd name="G1" fmla="+- 21600 0 0"/>
                  <a:gd name="G2" fmla="+- 21600 0 0"/>
                  <a:gd name="T0" fmla="*/ 21114 w 43195"/>
                  <a:gd name="T1" fmla="*/ 5 h 43200"/>
                  <a:gd name="T2" fmla="*/ 0 w 43195"/>
                  <a:gd name="T3" fmla="*/ 22056 h 43200"/>
                  <a:gd name="T4" fmla="*/ 21595 w 43195"/>
                  <a:gd name="T5" fmla="*/ 21600 h 432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195" h="43200" fill="none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</a:path>
                  <a:path w="43195" h="43200" stroke="0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  <a:lnTo>
                      <a:pt x="21595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3" name="Arc 91"/>
              <p:cNvSpPr>
                <a:spLocks/>
              </p:cNvSpPr>
              <p:nvPr userDrawn="1"/>
            </p:nvSpPr>
            <p:spPr bwMode="ltGray">
              <a:xfrm>
                <a:off x="692" y="895"/>
                <a:ext cx="267" cy="209"/>
              </a:xfrm>
              <a:custGeom>
                <a:avLst/>
                <a:gdLst>
                  <a:gd name="G0" fmla="+- 16787 0 0"/>
                  <a:gd name="G1" fmla="+- 8563 0 0"/>
                  <a:gd name="G2" fmla="+- 21600 0 0"/>
                  <a:gd name="T0" fmla="*/ 36617 w 38387"/>
                  <a:gd name="T1" fmla="*/ 0 h 30163"/>
                  <a:gd name="T2" fmla="*/ 0 w 38387"/>
                  <a:gd name="T3" fmla="*/ 22156 h 30163"/>
                  <a:gd name="T4" fmla="*/ 16787 w 38387"/>
                  <a:gd name="T5" fmla="*/ 8563 h 301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8387" h="30163" fill="none" extrusionOk="0">
                    <a:moveTo>
                      <a:pt x="36617" y="-1"/>
                    </a:moveTo>
                    <a:cubicBezTo>
                      <a:pt x="37784" y="2703"/>
                      <a:pt x="38387" y="5617"/>
                      <a:pt x="38387" y="8563"/>
                    </a:cubicBezTo>
                    <a:cubicBezTo>
                      <a:pt x="38387" y="20492"/>
                      <a:pt x="28716" y="30163"/>
                      <a:pt x="16787" y="30163"/>
                    </a:cubicBezTo>
                    <a:cubicBezTo>
                      <a:pt x="10269" y="30163"/>
                      <a:pt x="4101" y="27220"/>
                      <a:pt x="0" y="22155"/>
                    </a:cubicBezTo>
                  </a:path>
                  <a:path w="38387" h="30163" stroke="0" extrusionOk="0">
                    <a:moveTo>
                      <a:pt x="36617" y="-1"/>
                    </a:moveTo>
                    <a:cubicBezTo>
                      <a:pt x="37784" y="2703"/>
                      <a:pt x="38387" y="5617"/>
                      <a:pt x="38387" y="8563"/>
                    </a:cubicBezTo>
                    <a:cubicBezTo>
                      <a:pt x="38387" y="20492"/>
                      <a:pt x="28716" y="30163"/>
                      <a:pt x="16787" y="30163"/>
                    </a:cubicBezTo>
                    <a:cubicBezTo>
                      <a:pt x="10269" y="30163"/>
                      <a:pt x="4101" y="27220"/>
                      <a:pt x="0" y="22155"/>
                    </a:cubicBezTo>
                    <a:lnTo>
                      <a:pt x="16787" y="8563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4" name="Arc 92"/>
              <p:cNvSpPr>
                <a:spLocks/>
              </p:cNvSpPr>
              <p:nvPr userDrawn="1"/>
            </p:nvSpPr>
            <p:spPr bwMode="ltGray">
              <a:xfrm flipV="1">
                <a:off x="834" y="893"/>
                <a:ext cx="288" cy="322"/>
              </a:xfrm>
              <a:custGeom>
                <a:avLst/>
                <a:gdLst>
                  <a:gd name="G0" fmla="+- 21600 0 0"/>
                  <a:gd name="G1" fmla="+- 5361 0 0"/>
                  <a:gd name="G2" fmla="+- 21600 0 0"/>
                  <a:gd name="T0" fmla="*/ 10995 w 21600"/>
                  <a:gd name="T1" fmla="*/ 24179 h 24179"/>
                  <a:gd name="T2" fmla="*/ 676 w 21600"/>
                  <a:gd name="T3" fmla="*/ 0 h 24179"/>
                  <a:gd name="T4" fmla="*/ 21600 w 21600"/>
                  <a:gd name="T5" fmla="*/ 5361 h 241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1600" h="24179" fill="none" extrusionOk="0">
                    <a:moveTo>
                      <a:pt x="10995" y="24178"/>
                    </a:moveTo>
                    <a:cubicBezTo>
                      <a:pt x="4202" y="20350"/>
                      <a:pt x="0" y="13158"/>
                      <a:pt x="0" y="5361"/>
                    </a:cubicBezTo>
                    <a:cubicBezTo>
                      <a:pt x="-1" y="3552"/>
                      <a:pt x="227" y="1751"/>
                      <a:pt x="675" y="-1"/>
                    </a:cubicBezTo>
                  </a:path>
                  <a:path w="21600" h="24179" stroke="0" extrusionOk="0">
                    <a:moveTo>
                      <a:pt x="10995" y="24178"/>
                    </a:moveTo>
                    <a:cubicBezTo>
                      <a:pt x="4202" y="20350"/>
                      <a:pt x="0" y="13158"/>
                      <a:pt x="0" y="5361"/>
                    </a:cubicBezTo>
                    <a:cubicBezTo>
                      <a:pt x="-1" y="3552"/>
                      <a:pt x="227" y="1751"/>
                      <a:pt x="675" y="-1"/>
                    </a:cubicBezTo>
                    <a:lnTo>
                      <a:pt x="21600" y="5361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5" name="Arc 93"/>
              <p:cNvSpPr>
                <a:spLocks/>
              </p:cNvSpPr>
              <p:nvPr userDrawn="1"/>
            </p:nvSpPr>
            <p:spPr bwMode="ltGray">
              <a:xfrm flipV="1">
                <a:off x="1124" y="888"/>
                <a:ext cx="288" cy="329"/>
              </a:xfrm>
              <a:custGeom>
                <a:avLst/>
                <a:gdLst>
                  <a:gd name="G0" fmla="+- 0 0 0"/>
                  <a:gd name="G1" fmla="+- 4933 0 0"/>
                  <a:gd name="G2" fmla="+- 21600 0 0"/>
                  <a:gd name="T0" fmla="*/ 21029 w 21600"/>
                  <a:gd name="T1" fmla="*/ 0 h 24653"/>
                  <a:gd name="T2" fmla="*/ 8813 w 21600"/>
                  <a:gd name="T3" fmla="*/ 24653 h 24653"/>
                  <a:gd name="T4" fmla="*/ 0 w 21600"/>
                  <a:gd name="T5" fmla="*/ 4933 h 246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1600" h="24653" fill="none" extrusionOk="0">
                    <a:moveTo>
                      <a:pt x="21029" y="-1"/>
                    </a:moveTo>
                    <a:cubicBezTo>
                      <a:pt x="21408" y="1616"/>
                      <a:pt x="21600" y="3272"/>
                      <a:pt x="21600" y="4933"/>
                    </a:cubicBezTo>
                    <a:cubicBezTo>
                      <a:pt x="21600" y="13452"/>
                      <a:pt x="16591" y="21176"/>
                      <a:pt x="8813" y="24653"/>
                    </a:cubicBezTo>
                  </a:path>
                  <a:path w="21600" h="24653" stroke="0" extrusionOk="0">
                    <a:moveTo>
                      <a:pt x="21029" y="-1"/>
                    </a:moveTo>
                    <a:cubicBezTo>
                      <a:pt x="21408" y="1616"/>
                      <a:pt x="21600" y="3272"/>
                      <a:pt x="21600" y="4933"/>
                    </a:cubicBezTo>
                    <a:cubicBezTo>
                      <a:pt x="21600" y="13452"/>
                      <a:pt x="16591" y="21176"/>
                      <a:pt x="8813" y="24653"/>
                    </a:cubicBezTo>
                    <a:lnTo>
                      <a:pt x="0" y="4933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6" name="Line 94"/>
              <p:cNvSpPr>
                <a:spLocks noChangeShapeType="1"/>
              </p:cNvSpPr>
              <p:nvPr userDrawn="1"/>
            </p:nvSpPr>
            <p:spPr bwMode="ltGray">
              <a:xfrm flipV="1">
                <a:off x="720" y="891"/>
                <a:ext cx="417" cy="327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7" name="Line 95"/>
              <p:cNvSpPr>
                <a:spLocks noChangeShapeType="1"/>
              </p:cNvSpPr>
              <p:nvPr userDrawn="1"/>
            </p:nvSpPr>
            <p:spPr bwMode="ltGray">
              <a:xfrm>
                <a:off x="771" y="891"/>
                <a:ext cx="300" cy="324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8" name="Arc 96"/>
              <p:cNvSpPr>
                <a:spLocks/>
              </p:cNvSpPr>
              <p:nvPr userDrawn="1"/>
            </p:nvSpPr>
            <p:spPr bwMode="ltGray">
              <a:xfrm flipV="1">
                <a:off x="2708" y="954"/>
                <a:ext cx="727" cy="619"/>
              </a:xfrm>
              <a:custGeom>
                <a:avLst/>
                <a:gdLst>
                  <a:gd name="G0" fmla="+- 18917 0 0"/>
                  <a:gd name="G1" fmla="+- 0 0 0"/>
                  <a:gd name="G2" fmla="+- 21600 0 0"/>
                  <a:gd name="T0" fmla="*/ 4536 w 18917"/>
                  <a:gd name="T1" fmla="*/ 16117 h 16117"/>
                  <a:gd name="T2" fmla="*/ 0 w 18917"/>
                  <a:gd name="T3" fmla="*/ 10426 h 16117"/>
                  <a:gd name="T4" fmla="*/ 18917 w 18917"/>
                  <a:gd name="T5" fmla="*/ 0 h 161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8917" h="16117" fill="none" extrusionOk="0">
                    <a:moveTo>
                      <a:pt x="4536" y="16116"/>
                    </a:moveTo>
                    <a:cubicBezTo>
                      <a:pt x="2713" y="14490"/>
                      <a:pt x="1179" y="12565"/>
                      <a:pt x="-1" y="10426"/>
                    </a:cubicBezTo>
                  </a:path>
                  <a:path w="18917" h="16117" stroke="0" extrusionOk="0">
                    <a:moveTo>
                      <a:pt x="4536" y="16116"/>
                    </a:moveTo>
                    <a:cubicBezTo>
                      <a:pt x="2713" y="14490"/>
                      <a:pt x="1179" y="12565"/>
                      <a:pt x="-1" y="10426"/>
                    </a:cubicBezTo>
                    <a:lnTo>
                      <a:pt x="18917" y="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89" name="Arc 97"/>
              <p:cNvSpPr>
                <a:spLocks/>
              </p:cNvSpPr>
              <p:nvPr userDrawn="1"/>
            </p:nvSpPr>
            <p:spPr bwMode="ltGray">
              <a:xfrm>
                <a:off x="3076" y="922"/>
                <a:ext cx="425" cy="215"/>
              </a:xfrm>
              <a:custGeom>
                <a:avLst/>
                <a:gdLst>
                  <a:gd name="G0" fmla="+- 21430 0 0"/>
                  <a:gd name="G1" fmla="+- 0 0 0"/>
                  <a:gd name="G2" fmla="+- 21600 0 0"/>
                  <a:gd name="T0" fmla="*/ 42771 w 42771"/>
                  <a:gd name="T1" fmla="*/ 3334 h 21600"/>
                  <a:gd name="T2" fmla="*/ 0 w 42771"/>
                  <a:gd name="T3" fmla="*/ 2703 h 21600"/>
                  <a:gd name="T4" fmla="*/ 21430 w 42771"/>
                  <a:gd name="T5" fmla="*/ 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2771" h="21600" fill="none" extrusionOk="0">
                    <a:moveTo>
                      <a:pt x="42771" y="3334"/>
                    </a:moveTo>
                    <a:cubicBezTo>
                      <a:pt x="41128" y="13848"/>
                      <a:pt x="32072" y="21599"/>
                      <a:pt x="21430" y="21600"/>
                    </a:cubicBezTo>
                    <a:cubicBezTo>
                      <a:pt x="10545" y="21600"/>
                      <a:pt x="1361" y="13501"/>
                      <a:pt x="-1" y="2703"/>
                    </a:cubicBezTo>
                  </a:path>
                  <a:path w="42771" h="21600" stroke="0" extrusionOk="0">
                    <a:moveTo>
                      <a:pt x="42771" y="3334"/>
                    </a:moveTo>
                    <a:cubicBezTo>
                      <a:pt x="41128" y="13848"/>
                      <a:pt x="32072" y="21599"/>
                      <a:pt x="21430" y="21600"/>
                    </a:cubicBezTo>
                    <a:cubicBezTo>
                      <a:pt x="10545" y="21600"/>
                      <a:pt x="1361" y="13501"/>
                      <a:pt x="-1" y="2703"/>
                    </a:cubicBezTo>
                    <a:lnTo>
                      <a:pt x="21430" y="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0" name="Arc 98"/>
              <p:cNvSpPr>
                <a:spLocks/>
              </p:cNvSpPr>
              <p:nvPr userDrawn="1"/>
            </p:nvSpPr>
            <p:spPr bwMode="ltGray">
              <a:xfrm flipH="1" flipV="1">
                <a:off x="3441" y="1037"/>
                <a:ext cx="288" cy="144"/>
              </a:xfrm>
              <a:custGeom>
                <a:avLst/>
                <a:gdLst>
                  <a:gd name="G0" fmla="+- 21571 0 0"/>
                  <a:gd name="G1" fmla="+- 0 0 0"/>
                  <a:gd name="G2" fmla="+- 21600 0 0"/>
                  <a:gd name="T0" fmla="*/ 43129 w 43129"/>
                  <a:gd name="T1" fmla="*/ 1348 h 21600"/>
                  <a:gd name="T2" fmla="*/ 0 w 43129"/>
                  <a:gd name="T3" fmla="*/ 1115 h 21600"/>
                  <a:gd name="T4" fmla="*/ 21571 w 43129"/>
                  <a:gd name="T5" fmla="*/ 0 h 216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129" h="21600" fill="none" extrusionOk="0">
                    <a:moveTo>
                      <a:pt x="43128" y="1347"/>
                    </a:moveTo>
                    <a:cubicBezTo>
                      <a:pt x="42417" y="12731"/>
                      <a:pt x="32976" y="21599"/>
                      <a:pt x="21571" y="21600"/>
                    </a:cubicBezTo>
                    <a:cubicBezTo>
                      <a:pt x="10074" y="21600"/>
                      <a:pt x="593" y="12595"/>
                      <a:pt x="-1" y="1115"/>
                    </a:cubicBezTo>
                  </a:path>
                  <a:path w="43129" h="21600" stroke="0" extrusionOk="0">
                    <a:moveTo>
                      <a:pt x="43128" y="1347"/>
                    </a:moveTo>
                    <a:cubicBezTo>
                      <a:pt x="42417" y="12731"/>
                      <a:pt x="32976" y="21599"/>
                      <a:pt x="21571" y="21600"/>
                    </a:cubicBezTo>
                    <a:cubicBezTo>
                      <a:pt x="10074" y="21600"/>
                      <a:pt x="593" y="12595"/>
                      <a:pt x="-1" y="1115"/>
                    </a:cubicBezTo>
                    <a:lnTo>
                      <a:pt x="21571" y="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1" name="Arc 99"/>
              <p:cNvSpPr>
                <a:spLocks/>
              </p:cNvSpPr>
              <p:nvPr userDrawn="1"/>
            </p:nvSpPr>
            <p:spPr bwMode="ltGray">
              <a:xfrm flipH="1" flipV="1">
                <a:off x="2745" y="1045"/>
                <a:ext cx="201" cy="130"/>
              </a:xfrm>
              <a:custGeom>
                <a:avLst/>
                <a:gdLst>
                  <a:gd name="G0" fmla="+- 21600 0 0"/>
                  <a:gd name="G1" fmla="+- 6405 0 0"/>
                  <a:gd name="G2" fmla="+- 21600 0 0"/>
                  <a:gd name="T0" fmla="*/ 42229 w 43200"/>
                  <a:gd name="T1" fmla="*/ 0 h 28005"/>
                  <a:gd name="T2" fmla="*/ 764 w 43200"/>
                  <a:gd name="T3" fmla="*/ 710 h 28005"/>
                  <a:gd name="T4" fmla="*/ 21600 w 43200"/>
                  <a:gd name="T5" fmla="*/ 6405 h 2800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200" h="28005" fill="none" extrusionOk="0">
                    <a:moveTo>
                      <a:pt x="42228" y="0"/>
                    </a:moveTo>
                    <a:cubicBezTo>
                      <a:pt x="42872" y="2074"/>
                      <a:pt x="43200" y="4233"/>
                      <a:pt x="43200" y="6405"/>
                    </a:cubicBezTo>
                    <a:cubicBezTo>
                      <a:pt x="43200" y="18334"/>
                      <a:pt x="33529" y="28005"/>
                      <a:pt x="21600" y="28005"/>
                    </a:cubicBezTo>
                    <a:cubicBezTo>
                      <a:pt x="9670" y="28005"/>
                      <a:pt x="0" y="18334"/>
                      <a:pt x="0" y="6405"/>
                    </a:cubicBezTo>
                    <a:cubicBezTo>
                      <a:pt x="-1" y="4481"/>
                      <a:pt x="257" y="2565"/>
                      <a:pt x="764" y="710"/>
                    </a:cubicBezTo>
                  </a:path>
                  <a:path w="43200" h="28005" stroke="0" extrusionOk="0">
                    <a:moveTo>
                      <a:pt x="42228" y="0"/>
                    </a:moveTo>
                    <a:cubicBezTo>
                      <a:pt x="42872" y="2074"/>
                      <a:pt x="43200" y="4233"/>
                      <a:pt x="43200" y="6405"/>
                    </a:cubicBezTo>
                    <a:cubicBezTo>
                      <a:pt x="43200" y="18334"/>
                      <a:pt x="33529" y="28005"/>
                      <a:pt x="21600" y="28005"/>
                    </a:cubicBezTo>
                    <a:cubicBezTo>
                      <a:pt x="9670" y="28005"/>
                      <a:pt x="0" y="18334"/>
                      <a:pt x="0" y="6405"/>
                    </a:cubicBezTo>
                    <a:cubicBezTo>
                      <a:pt x="-1" y="4481"/>
                      <a:pt x="257" y="2565"/>
                      <a:pt x="764" y="710"/>
                    </a:cubicBezTo>
                    <a:lnTo>
                      <a:pt x="21600" y="6405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2" name="Line 100"/>
              <p:cNvSpPr>
                <a:spLocks noChangeShapeType="1"/>
              </p:cNvSpPr>
              <p:nvPr userDrawn="1"/>
            </p:nvSpPr>
            <p:spPr bwMode="ltGray">
              <a:xfrm>
                <a:off x="2784" y="960"/>
                <a:ext cx="219" cy="216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3" name="Line 101"/>
              <p:cNvSpPr>
                <a:spLocks noChangeShapeType="1"/>
              </p:cNvSpPr>
              <p:nvPr userDrawn="1"/>
            </p:nvSpPr>
            <p:spPr bwMode="ltGray">
              <a:xfrm>
                <a:off x="3282" y="951"/>
                <a:ext cx="300" cy="22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4" name="Line 102"/>
              <p:cNvSpPr>
                <a:spLocks noChangeShapeType="1"/>
              </p:cNvSpPr>
              <p:nvPr userDrawn="1"/>
            </p:nvSpPr>
            <p:spPr bwMode="ltGray">
              <a:xfrm flipH="1">
                <a:off x="2976" y="951"/>
                <a:ext cx="300" cy="22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5" name="Line 103"/>
              <p:cNvSpPr>
                <a:spLocks noChangeShapeType="1"/>
              </p:cNvSpPr>
              <p:nvPr userDrawn="1"/>
            </p:nvSpPr>
            <p:spPr bwMode="ltGray">
              <a:xfrm>
                <a:off x="3279" y="951"/>
                <a:ext cx="0" cy="225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6" name="Line 104"/>
              <p:cNvSpPr>
                <a:spLocks noChangeShapeType="1"/>
              </p:cNvSpPr>
              <p:nvPr userDrawn="1"/>
            </p:nvSpPr>
            <p:spPr bwMode="ltGray">
              <a:xfrm>
                <a:off x="3579" y="951"/>
                <a:ext cx="0" cy="297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33897" name="Line 105"/>
              <p:cNvSpPr>
                <a:spLocks noChangeShapeType="1"/>
              </p:cNvSpPr>
              <p:nvPr userDrawn="1"/>
            </p:nvSpPr>
            <p:spPr bwMode="ltGray">
              <a:xfrm>
                <a:off x="288" y="1176"/>
                <a:ext cx="3540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33867" name="Rectangle 75"/>
          <p:cNvSpPr>
            <a:spLocks noGrp="1" noChangeArrowheads="1"/>
          </p:cNvSpPr>
          <p:nvPr>
            <p:ph type="ctrTitle"/>
          </p:nvPr>
        </p:nvSpPr>
        <p:spPr>
          <a:xfrm>
            <a:off x="990600" y="17526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3868" name="Rectangle 76" descr="Rectangle: Click to edit Master text styles&#10;Second level&#10;Third level&#10;Fourth level&#10;Fifth level"/>
          <p:cNvSpPr>
            <a:spLocks noGrp="1" noChangeArrowheads="1"/>
          </p:cNvSpPr>
          <p:nvPr>
            <p:ph type="subTitle" idx="1"/>
          </p:nvPr>
        </p:nvSpPr>
        <p:spPr>
          <a:xfrm>
            <a:off x="990600" y="3886200"/>
            <a:ext cx="6400800" cy="17526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3869" name="Rectangle 77"/>
          <p:cNvSpPr>
            <a:spLocks noGrp="1" noChangeArrowheads="1"/>
          </p:cNvSpPr>
          <p:nvPr>
            <p:ph type="dt" sz="half" idx="2"/>
          </p:nvPr>
        </p:nvSpPr>
        <p:spPr>
          <a:xfrm>
            <a:off x="7239000" y="6248400"/>
            <a:ext cx="1339850" cy="457200"/>
          </a:xfrm>
        </p:spPr>
        <p:txBody>
          <a:bodyPr/>
          <a:lstStyle>
            <a:lvl1pPr algn="ctr">
              <a:defRPr sz="1400"/>
            </a:lvl1pPr>
          </a:lstStyle>
          <a:p>
            <a:fld id="{F7987153-D991-43FF-9B2D-86306DE73FDD}" type="datetime1">
              <a:rPr lang="en-US"/>
              <a:pPr/>
              <a:t>5/18/2014</a:t>
            </a:fld>
            <a:endParaRPr lang="en-US"/>
          </a:p>
        </p:txBody>
      </p:sp>
      <p:sp>
        <p:nvSpPr>
          <p:cNvPr id="33870" name="Rectangle 78"/>
          <p:cNvSpPr>
            <a:spLocks noGrp="1" noChangeArrowheads="1"/>
          </p:cNvSpPr>
          <p:nvPr>
            <p:ph type="ftr" sz="quarter" idx="3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33871" name="Rectangle 79"/>
          <p:cNvSpPr>
            <a:spLocks noGrp="1" noChangeArrowheads="1"/>
          </p:cNvSpPr>
          <p:nvPr>
            <p:ph type="sldNum" sz="quarter" idx="4"/>
          </p:nvPr>
        </p:nvSpPr>
        <p:spPr>
          <a:xfrm>
            <a:off x="685800" y="6248400"/>
            <a:ext cx="1905000" cy="457200"/>
          </a:xfrm>
        </p:spPr>
        <p:txBody>
          <a:bodyPr/>
          <a:lstStyle>
            <a:lvl1pPr>
              <a:defRPr sz="1400"/>
            </a:lvl1pPr>
          </a:lstStyle>
          <a:p>
            <a:r>
              <a:rPr lang="en-US"/>
              <a:t>Page </a:t>
            </a:r>
            <a:fld id="{CA1F82AD-25ED-45FD-97E6-5E8F4E43524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CDF05B87-F529-4639-BF41-CA4C64439AB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10350" y="304800"/>
            <a:ext cx="2000250" cy="5715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304800"/>
            <a:ext cx="5848350" cy="57150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EDFC4CC8-CB6A-4E2F-A878-A5FD2C527A4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3F383B64-574C-452A-B798-5102E26326B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75CD38BC-022F-4AE3-BEA4-44CD66705C5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9050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00600" y="19050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6045867C-3C51-4C4E-B089-8A602144088A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2976FF92-7961-4834-BF53-B0373E2EFC4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00678493-4FB9-4659-BA9B-16084DBB274F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11F5B5DA-AE61-412C-AF6B-61D0C14F59B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75E1B72A-7E60-434F-9F04-3F86A81B0D97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Page </a:t>
            </a:r>
            <a:fld id="{D41AC92E-71D5-422F-84E9-079F03FEB43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517" name="Group 85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grpSp>
          <p:nvGrpSpPr>
            <p:cNvPr id="18434" name="Group 2"/>
            <p:cNvGrpSpPr>
              <a:grpSpLocks/>
            </p:cNvGrpSpPr>
            <p:nvPr/>
          </p:nvGrpSpPr>
          <p:grpSpPr bwMode="auto">
            <a:xfrm>
              <a:off x="0" y="0"/>
              <a:ext cx="5760" cy="4320"/>
              <a:chOff x="0" y="0"/>
              <a:chExt cx="5760" cy="4320"/>
            </a:xfrm>
          </p:grpSpPr>
          <p:grpSp>
            <p:nvGrpSpPr>
              <p:cNvPr id="18435" name="Group 3"/>
              <p:cNvGrpSpPr>
                <a:grpSpLocks/>
              </p:cNvGrpSpPr>
              <p:nvPr/>
            </p:nvGrpSpPr>
            <p:grpSpPr bwMode="auto">
              <a:xfrm>
                <a:off x="0" y="192"/>
                <a:ext cx="5760" cy="4032"/>
                <a:chOff x="0" y="192"/>
                <a:chExt cx="5760" cy="4032"/>
              </a:xfrm>
            </p:grpSpPr>
            <p:sp>
              <p:nvSpPr>
                <p:cNvPr id="18436" name="Line 4"/>
                <p:cNvSpPr>
                  <a:spLocks noChangeShapeType="1"/>
                </p:cNvSpPr>
                <p:nvPr/>
              </p:nvSpPr>
              <p:spPr bwMode="white">
                <a:xfrm>
                  <a:off x="0" y="19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37" name="Line 5"/>
                <p:cNvSpPr>
                  <a:spLocks noChangeShapeType="1"/>
                </p:cNvSpPr>
                <p:nvPr/>
              </p:nvSpPr>
              <p:spPr bwMode="white">
                <a:xfrm>
                  <a:off x="0" y="38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38" name="Line 6"/>
                <p:cNvSpPr>
                  <a:spLocks noChangeShapeType="1"/>
                </p:cNvSpPr>
                <p:nvPr/>
              </p:nvSpPr>
              <p:spPr bwMode="white">
                <a:xfrm>
                  <a:off x="0" y="57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39" name="Line 7"/>
                <p:cNvSpPr>
                  <a:spLocks noChangeShapeType="1"/>
                </p:cNvSpPr>
                <p:nvPr/>
              </p:nvSpPr>
              <p:spPr bwMode="white">
                <a:xfrm>
                  <a:off x="0" y="76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0" name="Line 8"/>
                <p:cNvSpPr>
                  <a:spLocks noChangeShapeType="1"/>
                </p:cNvSpPr>
                <p:nvPr/>
              </p:nvSpPr>
              <p:spPr bwMode="white">
                <a:xfrm>
                  <a:off x="0" y="96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1" name="Line 9"/>
                <p:cNvSpPr>
                  <a:spLocks noChangeShapeType="1"/>
                </p:cNvSpPr>
                <p:nvPr/>
              </p:nvSpPr>
              <p:spPr bwMode="white">
                <a:xfrm>
                  <a:off x="0" y="115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2" name="Line 10"/>
                <p:cNvSpPr>
                  <a:spLocks noChangeShapeType="1"/>
                </p:cNvSpPr>
                <p:nvPr/>
              </p:nvSpPr>
              <p:spPr bwMode="white">
                <a:xfrm>
                  <a:off x="0" y="134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3" name="Line 11"/>
                <p:cNvSpPr>
                  <a:spLocks noChangeShapeType="1"/>
                </p:cNvSpPr>
                <p:nvPr/>
              </p:nvSpPr>
              <p:spPr bwMode="white">
                <a:xfrm>
                  <a:off x="0" y="153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4" name="Line 12"/>
                <p:cNvSpPr>
                  <a:spLocks noChangeShapeType="1"/>
                </p:cNvSpPr>
                <p:nvPr/>
              </p:nvSpPr>
              <p:spPr bwMode="white">
                <a:xfrm>
                  <a:off x="0" y="172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5" name="Line 13"/>
                <p:cNvSpPr>
                  <a:spLocks noChangeShapeType="1"/>
                </p:cNvSpPr>
                <p:nvPr/>
              </p:nvSpPr>
              <p:spPr bwMode="white">
                <a:xfrm>
                  <a:off x="0" y="192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6" name="Line 14"/>
                <p:cNvSpPr>
                  <a:spLocks noChangeShapeType="1"/>
                </p:cNvSpPr>
                <p:nvPr/>
              </p:nvSpPr>
              <p:spPr bwMode="white">
                <a:xfrm>
                  <a:off x="0" y="211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7" name="Line 15"/>
                <p:cNvSpPr>
                  <a:spLocks noChangeShapeType="1"/>
                </p:cNvSpPr>
                <p:nvPr/>
              </p:nvSpPr>
              <p:spPr bwMode="white">
                <a:xfrm>
                  <a:off x="0" y="230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8" name="Line 16"/>
                <p:cNvSpPr>
                  <a:spLocks noChangeShapeType="1"/>
                </p:cNvSpPr>
                <p:nvPr/>
              </p:nvSpPr>
              <p:spPr bwMode="white">
                <a:xfrm>
                  <a:off x="0" y="249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49" name="Line 17"/>
                <p:cNvSpPr>
                  <a:spLocks noChangeShapeType="1"/>
                </p:cNvSpPr>
                <p:nvPr/>
              </p:nvSpPr>
              <p:spPr bwMode="white">
                <a:xfrm>
                  <a:off x="0" y="268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0" name="Line 18"/>
                <p:cNvSpPr>
                  <a:spLocks noChangeShapeType="1"/>
                </p:cNvSpPr>
                <p:nvPr/>
              </p:nvSpPr>
              <p:spPr bwMode="white">
                <a:xfrm>
                  <a:off x="0" y="288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1" name="Line 19"/>
                <p:cNvSpPr>
                  <a:spLocks noChangeShapeType="1"/>
                </p:cNvSpPr>
                <p:nvPr/>
              </p:nvSpPr>
              <p:spPr bwMode="white">
                <a:xfrm>
                  <a:off x="0" y="307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2" name="Line 20"/>
                <p:cNvSpPr>
                  <a:spLocks noChangeShapeType="1"/>
                </p:cNvSpPr>
                <p:nvPr/>
              </p:nvSpPr>
              <p:spPr bwMode="white">
                <a:xfrm>
                  <a:off x="0" y="326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3" name="Line 21"/>
                <p:cNvSpPr>
                  <a:spLocks noChangeShapeType="1"/>
                </p:cNvSpPr>
                <p:nvPr/>
              </p:nvSpPr>
              <p:spPr bwMode="white">
                <a:xfrm>
                  <a:off x="0" y="3456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4" name="Line 22"/>
                <p:cNvSpPr>
                  <a:spLocks noChangeShapeType="1"/>
                </p:cNvSpPr>
                <p:nvPr/>
              </p:nvSpPr>
              <p:spPr bwMode="white">
                <a:xfrm>
                  <a:off x="0" y="3648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5" name="Line 23"/>
                <p:cNvSpPr>
                  <a:spLocks noChangeShapeType="1"/>
                </p:cNvSpPr>
                <p:nvPr/>
              </p:nvSpPr>
              <p:spPr bwMode="white">
                <a:xfrm>
                  <a:off x="0" y="3840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6" name="Line 24"/>
                <p:cNvSpPr>
                  <a:spLocks noChangeShapeType="1"/>
                </p:cNvSpPr>
                <p:nvPr/>
              </p:nvSpPr>
              <p:spPr bwMode="white">
                <a:xfrm>
                  <a:off x="0" y="4032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57" name="Line 25"/>
                <p:cNvSpPr>
                  <a:spLocks noChangeShapeType="1"/>
                </p:cNvSpPr>
                <p:nvPr/>
              </p:nvSpPr>
              <p:spPr bwMode="white">
                <a:xfrm>
                  <a:off x="0" y="4224"/>
                  <a:ext cx="5760" cy="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  <p:grpSp>
            <p:nvGrpSpPr>
              <p:cNvPr id="18458" name="Group 26"/>
              <p:cNvGrpSpPr>
                <a:grpSpLocks/>
              </p:cNvGrpSpPr>
              <p:nvPr/>
            </p:nvGrpSpPr>
            <p:grpSpPr bwMode="auto">
              <a:xfrm>
                <a:off x="192" y="0"/>
                <a:ext cx="5376" cy="4320"/>
                <a:chOff x="192" y="0"/>
                <a:chExt cx="5376" cy="4320"/>
              </a:xfrm>
            </p:grpSpPr>
            <p:sp>
              <p:nvSpPr>
                <p:cNvPr id="18459" name="Line 27"/>
                <p:cNvSpPr>
                  <a:spLocks noChangeShapeType="1"/>
                </p:cNvSpPr>
                <p:nvPr/>
              </p:nvSpPr>
              <p:spPr bwMode="white">
                <a:xfrm>
                  <a:off x="1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0" name="Line 28"/>
                <p:cNvSpPr>
                  <a:spLocks noChangeShapeType="1"/>
                </p:cNvSpPr>
                <p:nvPr/>
              </p:nvSpPr>
              <p:spPr bwMode="white">
                <a:xfrm>
                  <a:off x="3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1" name="Line 29"/>
                <p:cNvSpPr>
                  <a:spLocks noChangeShapeType="1"/>
                </p:cNvSpPr>
                <p:nvPr/>
              </p:nvSpPr>
              <p:spPr bwMode="white">
                <a:xfrm>
                  <a:off x="5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2" name="Line 30"/>
                <p:cNvSpPr>
                  <a:spLocks noChangeShapeType="1"/>
                </p:cNvSpPr>
                <p:nvPr/>
              </p:nvSpPr>
              <p:spPr bwMode="white">
                <a:xfrm>
                  <a:off x="7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3" name="Line 31"/>
                <p:cNvSpPr>
                  <a:spLocks noChangeShapeType="1"/>
                </p:cNvSpPr>
                <p:nvPr/>
              </p:nvSpPr>
              <p:spPr bwMode="white">
                <a:xfrm>
                  <a:off x="96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4" name="Line 32"/>
                <p:cNvSpPr>
                  <a:spLocks noChangeShapeType="1"/>
                </p:cNvSpPr>
                <p:nvPr/>
              </p:nvSpPr>
              <p:spPr bwMode="white">
                <a:xfrm>
                  <a:off x="115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5" name="Line 33"/>
                <p:cNvSpPr>
                  <a:spLocks noChangeShapeType="1"/>
                </p:cNvSpPr>
                <p:nvPr/>
              </p:nvSpPr>
              <p:spPr bwMode="white">
                <a:xfrm>
                  <a:off x="134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6" name="Line 34"/>
                <p:cNvSpPr>
                  <a:spLocks noChangeShapeType="1"/>
                </p:cNvSpPr>
                <p:nvPr/>
              </p:nvSpPr>
              <p:spPr bwMode="white">
                <a:xfrm>
                  <a:off x="153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7" name="Line 35"/>
                <p:cNvSpPr>
                  <a:spLocks noChangeShapeType="1"/>
                </p:cNvSpPr>
                <p:nvPr/>
              </p:nvSpPr>
              <p:spPr bwMode="white">
                <a:xfrm>
                  <a:off x="172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8" name="Line 36"/>
                <p:cNvSpPr>
                  <a:spLocks noChangeShapeType="1"/>
                </p:cNvSpPr>
                <p:nvPr/>
              </p:nvSpPr>
              <p:spPr bwMode="white">
                <a:xfrm>
                  <a:off x="192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69" name="Line 37"/>
                <p:cNvSpPr>
                  <a:spLocks noChangeShapeType="1"/>
                </p:cNvSpPr>
                <p:nvPr/>
              </p:nvSpPr>
              <p:spPr bwMode="white">
                <a:xfrm>
                  <a:off x="211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0" name="Line 38"/>
                <p:cNvSpPr>
                  <a:spLocks noChangeShapeType="1"/>
                </p:cNvSpPr>
                <p:nvPr/>
              </p:nvSpPr>
              <p:spPr bwMode="white">
                <a:xfrm>
                  <a:off x="230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1" name="Line 39"/>
                <p:cNvSpPr>
                  <a:spLocks noChangeShapeType="1"/>
                </p:cNvSpPr>
                <p:nvPr/>
              </p:nvSpPr>
              <p:spPr bwMode="white">
                <a:xfrm>
                  <a:off x="249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2" name="Line 40"/>
                <p:cNvSpPr>
                  <a:spLocks noChangeShapeType="1"/>
                </p:cNvSpPr>
                <p:nvPr/>
              </p:nvSpPr>
              <p:spPr bwMode="white">
                <a:xfrm>
                  <a:off x="268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3" name="Line 41"/>
                <p:cNvSpPr>
                  <a:spLocks noChangeShapeType="1"/>
                </p:cNvSpPr>
                <p:nvPr/>
              </p:nvSpPr>
              <p:spPr bwMode="white">
                <a:xfrm>
                  <a:off x="288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4" name="Line 42"/>
                <p:cNvSpPr>
                  <a:spLocks noChangeShapeType="1"/>
                </p:cNvSpPr>
                <p:nvPr/>
              </p:nvSpPr>
              <p:spPr bwMode="white">
                <a:xfrm>
                  <a:off x="307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5" name="Line 43"/>
                <p:cNvSpPr>
                  <a:spLocks noChangeShapeType="1"/>
                </p:cNvSpPr>
                <p:nvPr/>
              </p:nvSpPr>
              <p:spPr bwMode="white">
                <a:xfrm>
                  <a:off x="326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6" name="Line 44"/>
                <p:cNvSpPr>
                  <a:spLocks noChangeShapeType="1"/>
                </p:cNvSpPr>
                <p:nvPr/>
              </p:nvSpPr>
              <p:spPr bwMode="white">
                <a:xfrm>
                  <a:off x="345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7" name="Line 45"/>
                <p:cNvSpPr>
                  <a:spLocks noChangeShapeType="1"/>
                </p:cNvSpPr>
                <p:nvPr/>
              </p:nvSpPr>
              <p:spPr bwMode="white">
                <a:xfrm>
                  <a:off x="364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8" name="Line 46"/>
                <p:cNvSpPr>
                  <a:spLocks noChangeShapeType="1"/>
                </p:cNvSpPr>
                <p:nvPr/>
              </p:nvSpPr>
              <p:spPr bwMode="white">
                <a:xfrm>
                  <a:off x="384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79" name="Line 47"/>
                <p:cNvSpPr>
                  <a:spLocks noChangeShapeType="1"/>
                </p:cNvSpPr>
                <p:nvPr/>
              </p:nvSpPr>
              <p:spPr bwMode="white">
                <a:xfrm>
                  <a:off x="403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0" name="Line 48"/>
                <p:cNvSpPr>
                  <a:spLocks noChangeShapeType="1"/>
                </p:cNvSpPr>
                <p:nvPr/>
              </p:nvSpPr>
              <p:spPr bwMode="white">
                <a:xfrm>
                  <a:off x="422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1" name="Line 49"/>
                <p:cNvSpPr>
                  <a:spLocks noChangeShapeType="1"/>
                </p:cNvSpPr>
                <p:nvPr/>
              </p:nvSpPr>
              <p:spPr bwMode="white">
                <a:xfrm>
                  <a:off x="441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2" name="Line 50"/>
                <p:cNvSpPr>
                  <a:spLocks noChangeShapeType="1"/>
                </p:cNvSpPr>
                <p:nvPr/>
              </p:nvSpPr>
              <p:spPr bwMode="white">
                <a:xfrm>
                  <a:off x="460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3" name="Line 51"/>
                <p:cNvSpPr>
                  <a:spLocks noChangeShapeType="1"/>
                </p:cNvSpPr>
                <p:nvPr/>
              </p:nvSpPr>
              <p:spPr bwMode="white">
                <a:xfrm>
                  <a:off x="4800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4" name="Line 52"/>
                <p:cNvSpPr>
                  <a:spLocks noChangeShapeType="1"/>
                </p:cNvSpPr>
                <p:nvPr/>
              </p:nvSpPr>
              <p:spPr bwMode="white">
                <a:xfrm>
                  <a:off x="4992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5" name="Line 53"/>
                <p:cNvSpPr>
                  <a:spLocks noChangeShapeType="1"/>
                </p:cNvSpPr>
                <p:nvPr/>
              </p:nvSpPr>
              <p:spPr bwMode="white">
                <a:xfrm>
                  <a:off x="5184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6" name="Line 54"/>
                <p:cNvSpPr>
                  <a:spLocks noChangeShapeType="1"/>
                </p:cNvSpPr>
                <p:nvPr/>
              </p:nvSpPr>
              <p:spPr bwMode="white">
                <a:xfrm>
                  <a:off x="5376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  <p:sp>
              <p:nvSpPr>
                <p:cNvPr id="18487" name="Line 55"/>
                <p:cNvSpPr>
                  <a:spLocks noChangeShapeType="1"/>
                </p:cNvSpPr>
                <p:nvPr/>
              </p:nvSpPr>
              <p:spPr bwMode="white">
                <a:xfrm>
                  <a:off x="5568" y="0"/>
                  <a:ext cx="0" cy="4320"/>
                </a:xfrm>
                <a:prstGeom prst="line">
                  <a:avLst/>
                </a:prstGeom>
                <a:noFill/>
                <a:ln w="9525">
                  <a:pattFill prst="pct30">
                    <a:fgClr>
                      <a:schemeClr val="folHlink"/>
                    </a:fgClr>
                    <a:bgClr>
                      <a:schemeClr val="bg1"/>
                    </a:bgClr>
                  </a:pattFill>
                  <a:round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18488" name="Rectangle 56" descr="60%"/>
            <p:cNvSpPr>
              <a:spLocks noChangeArrowheads="1"/>
            </p:cNvSpPr>
            <p:nvPr/>
          </p:nvSpPr>
          <p:spPr bwMode="ltGray">
            <a:xfrm>
              <a:off x="2112" y="0"/>
              <a:ext cx="3648" cy="96"/>
            </a:xfrm>
            <a:prstGeom prst="rect">
              <a:avLst/>
            </a:prstGeom>
            <a:pattFill prst="pct60">
              <a:fgClr>
                <a:schemeClr val="folHlink"/>
              </a:fgClr>
              <a:bgClr>
                <a:schemeClr val="bg1"/>
              </a:bgClr>
            </a:patt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18489" name="Group 57"/>
            <p:cNvGrpSpPr>
              <a:grpSpLocks/>
            </p:cNvGrpSpPr>
            <p:nvPr/>
          </p:nvGrpSpPr>
          <p:grpSpPr bwMode="auto">
            <a:xfrm>
              <a:off x="2064" y="3984"/>
              <a:ext cx="1920" cy="288"/>
              <a:chOff x="2064" y="3984"/>
              <a:chExt cx="1920" cy="288"/>
            </a:xfrm>
          </p:grpSpPr>
          <p:sp>
            <p:nvSpPr>
              <p:cNvPr id="18490" name="Rectangle 58" descr="60%"/>
              <p:cNvSpPr>
                <a:spLocks noChangeArrowheads="1"/>
              </p:cNvSpPr>
              <p:nvPr userDrawn="1"/>
            </p:nvSpPr>
            <p:spPr bwMode="ltGray">
              <a:xfrm>
                <a:off x="2112" y="4032"/>
                <a:ext cx="1824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1" name="Line 59"/>
              <p:cNvSpPr>
                <a:spLocks noChangeShapeType="1"/>
              </p:cNvSpPr>
              <p:nvPr userDrawn="1"/>
            </p:nvSpPr>
            <p:spPr bwMode="ltGray">
              <a:xfrm>
                <a:off x="2064" y="4032"/>
                <a:ext cx="1920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2" name="Line 60"/>
              <p:cNvSpPr>
                <a:spLocks noChangeShapeType="1"/>
              </p:cNvSpPr>
              <p:nvPr userDrawn="1"/>
            </p:nvSpPr>
            <p:spPr bwMode="ltGray">
              <a:xfrm>
                <a:off x="2064" y="4224"/>
                <a:ext cx="1920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3" name="Line 61"/>
              <p:cNvSpPr>
                <a:spLocks noChangeShapeType="1"/>
              </p:cNvSpPr>
              <p:nvPr userDrawn="1"/>
            </p:nvSpPr>
            <p:spPr bwMode="ltGray">
              <a:xfrm>
                <a:off x="2112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4" name="Line 62"/>
              <p:cNvSpPr>
                <a:spLocks noChangeShapeType="1"/>
              </p:cNvSpPr>
              <p:nvPr userDrawn="1"/>
            </p:nvSpPr>
            <p:spPr bwMode="ltGray">
              <a:xfrm>
                <a:off x="3936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18495" name="Group 63"/>
            <p:cNvGrpSpPr>
              <a:grpSpLocks/>
            </p:cNvGrpSpPr>
            <p:nvPr/>
          </p:nvGrpSpPr>
          <p:grpSpPr bwMode="auto">
            <a:xfrm>
              <a:off x="4512" y="3984"/>
              <a:ext cx="912" cy="288"/>
              <a:chOff x="4512" y="3984"/>
              <a:chExt cx="912" cy="288"/>
            </a:xfrm>
          </p:grpSpPr>
          <p:sp>
            <p:nvSpPr>
              <p:cNvPr id="18496" name="Rectangle 64" descr="60%"/>
              <p:cNvSpPr>
                <a:spLocks noChangeArrowheads="1"/>
              </p:cNvSpPr>
              <p:nvPr userDrawn="1"/>
            </p:nvSpPr>
            <p:spPr bwMode="ltGray">
              <a:xfrm>
                <a:off x="4560" y="4032"/>
                <a:ext cx="816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7" name="Line 65"/>
              <p:cNvSpPr>
                <a:spLocks noChangeShapeType="1"/>
              </p:cNvSpPr>
              <p:nvPr userDrawn="1"/>
            </p:nvSpPr>
            <p:spPr bwMode="ltGray">
              <a:xfrm>
                <a:off x="4512" y="4032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8" name="Line 66"/>
              <p:cNvSpPr>
                <a:spLocks noChangeShapeType="1"/>
              </p:cNvSpPr>
              <p:nvPr userDrawn="1"/>
            </p:nvSpPr>
            <p:spPr bwMode="ltGray">
              <a:xfrm>
                <a:off x="4512" y="4224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499" name="Line 67"/>
              <p:cNvSpPr>
                <a:spLocks noChangeShapeType="1"/>
              </p:cNvSpPr>
              <p:nvPr userDrawn="1"/>
            </p:nvSpPr>
            <p:spPr bwMode="ltGray">
              <a:xfrm>
                <a:off x="4560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0" name="Line 68"/>
              <p:cNvSpPr>
                <a:spLocks noChangeShapeType="1"/>
              </p:cNvSpPr>
              <p:nvPr userDrawn="1"/>
            </p:nvSpPr>
            <p:spPr bwMode="ltGray">
              <a:xfrm>
                <a:off x="5376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grpSp>
          <p:nvGrpSpPr>
            <p:cNvPr id="18501" name="Group 69"/>
            <p:cNvGrpSpPr>
              <a:grpSpLocks/>
            </p:cNvGrpSpPr>
            <p:nvPr/>
          </p:nvGrpSpPr>
          <p:grpSpPr bwMode="auto">
            <a:xfrm>
              <a:off x="624" y="3984"/>
              <a:ext cx="912" cy="288"/>
              <a:chOff x="624" y="3984"/>
              <a:chExt cx="912" cy="288"/>
            </a:xfrm>
          </p:grpSpPr>
          <p:sp>
            <p:nvSpPr>
              <p:cNvPr id="18502" name="Rectangle 70" descr="60%"/>
              <p:cNvSpPr>
                <a:spLocks noChangeArrowheads="1"/>
              </p:cNvSpPr>
              <p:nvPr userDrawn="1"/>
            </p:nvSpPr>
            <p:spPr bwMode="ltGray">
              <a:xfrm>
                <a:off x="672" y="4032"/>
                <a:ext cx="816" cy="192"/>
              </a:xfrm>
              <a:prstGeom prst="rect">
                <a:avLst/>
              </a:prstGeom>
              <a:pattFill prst="pct60">
                <a:fgClr>
                  <a:schemeClr val="folHlink"/>
                </a:fgClr>
                <a:bgClr>
                  <a:schemeClr val="bg1"/>
                </a:bgClr>
              </a:patt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3" name="Line 71"/>
              <p:cNvSpPr>
                <a:spLocks noChangeShapeType="1"/>
              </p:cNvSpPr>
              <p:nvPr userDrawn="1"/>
            </p:nvSpPr>
            <p:spPr bwMode="ltGray">
              <a:xfrm>
                <a:off x="624" y="4032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4" name="Line 72"/>
              <p:cNvSpPr>
                <a:spLocks noChangeShapeType="1"/>
              </p:cNvSpPr>
              <p:nvPr userDrawn="1"/>
            </p:nvSpPr>
            <p:spPr bwMode="ltGray">
              <a:xfrm>
                <a:off x="624" y="4224"/>
                <a:ext cx="912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5" name="Line 73"/>
              <p:cNvSpPr>
                <a:spLocks noChangeShapeType="1"/>
              </p:cNvSpPr>
              <p:nvPr userDrawn="1"/>
            </p:nvSpPr>
            <p:spPr bwMode="ltGray">
              <a:xfrm>
                <a:off x="672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06" name="Line 74"/>
              <p:cNvSpPr>
                <a:spLocks noChangeShapeType="1"/>
              </p:cNvSpPr>
              <p:nvPr userDrawn="1"/>
            </p:nvSpPr>
            <p:spPr bwMode="ltGray">
              <a:xfrm>
                <a:off x="1488" y="3984"/>
                <a:ext cx="0" cy="288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  <p:sp>
          <p:nvSpPr>
            <p:cNvPr id="18512" name="Line 80"/>
            <p:cNvSpPr>
              <a:spLocks noChangeShapeType="1"/>
            </p:cNvSpPr>
            <p:nvPr/>
          </p:nvSpPr>
          <p:spPr bwMode="ltGray">
            <a:xfrm>
              <a:off x="5568" y="0"/>
              <a:ext cx="0" cy="1488"/>
            </a:xfrm>
            <a:prstGeom prst="line">
              <a:avLst/>
            </a:prstGeom>
            <a:noFill/>
            <a:ln w="9525">
              <a:solidFill>
                <a:schemeClr val="hlink"/>
              </a:solidFill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grpSp>
          <p:nvGrpSpPr>
            <p:cNvPr id="18513" name="Group 81"/>
            <p:cNvGrpSpPr>
              <a:grpSpLocks/>
            </p:cNvGrpSpPr>
            <p:nvPr/>
          </p:nvGrpSpPr>
          <p:grpSpPr bwMode="auto">
            <a:xfrm>
              <a:off x="261" y="892"/>
              <a:ext cx="1124" cy="1464"/>
              <a:chOff x="96" y="916"/>
              <a:chExt cx="2208" cy="2876"/>
            </a:xfrm>
          </p:grpSpPr>
          <p:sp>
            <p:nvSpPr>
              <p:cNvPr id="18514" name="Line 82"/>
              <p:cNvSpPr>
                <a:spLocks noChangeShapeType="1"/>
              </p:cNvSpPr>
              <p:nvPr/>
            </p:nvSpPr>
            <p:spPr bwMode="ltGray">
              <a:xfrm flipH="1">
                <a:off x="96" y="1037"/>
                <a:ext cx="2208" cy="0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15" name="Line 83"/>
              <p:cNvSpPr>
                <a:spLocks noChangeShapeType="1"/>
              </p:cNvSpPr>
              <p:nvPr/>
            </p:nvSpPr>
            <p:spPr bwMode="ltGray">
              <a:xfrm>
                <a:off x="336" y="920"/>
                <a:ext cx="0" cy="2872"/>
              </a:xfrm>
              <a:prstGeom prst="line">
                <a:avLst/>
              </a:pr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516" name="Arc 84"/>
              <p:cNvSpPr>
                <a:spLocks/>
              </p:cNvSpPr>
              <p:nvPr/>
            </p:nvSpPr>
            <p:spPr bwMode="ltGray">
              <a:xfrm flipH="1">
                <a:off x="217" y="916"/>
                <a:ext cx="239" cy="239"/>
              </a:xfrm>
              <a:custGeom>
                <a:avLst/>
                <a:gdLst>
                  <a:gd name="G0" fmla="+- 21595 0 0"/>
                  <a:gd name="G1" fmla="+- 21600 0 0"/>
                  <a:gd name="G2" fmla="+- 21600 0 0"/>
                  <a:gd name="T0" fmla="*/ 21114 w 43195"/>
                  <a:gd name="T1" fmla="*/ 5 h 43200"/>
                  <a:gd name="T2" fmla="*/ 0 w 43195"/>
                  <a:gd name="T3" fmla="*/ 22056 h 43200"/>
                  <a:gd name="T4" fmla="*/ 21595 w 43195"/>
                  <a:gd name="T5" fmla="*/ 21600 h 4320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195" h="43200" fill="none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</a:path>
                  <a:path w="43195" h="43200" stroke="0" extrusionOk="0">
                    <a:moveTo>
                      <a:pt x="21114" y="5"/>
                    </a:moveTo>
                    <a:cubicBezTo>
                      <a:pt x="21274" y="1"/>
                      <a:pt x="21434" y="-1"/>
                      <a:pt x="21595" y="0"/>
                    </a:cubicBezTo>
                    <a:cubicBezTo>
                      <a:pt x="33524" y="0"/>
                      <a:pt x="43195" y="9670"/>
                      <a:pt x="43195" y="21600"/>
                    </a:cubicBezTo>
                    <a:cubicBezTo>
                      <a:pt x="43195" y="33529"/>
                      <a:pt x="33524" y="43200"/>
                      <a:pt x="21595" y="43200"/>
                    </a:cubicBezTo>
                    <a:cubicBezTo>
                      <a:pt x="9843" y="43200"/>
                      <a:pt x="247" y="33805"/>
                      <a:pt x="-1" y="22056"/>
                    </a:cubicBezTo>
                    <a:lnTo>
                      <a:pt x="21595" y="21600"/>
                    </a:lnTo>
                    <a:close/>
                  </a:path>
                </a:pathLst>
              </a:custGeom>
              <a:noFill/>
              <a:ln w="9525">
                <a:solidFill>
                  <a:schemeClr val="hlink"/>
                </a:solidFill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</p:grpSp>
      </p:grpSp>
      <p:sp>
        <p:nvSpPr>
          <p:cNvPr id="18507" name="Rectangle 75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3048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8508" name="Rectangle 76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19050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8509" name="Rectangle 77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7056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0" hangingPunct="0">
              <a:defRPr sz="1000">
                <a:latin typeface="Comic Sans MS" pitchFamily="66" charset="0"/>
              </a:defRPr>
            </a:lvl1pPr>
          </a:lstStyle>
          <a:p>
            <a:r>
              <a:rPr lang="en-US"/>
              <a:t>Introduction to OOP</a:t>
            </a:r>
          </a:p>
        </p:txBody>
      </p:sp>
      <p:sp>
        <p:nvSpPr>
          <p:cNvPr id="18510" name="Rectangle 78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0" hangingPunct="0">
              <a:defRPr sz="1000">
                <a:latin typeface="Comic Sans MS" pitchFamily="66" charset="0"/>
              </a:defRPr>
            </a:lvl1pPr>
          </a:lstStyle>
          <a:p>
            <a:r>
              <a:rPr lang="en-US"/>
              <a:t>Dr. S. GANNOUNI &amp; Dr.  A. TOUIR</a:t>
            </a:r>
          </a:p>
        </p:txBody>
      </p:sp>
      <p:sp>
        <p:nvSpPr>
          <p:cNvPr id="18511" name="Rectangle 79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066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0" hangingPunct="0">
              <a:defRPr sz="1000">
                <a:latin typeface="Comic Sans MS" pitchFamily="66" charset="0"/>
              </a:defRPr>
            </a:lvl1pPr>
          </a:lstStyle>
          <a:p>
            <a:r>
              <a:rPr lang="en-US"/>
              <a:t>Page </a:t>
            </a:r>
            <a:fld id="{972E2D81-899A-4ED4-97B1-93AD4D0B2F0B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hf hdr="0"/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pitchFamily="34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hlink"/>
        </a:buClr>
        <a:buSzPct val="90000"/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hlink"/>
        </a:buClr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9" name="Rectangle 3"/>
          <p:cNvSpPr>
            <a:spLocks noChangeArrowheads="1"/>
          </p:cNvSpPr>
          <p:nvPr/>
        </p:nvSpPr>
        <p:spPr bwMode="auto">
          <a:xfrm>
            <a:off x="5257800" y="4648200"/>
            <a:ext cx="3429000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 rtl="1"/>
            <a:r>
              <a:rPr lang="ar-SA" sz="2000" b="1" dirty="0" smtClean="0">
                <a:solidFill>
                  <a:srgbClr val="FF6600"/>
                </a:solidFill>
                <a:latin typeface="Comic Sans MS" pitchFamily="66" charset="0"/>
              </a:rPr>
              <a:t>الجمل الشرطية</a:t>
            </a:r>
            <a:endParaRPr lang="en-US" sz="2000" b="1" dirty="0">
              <a:solidFill>
                <a:srgbClr val="FF6600"/>
              </a:solidFill>
              <a:latin typeface="Comic Sans MS" pitchFamily="66" charset="0"/>
            </a:endParaRPr>
          </a:p>
        </p:txBody>
      </p:sp>
      <p:sp>
        <p:nvSpPr>
          <p:cNvPr id="96260" name="Rectangle 4"/>
          <p:cNvSpPr>
            <a:spLocks noChangeArrowheads="1"/>
          </p:cNvSpPr>
          <p:nvPr/>
        </p:nvSpPr>
        <p:spPr bwMode="auto">
          <a:xfrm>
            <a:off x="762000" y="2514600"/>
            <a:ext cx="8153400" cy="1371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/>
          <a:lstStyle/>
          <a:p>
            <a:pPr algn="ctr" rtl="1">
              <a:spcBef>
                <a:spcPct val="20000"/>
              </a:spcBef>
            </a:pPr>
            <a:r>
              <a:rPr lang="ar-SA" sz="4400" smtClean="0">
                <a:solidFill>
                  <a:schemeClr val="tx2"/>
                </a:solidFill>
                <a:latin typeface="Comic Sans MS" pitchFamily="66" charset="0"/>
                <a:ea typeface="ＭＳ Ｐゴシック" pitchFamily="34" charset="-128"/>
              </a:rPr>
              <a:t>أوامر التحكم</a:t>
            </a:r>
            <a:endParaRPr lang="en-US" sz="4400" dirty="0">
              <a:solidFill>
                <a:schemeClr val="tx2"/>
              </a:solidFill>
              <a:latin typeface="Comic Sans MS" pitchFamily="66" charset="0"/>
              <a:ea typeface="ＭＳ Ｐゴシック" pitchFamily="34" charset="-128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923E4C97-84AF-4AAB-A0CE-FC48FCBCC4F8}" type="slidenum">
              <a:rPr lang="en-US"/>
              <a:pPr/>
              <a:t>2</a:t>
            </a:fld>
            <a:endParaRPr lang="en-US"/>
          </a:p>
        </p:txBody>
      </p:sp>
      <p:sp>
        <p:nvSpPr>
          <p:cNvPr id="18637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838200"/>
          </a:xfrm>
        </p:spPr>
        <p:txBody>
          <a:bodyPr/>
          <a:lstStyle/>
          <a:p>
            <a:pPr rtl="1"/>
            <a:r>
              <a:rPr lang="ar-SA" b="1" dirty="0" smtClean="0"/>
              <a:t>الجمل الشرطية</a:t>
            </a:r>
            <a:endParaRPr lang="en-GB" b="1" dirty="0"/>
          </a:p>
        </p:txBody>
      </p:sp>
      <p:sp>
        <p:nvSpPr>
          <p:cNvPr id="186371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r" rtl="1"/>
            <a:r>
              <a:rPr lang="ar-SA" dirty="0" smtClean="0"/>
              <a:t>هنالك ثلاثة أنواع من الجمل الشرطية:</a:t>
            </a:r>
            <a:endParaRPr lang="en-US" dirty="0"/>
          </a:p>
          <a:p>
            <a:pPr lvl="2" algn="r" rtl="1"/>
            <a:r>
              <a:rPr lang="ar-SA" b="1" i="1" dirty="0" smtClean="0"/>
              <a:t>جملة </a:t>
            </a:r>
            <a:r>
              <a:rPr lang="en-US" b="1" i="1" dirty="0" smtClean="0"/>
              <a:t>If</a:t>
            </a:r>
            <a:endParaRPr lang="en-US" b="1" i="1" dirty="0"/>
          </a:p>
          <a:p>
            <a:pPr lvl="2" algn="r" rtl="1"/>
            <a:r>
              <a:rPr lang="ar-SA" b="1" i="1" dirty="0" smtClean="0"/>
              <a:t>جملة </a:t>
            </a:r>
            <a:r>
              <a:rPr lang="en-US" b="1" i="1" dirty="0" smtClean="0"/>
              <a:t>If-else</a:t>
            </a:r>
            <a:endParaRPr lang="en-US" b="1" i="1" dirty="0"/>
          </a:p>
          <a:p>
            <a:pPr lvl="2" algn="r" rtl="1"/>
            <a:r>
              <a:rPr lang="ar-SA" b="1" i="1" dirty="0" smtClean="0"/>
              <a:t>جملة </a:t>
            </a:r>
            <a:r>
              <a:rPr lang="en-US" b="1" i="1" dirty="0" smtClean="0"/>
              <a:t>switch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7CD5B00B-D932-48D4-8596-69433306827D}" type="slidenum">
              <a:rPr lang="en-US"/>
              <a:pPr/>
              <a:t>3</a:t>
            </a:fld>
            <a:endParaRPr lang="en-US"/>
          </a:p>
        </p:txBody>
      </p:sp>
      <p:sp>
        <p:nvSpPr>
          <p:cNvPr id="18739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838200"/>
          </a:xfrm>
        </p:spPr>
        <p:txBody>
          <a:bodyPr/>
          <a:lstStyle/>
          <a:p>
            <a:pPr rtl="1"/>
            <a:r>
              <a:rPr lang="ar-SA" b="1" dirty="0" smtClean="0"/>
              <a:t>جملة </a:t>
            </a:r>
            <a:r>
              <a:rPr lang="en-US" dirty="0" smtClean="0"/>
              <a:t>If</a:t>
            </a:r>
            <a:endParaRPr lang="en-GB" dirty="0"/>
          </a:p>
        </p:txBody>
      </p:sp>
      <p:sp>
        <p:nvSpPr>
          <p:cNvPr id="187395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762000" y="1524000"/>
            <a:ext cx="7772400" cy="4648200"/>
          </a:xfrm>
        </p:spPr>
        <p:txBody>
          <a:bodyPr/>
          <a:lstStyle/>
          <a:p>
            <a:pPr algn="r" rtl="1">
              <a:lnSpc>
                <a:spcPct val="90000"/>
              </a:lnSpc>
            </a:pPr>
            <a:r>
              <a:rPr lang="ar-SA" dirty="0" smtClean="0"/>
              <a:t>جملة</a:t>
            </a:r>
            <a:r>
              <a:rPr lang="en-US" b="1" dirty="0" smtClean="0">
                <a:solidFill>
                  <a:srgbClr val="FF0000"/>
                </a:solidFill>
              </a:rPr>
              <a:t>if</a:t>
            </a:r>
            <a:r>
              <a:rPr lang="en-US" dirty="0" smtClean="0"/>
              <a:t> </a:t>
            </a:r>
            <a:r>
              <a:rPr lang="ar-SA" dirty="0" smtClean="0"/>
              <a:t> هي جملة أساسية لبقية أوامر التحكم. </a:t>
            </a:r>
            <a:endParaRPr lang="en-GB" dirty="0"/>
          </a:p>
          <a:p>
            <a:pPr algn="r" rtl="1">
              <a:lnSpc>
                <a:spcPct val="90000"/>
              </a:lnSpc>
            </a:pPr>
            <a:endParaRPr lang="en-US" dirty="0"/>
          </a:p>
          <a:p>
            <a:pPr algn="r" rtl="1">
              <a:lnSpc>
                <a:spcPct val="90000"/>
              </a:lnSpc>
            </a:pPr>
            <a:r>
              <a:rPr lang="ar-SA" dirty="0" smtClean="0"/>
              <a:t>جملة</a:t>
            </a:r>
            <a:r>
              <a:rPr lang="en-US" b="1" dirty="0" smtClean="0">
                <a:solidFill>
                  <a:srgbClr val="FF0000"/>
                </a:solidFill>
              </a:rPr>
              <a:t>if</a:t>
            </a:r>
            <a:r>
              <a:rPr lang="en-US" dirty="0" smtClean="0"/>
              <a:t> </a:t>
            </a:r>
            <a:r>
              <a:rPr lang="ar-SA" dirty="0" smtClean="0"/>
              <a:t> تسمح للبرنامج بتنفيذ مجموعة من الأوامر بشروط.</a:t>
            </a:r>
            <a:endParaRPr lang="en-GB" dirty="0"/>
          </a:p>
          <a:p>
            <a:pPr algn="r" rtl="1">
              <a:lnSpc>
                <a:spcPct val="90000"/>
              </a:lnSpc>
            </a:pPr>
            <a:endParaRPr lang="en-GB" dirty="0"/>
          </a:p>
          <a:p>
            <a:pPr algn="r" rtl="1">
              <a:lnSpc>
                <a:spcPct val="90000"/>
              </a:lnSpc>
            </a:pPr>
            <a:r>
              <a:rPr lang="ar-SA" dirty="0" smtClean="0"/>
              <a:t>تسمح بتنفيذ أوامر حين يكون شرط تنفيذها متوفرا (صحيحا).</a:t>
            </a:r>
            <a:endParaRPr lang="en-GB" dirty="0"/>
          </a:p>
          <a:p>
            <a:pPr algn="r" rtl="1">
              <a:lnSpc>
                <a:spcPct val="90000"/>
              </a:lnSpc>
            </a:pPr>
            <a:endParaRPr lang="en-GB" dirty="0"/>
          </a:p>
          <a:p>
            <a:pPr algn="r" rtl="1">
              <a:lnSpc>
                <a:spcPct val="90000"/>
              </a:lnSpc>
            </a:pP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4664CBA5-C47B-4A16-B917-41F1F4664FF0}" type="slidenum">
              <a:rPr lang="en-US"/>
              <a:pPr/>
              <a:t>4</a:t>
            </a:fld>
            <a:endParaRPr lang="en-US"/>
          </a:p>
        </p:txBody>
      </p:sp>
      <p:sp>
        <p:nvSpPr>
          <p:cNvPr id="18841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838200"/>
          </a:xfrm>
        </p:spPr>
        <p:txBody>
          <a:bodyPr/>
          <a:lstStyle/>
          <a:p>
            <a:pPr rtl="1"/>
            <a:r>
              <a:rPr lang="ar-SA" b="1" dirty="0" smtClean="0"/>
              <a:t>طريقة صياغة جملة </a:t>
            </a:r>
            <a:r>
              <a:rPr lang="en-US" dirty="0" smtClean="0"/>
              <a:t>If</a:t>
            </a:r>
            <a:endParaRPr lang="en-GB" dirty="0"/>
          </a:p>
        </p:txBody>
      </p:sp>
      <p:sp>
        <p:nvSpPr>
          <p:cNvPr id="188419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228600" y="1219200"/>
            <a:ext cx="8915400" cy="4953000"/>
          </a:xfrm>
        </p:spPr>
        <p:txBody>
          <a:bodyPr/>
          <a:lstStyle/>
          <a:p>
            <a:pPr>
              <a:lnSpc>
                <a:spcPct val="80000"/>
              </a:lnSpc>
            </a:pPr>
            <a:endParaRPr lang="en-GB" sz="2000" dirty="0"/>
          </a:p>
          <a:p>
            <a:pPr lvl="2">
              <a:lnSpc>
                <a:spcPct val="80000"/>
              </a:lnSpc>
              <a:buFontTx/>
              <a:buNone/>
            </a:pPr>
            <a:r>
              <a:rPr lang="en-GB" sz="3600" dirty="0"/>
              <a:t>if </a:t>
            </a:r>
            <a:r>
              <a:rPr lang="en-GB" sz="3600" dirty="0" smtClean="0"/>
              <a:t>(</a:t>
            </a:r>
            <a:r>
              <a:rPr lang="ar-SA" sz="3600" dirty="0" smtClean="0">
                <a:solidFill>
                  <a:srgbClr val="00CC99"/>
                </a:solidFill>
              </a:rPr>
              <a:t>شرط التنفيذ</a:t>
            </a:r>
            <a:r>
              <a:rPr lang="en-GB" sz="3600" dirty="0" smtClean="0"/>
              <a:t>) </a:t>
            </a:r>
            <a:r>
              <a:rPr lang="en-GB" sz="3600" dirty="0"/>
              <a:t>{ </a:t>
            </a:r>
            <a:r>
              <a:rPr lang="ar-SA" sz="3600" dirty="0" smtClean="0"/>
              <a:t>   </a:t>
            </a:r>
            <a:endParaRPr lang="en-GB" b="1" i="1" dirty="0">
              <a:solidFill>
                <a:srgbClr val="0099CC"/>
              </a:solidFill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GB" sz="3600" dirty="0"/>
              <a:t>		</a:t>
            </a:r>
            <a:r>
              <a:rPr lang="ar-SA" sz="3600" dirty="0" smtClean="0">
                <a:solidFill>
                  <a:schemeClr val="tx2"/>
                </a:solidFill>
              </a:rPr>
              <a:t>الأوامر المشروطة</a:t>
            </a:r>
            <a:r>
              <a:rPr lang="en-GB" sz="3600" dirty="0" smtClean="0"/>
              <a:t>; </a:t>
            </a:r>
            <a:endParaRPr lang="en-GB" b="1" i="1" dirty="0">
              <a:solidFill>
                <a:srgbClr val="0099CC"/>
              </a:solidFill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GB" sz="3600" dirty="0"/>
              <a:t>}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ar-SA" sz="3600" dirty="0" smtClean="0">
                <a:solidFill>
                  <a:schemeClr val="tx2"/>
                </a:solidFill>
              </a:rPr>
              <a:t>باقي أوامر البرنامج</a:t>
            </a:r>
            <a:r>
              <a:rPr lang="en-GB" sz="3600" dirty="0" smtClean="0"/>
              <a:t>;</a:t>
            </a:r>
            <a:endParaRPr lang="en-GB" sz="3600" dirty="0"/>
          </a:p>
          <a:p>
            <a:pPr lvl="4">
              <a:lnSpc>
                <a:spcPct val="80000"/>
              </a:lnSpc>
              <a:buFontTx/>
              <a:buNone/>
            </a:pPr>
            <a:endParaRPr lang="en-GB" sz="3200" dirty="0"/>
          </a:p>
          <a:p>
            <a:pPr algn="r" rtl="1">
              <a:lnSpc>
                <a:spcPct val="80000"/>
              </a:lnSpc>
            </a:pPr>
            <a:r>
              <a:rPr lang="ar-SA" sz="2400" dirty="0" smtClean="0"/>
              <a:t>إذا شرط التنفيذ </a:t>
            </a:r>
            <a:r>
              <a:rPr lang="ar-SA" sz="2400" dirty="0" smtClean="0">
                <a:solidFill>
                  <a:srgbClr val="FF0000"/>
                </a:solidFill>
              </a:rPr>
              <a:t>يتوفر</a:t>
            </a:r>
            <a:r>
              <a:rPr lang="ar-SA" sz="2400" dirty="0" smtClean="0"/>
              <a:t> (بما يعني أن تقييم </a:t>
            </a:r>
            <a:r>
              <a:rPr lang="ar-SA" sz="2400" dirty="0" smtClean="0">
                <a:solidFill>
                  <a:srgbClr val="00CC99"/>
                </a:solidFill>
              </a:rPr>
              <a:t>شرط التنفيذ</a:t>
            </a:r>
            <a:r>
              <a:rPr lang="ar-SA" sz="2400" dirty="0" smtClean="0"/>
              <a:t> يعطي ”</a:t>
            </a:r>
            <a:r>
              <a:rPr lang="ar-SA" sz="2400" dirty="0" smtClean="0">
                <a:solidFill>
                  <a:srgbClr val="FF0000"/>
                </a:solidFill>
              </a:rPr>
              <a:t>صحيح</a:t>
            </a:r>
            <a:r>
              <a:rPr lang="ar-SA" sz="2400" dirty="0" smtClean="0"/>
              <a:t>“) فإنه يتم في هذه الحالة تنفيذ </a:t>
            </a:r>
            <a:r>
              <a:rPr lang="ar-SA" sz="2400" dirty="0" smtClean="0">
                <a:solidFill>
                  <a:schemeClr val="tx2"/>
                </a:solidFill>
              </a:rPr>
              <a:t>الأوامر المشروطة</a:t>
            </a:r>
            <a:r>
              <a:rPr lang="ar-SA" sz="2400" dirty="0" smtClean="0"/>
              <a:t>. بعد ذلك يتم تنفيذ </a:t>
            </a:r>
            <a:r>
              <a:rPr lang="ar-SA" sz="2400" dirty="0" smtClean="0">
                <a:solidFill>
                  <a:schemeClr val="tx2"/>
                </a:solidFill>
              </a:rPr>
              <a:t>باقي أوامر البرنامج</a:t>
            </a:r>
            <a:r>
              <a:rPr lang="ar-SA" sz="2400" dirty="0" smtClean="0"/>
              <a:t>.</a:t>
            </a:r>
            <a:endParaRPr lang="en-GB" sz="2400" dirty="0"/>
          </a:p>
          <a:p>
            <a:pPr algn="r" rtl="1">
              <a:lnSpc>
                <a:spcPct val="80000"/>
              </a:lnSpc>
            </a:pPr>
            <a:endParaRPr lang="en-GB" sz="2400" dirty="0"/>
          </a:p>
          <a:p>
            <a:pPr algn="r" rtl="1">
              <a:lnSpc>
                <a:spcPct val="80000"/>
              </a:lnSpc>
            </a:pPr>
            <a:r>
              <a:rPr lang="ar-SA" sz="2400" dirty="0" smtClean="0"/>
              <a:t>إذا شرط التنفيذ </a:t>
            </a:r>
            <a:r>
              <a:rPr lang="ar-SA" sz="2400" dirty="0" smtClean="0">
                <a:solidFill>
                  <a:srgbClr val="FF0000"/>
                </a:solidFill>
              </a:rPr>
              <a:t>لم يتوفر</a:t>
            </a:r>
            <a:r>
              <a:rPr lang="ar-SA" sz="2400" dirty="0" smtClean="0"/>
              <a:t> (بما يعني أن تقييم </a:t>
            </a:r>
            <a:r>
              <a:rPr lang="ar-SA" sz="2400" dirty="0" smtClean="0">
                <a:solidFill>
                  <a:srgbClr val="00CC99"/>
                </a:solidFill>
              </a:rPr>
              <a:t>شرط التنفيذ</a:t>
            </a:r>
            <a:r>
              <a:rPr lang="ar-SA" sz="2400" dirty="0" smtClean="0"/>
              <a:t> يعطي ”</a:t>
            </a:r>
            <a:r>
              <a:rPr lang="ar-SA" sz="2400" dirty="0" smtClean="0">
                <a:solidFill>
                  <a:srgbClr val="FF0000"/>
                </a:solidFill>
              </a:rPr>
              <a:t>خطأ</a:t>
            </a:r>
            <a:r>
              <a:rPr lang="ar-SA" sz="2400" dirty="0" smtClean="0"/>
              <a:t>“) فإنه يتم في هذه الحالة تنفيذ </a:t>
            </a:r>
            <a:r>
              <a:rPr lang="ar-SA" sz="2400" dirty="0" smtClean="0">
                <a:solidFill>
                  <a:schemeClr val="tx2"/>
                </a:solidFill>
              </a:rPr>
              <a:t>باقي أوامر البرنامج </a:t>
            </a:r>
            <a:r>
              <a:rPr lang="ar-SA" sz="2400" dirty="0" smtClean="0"/>
              <a:t>مباشرة. بما يعني أنه يتم تجاهل تنفيذ </a:t>
            </a:r>
            <a:r>
              <a:rPr lang="ar-SA" sz="2400" dirty="0" smtClean="0">
                <a:solidFill>
                  <a:schemeClr val="tx2"/>
                </a:solidFill>
              </a:rPr>
              <a:t>الأوامر المشروطة</a:t>
            </a:r>
            <a:r>
              <a:rPr lang="ar-SA" sz="2400" dirty="0" smtClean="0"/>
              <a:t>. </a:t>
            </a:r>
            <a:endParaRPr lang="en-GB" sz="2400" dirty="0" smtClean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66E52F08-73EA-4ED6-891E-3784D9F85119}" type="slidenum">
              <a:rPr lang="en-US"/>
              <a:pPr/>
              <a:t>5</a:t>
            </a:fld>
            <a:endParaRPr lang="en-US"/>
          </a:p>
        </p:txBody>
      </p:sp>
      <p:sp>
        <p:nvSpPr>
          <p:cNvPr id="18944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838200"/>
          </a:xfrm>
        </p:spPr>
        <p:txBody>
          <a:bodyPr/>
          <a:lstStyle/>
          <a:p>
            <a:pPr rtl="1"/>
            <a:r>
              <a:rPr lang="ar-SA" b="1" dirty="0" smtClean="0"/>
              <a:t>طريقة تنفيذ جملة </a:t>
            </a:r>
            <a:r>
              <a:rPr lang="en-US" dirty="0" smtClean="0"/>
              <a:t>If</a:t>
            </a:r>
            <a:endParaRPr lang="en-GB" dirty="0"/>
          </a:p>
        </p:txBody>
      </p:sp>
      <p:grpSp>
        <p:nvGrpSpPr>
          <p:cNvPr id="189465" name="Group 25"/>
          <p:cNvGrpSpPr>
            <a:grpSpLocks/>
          </p:cNvGrpSpPr>
          <p:nvPr/>
        </p:nvGrpSpPr>
        <p:grpSpPr bwMode="auto">
          <a:xfrm>
            <a:off x="2057400" y="2819400"/>
            <a:ext cx="5756349" cy="3505200"/>
            <a:chOff x="768" y="1200"/>
            <a:chExt cx="3721" cy="2256"/>
          </a:xfrm>
        </p:grpSpPr>
        <p:sp>
          <p:nvSpPr>
            <p:cNvPr id="189464" name="Line 24"/>
            <p:cNvSpPr>
              <a:spLocks noChangeShapeType="1"/>
            </p:cNvSpPr>
            <p:nvPr/>
          </p:nvSpPr>
          <p:spPr bwMode="auto">
            <a:xfrm>
              <a:off x="1680" y="3216"/>
              <a:ext cx="0" cy="24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grpSp>
          <p:nvGrpSpPr>
            <p:cNvPr id="189451" name="Group 11"/>
            <p:cNvGrpSpPr>
              <a:grpSpLocks/>
            </p:cNvGrpSpPr>
            <p:nvPr/>
          </p:nvGrpSpPr>
          <p:grpSpPr bwMode="auto">
            <a:xfrm>
              <a:off x="768" y="1200"/>
              <a:ext cx="1824" cy="912"/>
              <a:chOff x="2832" y="1056"/>
              <a:chExt cx="1824" cy="912"/>
            </a:xfrm>
          </p:grpSpPr>
          <p:sp>
            <p:nvSpPr>
              <p:cNvPr id="189446" name="AutoShape 6"/>
              <p:cNvSpPr>
                <a:spLocks noChangeArrowheads="1"/>
              </p:cNvSpPr>
              <p:nvPr/>
            </p:nvSpPr>
            <p:spPr bwMode="auto">
              <a:xfrm>
                <a:off x="2832" y="1056"/>
                <a:ext cx="1824" cy="912"/>
              </a:xfrm>
              <a:prstGeom prst="flowChartDecision">
                <a:avLst/>
              </a:prstGeom>
              <a:noFill/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9449" name="Text Box 9"/>
              <p:cNvSpPr txBox="1">
                <a:spLocks noChangeArrowheads="1"/>
              </p:cNvSpPr>
              <p:nvPr/>
            </p:nvSpPr>
            <p:spPr bwMode="auto">
              <a:xfrm>
                <a:off x="3128" y="1301"/>
                <a:ext cx="1226" cy="45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 algn="ctr"/>
                <a:r>
                  <a:rPr lang="ar-SA" sz="2000" b="1" dirty="0" smtClean="0">
                    <a:solidFill>
                      <a:schemeClr val="tx2"/>
                    </a:solidFill>
                  </a:rPr>
                  <a:t>هل تقييم</a:t>
                </a:r>
                <a:r>
                  <a:rPr lang="ar-SA" sz="2000" b="1" dirty="0" smtClean="0">
                    <a:solidFill>
                      <a:srgbClr val="00CC99"/>
                    </a:solidFill>
                  </a:rPr>
                  <a:t> شرط التنفيذ</a:t>
                </a:r>
                <a:endParaRPr lang="en-GB" sz="2000" b="1" dirty="0">
                  <a:solidFill>
                    <a:srgbClr val="00CC99"/>
                  </a:solidFill>
                </a:endParaRPr>
              </a:p>
              <a:p>
                <a:pPr algn="ctr"/>
                <a:r>
                  <a:rPr lang="ar-SA" sz="2000" b="1" dirty="0" smtClean="0">
                    <a:solidFill>
                      <a:schemeClr val="tx2"/>
                    </a:solidFill>
                  </a:rPr>
                  <a:t>يعطي صحيح؟</a:t>
                </a:r>
                <a:endParaRPr lang="en-GB" sz="2000" b="1" dirty="0">
                  <a:solidFill>
                    <a:schemeClr val="tx2"/>
                  </a:solidFill>
                </a:endParaRPr>
              </a:p>
            </p:txBody>
          </p:sp>
        </p:grpSp>
        <p:cxnSp>
          <p:nvCxnSpPr>
            <p:cNvPr id="189452" name="AutoShape 12"/>
            <p:cNvCxnSpPr>
              <a:cxnSpLocks noChangeShapeType="1"/>
              <a:stCxn id="189446" idx="2"/>
              <a:endCxn id="189448" idx="0"/>
            </p:cNvCxnSpPr>
            <p:nvPr/>
          </p:nvCxnSpPr>
          <p:spPr bwMode="auto">
            <a:xfrm>
              <a:off x="1680" y="2112"/>
              <a:ext cx="0" cy="576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189453" name="AutoShape 13"/>
            <p:cNvCxnSpPr>
              <a:cxnSpLocks noChangeShapeType="1"/>
              <a:stCxn id="189446" idx="3"/>
              <a:endCxn id="189447" idx="1"/>
            </p:cNvCxnSpPr>
            <p:nvPr/>
          </p:nvCxnSpPr>
          <p:spPr bwMode="auto">
            <a:xfrm>
              <a:off x="2592" y="1656"/>
              <a:ext cx="553" cy="0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189456" name="AutoShape 16"/>
            <p:cNvCxnSpPr>
              <a:cxnSpLocks noChangeShapeType="1"/>
              <a:stCxn id="189447" idx="2"/>
              <a:endCxn id="189448" idx="3"/>
            </p:cNvCxnSpPr>
            <p:nvPr/>
          </p:nvCxnSpPr>
          <p:spPr bwMode="auto">
            <a:xfrm rot="5400000">
              <a:off x="2569" y="1703"/>
              <a:ext cx="1032" cy="1465"/>
            </a:xfrm>
            <a:prstGeom prst="bentConnector2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</p:cxnSp>
        <p:grpSp>
          <p:nvGrpSpPr>
            <p:cNvPr id="189460" name="Group 20"/>
            <p:cNvGrpSpPr>
              <a:grpSpLocks/>
            </p:cNvGrpSpPr>
            <p:nvPr/>
          </p:nvGrpSpPr>
          <p:grpSpPr bwMode="auto">
            <a:xfrm>
              <a:off x="3145" y="1392"/>
              <a:ext cx="1344" cy="528"/>
              <a:chOff x="3145" y="1369"/>
              <a:chExt cx="1344" cy="528"/>
            </a:xfrm>
          </p:grpSpPr>
          <p:sp>
            <p:nvSpPr>
              <p:cNvPr id="189447" name="Rectangle 7"/>
              <p:cNvSpPr>
                <a:spLocks noChangeArrowheads="1"/>
              </p:cNvSpPr>
              <p:nvPr/>
            </p:nvSpPr>
            <p:spPr bwMode="auto">
              <a:xfrm>
                <a:off x="3145" y="1369"/>
                <a:ext cx="1344" cy="528"/>
              </a:xfrm>
              <a:prstGeom prst="rect">
                <a:avLst/>
              </a:prstGeom>
              <a:noFill/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9457" name="Text Box 17"/>
              <p:cNvSpPr txBox="1">
                <a:spLocks noChangeArrowheads="1"/>
              </p:cNvSpPr>
              <p:nvPr/>
            </p:nvSpPr>
            <p:spPr bwMode="auto">
              <a:xfrm>
                <a:off x="3329" y="1448"/>
                <a:ext cx="992" cy="41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 algn="ctr"/>
                <a:r>
                  <a:rPr lang="ar-SA" b="1" dirty="0" smtClean="0">
                    <a:solidFill>
                      <a:schemeClr val="tx2"/>
                    </a:solidFill>
                  </a:rPr>
                  <a:t>يجب تنفيذ</a:t>
                </a:r>
                <a:endParaRPr lang="en-GB" b="1" dirty="0">
                  <a:solidFill>
                    <a:srgbClr val="00CC99"/>
                  </a:solidFill>
                </a:endParaRPr>
              </a:p>
              <a:p>
                <a:pPr algn="ctr"/>
                <a:r>
                  <a:rPr lang="ar-SA" b="1" dirty="0">
                    <a:solidFill>
                      <a:srgbClr val="0033CC"/>
                    </a:solidFill>
                  </a:rPr>
                  <a:t>الأوامر المشروطة</a:t>
                </a:r>
                <a:endParaRPr lang="en-GB" b="1" dirty="0">
                  <a:solidFill>
                    <a:srgbClr val="0033CC"/>
                  </a:solidFill>
                </a:endParaRPr>
              </a:p>
            </p:txBody>
          </p:sp>
        </p:grpSp>
        <p:grpSp>
          <p:nvGrpSpPr>
            <p:cNvPr id="189461" name="Group 21"/>
            <p:cNvGrpSpPr>
              <a:grpSpLocks/>
            </p:cNvGrpSpPr>
            <p:nvPr/>
          </p:nvGrpSpPr>
          <p:grpSpPr bwMode="auto">
            <a:xfrm>
              <a:off x="1008" y="2688"/>
              <a:ext cx="1344" cy="528"/>
              <a:chOff x="1008" y="2688"/>
              <a:chExt cx="1344" cy="528"/>
            </a:xfrm>
          </p:grpSpPr>
          <p:sp>
            <p:nvSpPr>
              <p:cNvPr id="189448" name="Rectangle 8"/>
              <p:cNvSpPr>
                <a:spLocks noChangeArrowheads="1"/>
              </p:cNvSpPr>
              <p:nvPr/>
            </p:nvSpPr>
            <p:spPr bwMode="auto">
              <a:xfrm>
                <a:off x="1008" y="2688"/>
                <a:ext cx="1344" cy="528"/>
              </a:xfrm>
              <a:prstGeom prst="rect">
                <a:avLst/>
              </a:prstGeom>
              <a:noFill/>
              <a:ln w="9525">
                <a:solidFill>
                  <a:schemeClr val="tx1"/>
                </a:solidFill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n-US"/>
              </a:p>
            </p:txBody>
          </p:sp>
          <p:sp>
            <p:nvSpPr>
              <p:cNvPr id="189459" name="Text Box 19"/>
              <p:cNvSpPr txBox="1">
                <a:spLocks noChangeArrowheads="1"/>
              </p:cNvSpPr>
              <p:nvPr/>
            </p:nvSpPr>
            <p:spPr bwMode="auto">
              <a:xfrm>
                <a:off x="1162" y="2750"/>
                <a:ext cx="1060" cy="41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>
                <a:spAutoFit/>
              </a:bodyPr>
              <a:lstStyle/>
              <a:p>
                <a:pPr algn="ctr"/>
                <a:r>
                  <a:rPr lang="ar-SA" b="1" dirty="0" smtClean="0">
                    <a:solidFill>
                      <a:schemeClr val="tx2"/>
                    </a:solidFill>
                  </a:rPr>
                  <a:t>يجب تنفيذ</a:t>
                </a:r>
                <a:endParaRPr lang="en-GB" b="1" dirty="0">
                  <a:solidFill>
                    <a:srgbClr val="00CC99"/>
                  </a:solidFill>
                </a:endParaRPr>
              </a:p>
              <a:p>
                <a:pPr algn="ctr"/>
                <a:r>
                  <a:rPr lang="ar-SA" b="1" dirty="0">
                    <a:solidFill>
                      <a:srgbClr val="0033CC"/>
                    </a:solidFill>
                  </a:rPr>
                  <a:t>باقي أوامر البرنامج</a:t>
                </a:r>
                <a:endParaRPr lang="en-GB" b="1" dirty="0">
                  <a:solidFill>
                    <a:srgbClr val="0033CC"/>
                  </a:solidFill>
                </a:endParaRPr>
              </a:p>
            </p:txBody>
          </p:sp>
        </p:grpSp>
        <p:sp>
          <p:nvSpPr>
            <p:cNvPr id="189462" name="Text Box 22"/>
            <p:cNvSpPr txBox="1">
              <a:spLocks noChangeArrowheads="1"/>
            </p:cNvSpPr>
            <p:nvPr/>
          </p:nvSpPr>
          <p:spPr bwMode="auto">
            <a:xfrm>
              <a:off x="1392" y="2256"/>
              <a:ext cx="192" cy="2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ar-SA" b="1" i="1" dirty="0" smtClean="0">
                  <a:solidFill>
                    <a:srgbClr val="FF0000"/>
                  </a:solidFill>
                </a:rPr>
                <a:t>لا</a:t>
              </a:r>
              <a:endParaRPr lang="en-GB" b="1" i="1" dirty="0">
                <a:solidFill>
                  <a:srgbClr val="FF0000"/>
                </a:solidFill>
              </a:endParaRPr>
            </a:p>
          </p:txBody>
        </p:sp>
        <p:sp>
          <p:nvSpPr>
            <p:cNvPr id="189463" name="Text Box 23"/>
            <p:cNvSpPr txBox="1">
              <a:spLocks noChangeArrowheads="1"/>
            </p:cNvSpPr>
            <p:nvPr/>
          </p:nvSpPr>
          <p:spPr bwMode="auto">
            <a:xfrm>
              <a:off x="2640" y="1449"/>
              <a:ext cx="268" cy="2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ar-SA" b="1" i="1" dirty="0" smtClean="0">
                  <a:solidFill>
                    <a:srgbClr val="FF0000"/>
                  </a:solidFill>
                </a:rPr>
                <a:t>نعم</a:t>
              </a:r>
              <a:endParaRPr lang="en-GB" b="1" i="1" dirty="0">
                <a:solidFill>
                  <a:srgbClr val="FF0000"/>
                </a:solidFill>
              </a:endParaRPr>
            </a:p>
          </p:txBody>
        </p:sp>
      </p:grpSp>
      <p:sp>
        <p:nvSpPr>
          <p:cNvPr id="189466" name="Text Box 26"/>
          <p:cNvSpPr txBox="1">
            <a:spLocks noChangeArrowheads="1"/>
          </p:cNvSpPr>
          <p:nvPr/>
        </p:nvSpPr>
        <p:spPr bwMode="auto">
          <a:xfrm>
            <a:off x="3200400" y="1219200"/>
            <a:ext cx="5925020" cy="186512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lvl="2">
              <a:lnSpc>
                <a:spcPct val="80000"/>
              </a:lnSpc>
              <a:buFontTx/>
              <a:buNone/>
            </a:pPr>
            <a:r>
              <a:rPr lang="en-GB" sz="3600" dirty="0" smtClean="0"/>
              <a:t>if (</a:t>
            </a:r>
            <a:r>
              <a:rPr lang="ar-SA" sz="3600" dirty="0" smtClean="0">
                <a:solidFill>
                  <a:srgbClr val="00CC99"/>
                </a:solidFill>
              </a:rPr>
              <a:t>شرط التنفيذ</a:t>
            </a:r>
            <a:r>
              <a:rPr lang="en-GB" sz="3600" dirty="0" smtClean="0"/>
              <a:t>) { </a:t>
            </a:r>
            <a:r>
              <a:rPr lang="ar-SA" sz="3600" dirty="0" smtClean="0"/>
              <a:t>   </a:t>
            </a:r>
            <a:endParaRPr lang="en-GB" b="1" i="1" dirty="0" smtClean="0">
              <a:solidFill>
                <a:srgbClr val="0099CC"/>
              </a:solidFill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GB" sz="3600" dirty="0" smtClean="0"/>
              <a:t>		</a:t>
            </a:r>
            <a:r>
              <a:rPr lang="ar-SA" sz="3600" dirty="0" smtClean="0">
                <a:solidFill>
                  <a:schemeClr val="tx2"/>
                </a:solidFill>
              </a:rPr>
              <a:t>الأوامر المشروطة</a:t>
            </a:r>
            <a:r>
              <a:rPr lang="en-GB" sz="3600" dirty="0" smtClean="0"/>
              <a:t>; </a:t>
            </a:r>
            <a:endParaRPr lang="en-GB" b="1" i="1" dirty="0" smtClean="0">
              <a:solidFill>
                <a:srgbClr val="0099CC"/>
              </a:solidFill>
            </a:endParaRPr>
          </a:p>
          <a:p>
            <a:pPr lvl="2">
              <a:lnSpc>
                <a:spcPct val="80000"/>
              </a:lnSpc>
              <a:buFontTx/>
              <a:buNone/>
            </a:pPr>
            <a:r>
              <a:rPr lang="en-GB" sz="3600" dirty="0" smtClean="0"/>
              <a:t>}</a:t>
            </a:r>
          </a:p>
          <a:p>
            <a:pPr lvl="2">
              <a:lnSpc>
                <a:spcPct val="80000"/>
              </a:lnSpc>
              <a:buFontTx/>
              <a:buNone/>
            </a:pPr>
            <a:r>
              <a:rPr lang="ar-SA" sz="3600" dirty="0" smtClean="0">
                <a:solidFill>
                  <a:schemeClr val="tx2"/>
                </a:solidFill>
              </a:rPr>
              <a:t>باقي أوامر البرنامج</a:t>
            </a:r>
            <a:r>
              <a:rPr lang="en-GB" sz="3600" dirty="0" smtClean="0"/>
              <a:t>;</a:t>
            </a:r>
            <a:endParaRPr lang="en-GB" sz="3600" dirty="0"/>
          </a:p>
        </p:txBody>
      </p:sp>
      <p:cxnSp>
        <p:nvCxnSpPr>
          <p:cNvPr id="189468" name="AutoShape 28"/>
          <p:cNvCxnSpPr>
            <a:cxnSpLocks noChangeShapeType="1"/>
            <a:endCxn id="189446" idx="1"/>
          </p:cNvCxnSpPr>
          <p:nvPr/>
        </p:nvCxnSpPr>
        <p:spPr bwMode="auto">
          <a:xfrm>
            <a:off x="1524000" y="3505200"/>
            <a:ext cx="533400" cy="23813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sp>
        <p:nvSpPr>
          <p:cNvPr id="2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F3C2C1FC-4E56-412E-B1D0-CD7C9142ECA7}" type="slidenum">
              <a:rPr lang="en-US"/>
              <a:pPr/>
              <a:t>6</a:t>
            </a:fld>
            <a:endParaRPr lang="en-US"/>
          </a:p>
        </p:txBody>
      </p:sp>
      <p:sp>
        <p:nvSpPr>
          <p:cNvPr id="19353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838200"/>
          </a:xfrm>
        </p:spPr>
        <p:txBody>
          <a:bodyPr/>
          <a:lstStyle/>
          <a:p>
            <a:pPr rtl="1"/>
            <a:r>
              <a:rPr lang="ar-SA" b="1" dirty="0" smtClean="0"/>
              <a:t>جملة </a:t>
            </a:r>
            <a:r>
              <a:rPr lang="en-US" dirty="0" smtClean="0"/>
              <a:t>If-else</a:t>
            </a:r>
            <a:endParaRPr lang="en-GB" dirty="0"/>
          </a:p>
        </p:txBody>
      </p:sp>
      <p:sp>
        <p:nvSpPr>
          <p:cNvPr id="193539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762000" y="1524000"/>
            <a:ext cx="8077200" cy="4648200"/>
          </a:xfrm>
        </p:spPr>
        <p:txBody>
          <a:bodyPr/>
          <a:lstStyle/>
          <a:p>
            <a:pPr algn="r" rtl="1"/>
            <a:r>
              <a:rPr lang="ar-SA" dirty="0" smtClean="0"/>
              <a:t>تسمح جملة </a:t>
            </a:r>
            <a:r>
              <a:rPr lang="en-GB" b="1" dirty="0" smtClean="0">
                <a:solidFill>
                  <a:schemeClr val="tx2"/>
                </a:solidFill>
              </a:rPr>
              <a:t>if-else</a:t>
            </a:r>
            <a:r>
              <a:rPr lang="ar-SA" dirty="0" smtClean="0"/>
              <a:t> بتحديد مسار ثاني للتنفيذ حين يكون شرط التنفيذ غير متوفر.</a:t>
            </a:r>
            <a:endParaRPr lang="en-GB" dirty="0"/>
          </a:p>
          <a:p>
            <a:pPr algn="r" rtl="1"/>
            <a:endParaRPr lang="en-US" dirty="0"/>
          </a:p>
          <a:p>
            <a:pPr algn="r" rtl="1">
              <a:buNone/>
            </a:pP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BB0250E7-12AC-4B47-B87B-9BD4DAFB8656}" type="slidenum">
              <a:rPr lang="en-US"/>
              <a:pPr/>
              <a:t>7</a:t>
            </a:fld>
            <a:endParaRPr lang="en-US"/>
          </a:p>
        </p:txBody>
      </p:sp>
      <p:sp>
        <p:nvSpPr>
          <p:cNvPr id="19149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838200"/>
          </a:xfrm>
        </p:spPr>
        <p:txBody>
          <a:bodyPr/>
          <a:lstStyle/>
          <a:p>
            <a:pPr rtl="1"/>
            <a:r>
              <a:rPr lang="ar-SA" b="1" dirty="0" smtClean="0"/>
              <a:t>طريقة صياغة جملة </a:t>
            </a:r>
            <a:r>
              <a:rPr lang="en-US" dirty="0" smtClean="0"/>
              <a:t>If-else</a:t>
            </a:r>
            <a:endParaRPr lang="en-GB" dirty="0"/>
          </a:p>
        </p:txBody>
      </p:sp>
      <p:sp>
        <p:nvSpPr>
          <p:cNvPr id="191491" name="Rectangle 3" descr="Rectangle: Click to edit Master text styles&#10;Second level&#10;Third level&#10;Fourth level&#10;Fifth level"/>
          <p:cNvSpPr>
            <a:spLocks noGrp="1" noChangeArrowheads="1"/>
          </p:cNvSpPr>
          <p:nvPr>
            <p:ph type="body" idx="1"/>
          </p:nvPr>
        </p:nvSpPr>
        <p:spPr>
          <a:xfrm>
            <a:off x="228600" y="1371600"/>
            <a:ext cx="8915400" cy="4953000"/>
          </a:xfrm>
        </p:spPr>
        <p:txBody>
          <a:bodyPr/>
          <a:lstStyle/>
          <a:p>
            <a:pPr>
              <a:lnSpc>
                <a:spcPct val="80000"/>
              </a:lnSpc>
            </a:pPr>
            <a:endParaRPr lang="en-GB" sz="1600" dirty="0"/>
          </a:p>
          <a:p>
            <a:pPr lvl="4">
              <a:lnSpc>
                <a:spcPct val="80000"/>
              </a:lnSpc>
              <a:buFontTx/>
              <a:buNone/>
            </a:pPr>
            <a:r>
              <a:rPr lang="en-GB" sz="2400" dirty="0"/>
              <a:t>if </a:t>
            </a:r>
            <a:r>
              <a:rPr lang="en-GB" sz="2400" dirty="0" smtClean="0"/>
              <a:t>(</a:t>
            </a:r>
            <a:r>
              <a:rPr lang="ar-SA" sz="2400" dirty="0" smtClean="0">
                <a:solidFill>
                  <a:srgbClr val="00CC99"/>
                </a:solidFill>
              </a:rPr>
              <a:t>شرط التنفيذ</a:t>
            </a:r>
            <a:r>
              <a:rPr lang="en-GB" sz="2400" dirty="0" smtClean="0"/>
              <a:t>) </a:t>
            </a:r>
            <a:r>
              <a:rPr lang="en-GB" sz="2400" dirty="0"/>
              <a:t>{ 	</a:t>
            </a:r>
            <a:endParaRPr lang="en-GB" sz="1600" b="1" i="1" dirty="0">
              <a:solidFill>
                <a:srgbClr val="0099CC"/>
              </a:solidFill>
            </a:endParaRPr>
          </a:p>
          <a:p>
            <a:pPr lvl="4">
              <a:lnSpc>
                <a:spcPct val="80000"/>
              </a:lnSpc>
              <a:buFontTx/>
              <a:buNone/>
            </a:pPr>
            <a:r>
              <a:rPr lang="en-GB" sz="2400" dirty="0"/>
              <a:t>		</a:t>
            </a:r>
            <a:r>
              <a:rPr lang="ar-SA" sz="2400" dirty="0" smtClean="0">
                <a:solidFill>
                  <a:schemeClr val="tx2"/>
                </a:solidFill>
              </a:rPr>
              <a:t> الأوامر المشروطة</a:t>
            </a:r>
            <a:r>
              <a:rPr lang="en-GB" sz="2400" dirty="0" smtClean="0"/>
              <a:t>; </a:t>
            </a:r>
            <a:r>
              <a:rPr lang="en-GB" sz="2400" dirty="0"/>
              <a:t>		</a:t>
            </a:r>
            <a:endParaRPr lang="en-GB" sz="1600" b="1" i="1" dirty="0">
              <a:solidFill>
                <a:srgbClr val="0099CC"/>
              </a:solidFill>
            </a:endParaRPr>
          </a:p>
          <a:p>
            <a:pPr lvl="4">
              <a:lnSpc>
                <a:spcPct val="80000"/>
              </a:lnSpc>
              <a:buFontTx/>
              <a:buNone/>
            </a:pPr>
            <a:r>
              <a:rPr lang="en-GB" sz="2400" dirty="0"/>
              <a:t>}</a:t>
            </a:r>
          </a:p>
          <a:p>
            <a:pPr lvl="4">
              <a:lnSpc>
                <a:spcPct val="80000"/>
              </a:lnSpc>
              <a:buFontTx/>
              <a:buNone/>
            </a:pPr>
            <a:r>
              <a:rPr lang="en-US" sz="2400" dirty="0"/>
              <a:t>else {</a:t>
            </a:r>
          </a:p>
          <a:p>
            <a:pPr lvl="4">
              <a:lnSpc>
                <a:spcPct val="80000"/>
              </a:lnSpc>
              <a:buFontTx/>
              <a:buNone/>
            </a:pPr>
            <a:r>
              <a:rPr lang="en-US" sz="2400" dirty="0"/>
              <a:t>		</a:t>
            </a:r>
            <a:r>
              <a:rPr lang="ar-SA" sz="2400" dirty="0" smtClean="0">
                <a:solidFill>
                  <a:schemeClr val="tx2"/>
                </a:solidFill>
              </a:rPr>
              <a:t>أوامر المسار الثاني</a:t>
            </a:r>
            <a:r>
              <a:rPr lang="en-US" sz="2400" dirty="0" smtClean="0"/>
              <a:t>;</a:t>
            </a:r>
            <a:r>
              <a:rPr lang="en-US" sz="2400" dirty="0"/>
              <a:t>		</a:t>
            </a:r>
            <a:endParaRPr lang="en-US" sz="1600" b="1" i="1" dirty="0">
              <a:solidFill>
                <a:srgbClr val="0099CC"/>
              </a:solidFill>
            </a:endParaRPr>
          </a:p>
          <a:p>
            <a:pPr lvl="4">
              <a:lnSpc>
                <a:spcPct val="80000"/>
              </a:lnSpc>
              <a:buFontTx/>
              <a:buNone/>
            </a:pPr>
            <a:r>
              <a:rPr lang="en-US" sz="2400" dirty="0"/>
              <a:t>} </a:t>
            </a:r>
            <a:endParaRPr lang="en-GB" sz="2400" dirty="0"/>
          </a:p>
          <a:p>
            <a:pPr lvl="4">
              <a:lnSpc>
                <a:spcPct val="80000"/>
              </a:lnSpc>
              <a:buFontTx/>
              <a:buNone/>
            </a:pPr>
            <a:r>
              <a:rPr lang="ar-SA" sz="2400" dirty="0" smtClean="0">
                <a:solidFill>
                  <a:schemeClr val="tx2"/>
                </a:solidFill>
              </a:rPr>
              <a:t>باقي أوامر البرنامج</a:t>
            </a:r>
            <a:r>
              <a:rPr lang="en-GB" sz="2400" dirty="0" smtClean="0"/>
              <a:t>;</a:t>
            </a:r>
            <a:endParaRPr lang="en-GB" sz="2400" dirty="0"/>
          </a:p>
          <a:p>
            <a:pPr lvl="4">
              <a:lnSpc>
                <a:spcPct val="80000"/>
              </a:lnSpc>
              <a:buFontTx/>
              <a:buNone/>
            </a:pPr>
            <a:endParaRPr lang="en-GB" sz="2400" dirty="0"/>
          </a:p>
          <a:p>
            <a:pPr algn="r" rtl="1">
              <a:lnSpc>
                <a:spcPct val="80000"/>
              </a:lnSpc>
            </a:pPr>
            <a:r>
              <a:rPr lang="ar-SA" sz="1800" dirty="0" smtClean="0"/>
              <a:t>إذا شرط التنفيذ </a:t>
            </a:r>
            <a:r>
              <a:rPr lang="ar-SA" sz="1800" dirty="0" smtClean="0">
                <a:solidFill>
                  <a:srgbClr val="FF0000"/>
                </a:solidFill>
              </a:rPr>
              <a:t>يتوفر</a:t>
            </a:r>
            <a:r>
              <a:rPr lang="ar-SA" sz="1800" dirty="0" smtClean="0"/>
              <a:t> (بما يعني أن تقييم </a:t>
            </a:r>
            <a:r>
              <a:rPr lang="ar-SA" sz="1800" dirty="0" smtClean="0">
                <a:solidFill>
                  <a:srgbClr val="00CC99"/>
                </a:solidFill>
              </a:rPr>
              <a:t>شرط التنفيذ</a:t>
            </a:r>
            <a:r>
              <a:rPr lang="ar-SA" sz="1800" dirty="0" smtClean="0"/>
              <a:t> يعطي ”</a:t>
            </a:r>
            <a:r>
              <a:rPr lang="ar-SA" sz="1800" dirty="0" smtClean="0">
                <a:solidFill>
                  <a:srgbClr val="FF0000"/>
                </a:solidFill>
              </a:rPr>
              <a:t>صحيح</a:t>
            </a:r>
            <a:r>
              <a:rPr lang="ar-SA" sz="1800" dirty="0" smtClean="0"/>
              <a:t>“) فإنه يتم في هذه الحالة تنفيذ </a:t>
            </a:r>
            <a:r>
              <a:rPr lang="ar-SA" sz="1800" dirty="0" smtClean="0">
                <a:solidFill>
                  <a:schemeClr val="tx2"/>
                </a:solidFill>
              </a:rPr>
              <a:t>الأوامر المشروطة</a:t>
            </a:r>
            <a:r>
              <a:rPr lang="ar-SA" sz="1800" dirty="0" smtClean="0"/>
              <a:t>. بعد ذلك يتم تنفيذ </a:t>
            </a:r>
            <a:r>
              <a:rPr lang="ar-SA" sz="1800" dirty="0" smtClean="0">
                <a:solidFill>
                  <a:schemeClr val="tx2"/>
                </a:solidFill>
              </a:rPr>
              <a:t>باقي أوامر البرنامج</a:t>
            </a:r>
            <a:r>
              <a:rPr lang="ar-SA" sz="1800" dirty="0" smtClean="0"/>
              <a:t>.</a:t>
            </a:r>
            <a:endParaRPr lang="en-GB" sz="1800" dirty="0" smtClean="0"/>
          </a:p>
          <a:p>
            <a:pPr algn="r" rtl="1">
              <a:lnSpc>
                <a:spcPct val="80000"/>
              </a:lnSpc>
            </a:pPr>
            <a:endParaRPr lang="en-GB" sz="1800" dirty="0" smtClean="0"/>
          </a:p>
          <a:p>
            <a:pPr algn="r" rtl="1">
              <a:lnSpc>
                <a:spcPct val="80000"/>
              </a:lnSpc>
            </a:pPr>
            <a:r>
              <a:rPr lang="ar-SA" sz="1800" dirty="0" smtClean="0"/>
              <a:t>إذا شرط التنفيذ </a:t>
            </a:r>
            <a:r>
              <a:rPr lang="ar-SA" sz="1800" dirty="0" smtClean="0">
                <a:solidFill>
                  <a:srgbClr val="FF0000"/>
                </a:solidFill>
              </a:rPr>
              <a:t>لم يتوفر</a:t>
            </a:r>
            <a:r>
              <a:rPr lang="ar-SA" sz="1800" dirty="0" smtClean="0"/>
              <a:t> (بما يعني أن تقييم </a:t>
            </a:r>
            <a:r>
              <a:rPr lang="ar-SA" sz="1800" dirty="0" smtClean="0">
                <a:solidFill>
                  <a:srgbClr val="00CC99"/>
                </a:solidFill>
              </a:rPr>
              <a:t>شرط التنفيذ</a:t>
            </a:r>
            <a:r>
              <a:rPr lang="ar-SA" sz="1800" dirty="0" smtClean="0"/>
              <a:t> يعطي ”</a:t>
            </a:r>
            <a:r>
              <a:rPr lang="ar-SA" sz="1800" dirty="0" smtClean="0">
                <a:solidFill>
                  <a:srgbClr val="FF0000"/>
                </a:solidFill>
              </a:rPr>
              <a:t>خطأ</a:t>
            </a:r>
            <a:r>
              <a:rPr lang="ar-SA" sz="1800" dirty="0" smtClean="0"/>
              <a:t>“) فإنه يتم في هذه الحالة تنفيذ </a:t>
            </a:r>
            <a:r>
              <a:rPr lang="ar-SA" sz="1800" dirty="0" smtClean="0">
                <a:solidFill>
                  <a:schemeClr val="tx2"/>
                </a:solidFill>
              </a:rPr>
              <a:t>أوامر المسار الثاني</a:t>
            </a:r>
            <a:r>
              <a:rPr lang="ar-SA" sz="1800" dirty="0" smtClean="0"/>
              <a:t>. بعد ذلك يتم تنفيذ </a:t>
            </a:r>
            <a:r>
              <a:rPr lang="ar-SA" sz="1800" dirty="0" smtClean="0">
                <a:solidFill>
                  <a:schemeClr val="tx2"/>
                </a:solidFill>
              </a:rPr>
              <a:t>باقي أوامر البرنامج</a:t>
            </a:r>
            <a:r>
              <a:rPr lang="ar-SA" sz="1800" dirty="0" smtClean="0"/>
              <a:t>. 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lang="en-US"/>
              <a:t>Page </a:t>
            </a:r>
            <a:fld id="{56CD9B26-AECA-4DA6-8E09-5A9A1FE7A55E}" type="slidenum">
              <a:rPr lang="en-US"/>
              <a:pPr/>
              <a:t>8</a:t>
            </a:fld>
            <a:endParaRPr lang="en-US"/>
          </a:p>
        </p:txBody>
      </p:sp>
      <p:sp>
        <p:nvSpPr>
          <p:cNvPr id="19251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772400" cy="838200"/>
          </a:xfrm>
        </p:spPr>
        <p:txBody>
          <a:bodyPr/>
          <a:lstStyle/>
          <a:p>
            <a:pPr rtl="1"/>
            <a:r>
              <a:rPr lang="ar-SA" b="1" dirty="0" smtClean="0"/>
              <a:t>طريقة تنفيذ جملة </a:t>
            </a:r>
            <a:r>
              <a:rPr lang="en-US" dirty="0" smtClean="0"/>
              <a:t>If-else</a:t>
            </a:r>
            <a:endParaRPr lang="en-GB" dirty="0"/>
          </a:p>
        </p:txBody>
      </p:sp>
      <p:sp>
        <p:nvSpPr>
          <p:cNvPr id="192531" name="Text Box 19"/>
          <p:cNvSpPr txBox="1">
            <a:spLocks noChangeArrowheads="1"/>
          </p:cNvSpPr>
          <p:nvPr/>
        </p:nvSpPr>
        <p:spPr bwMode="auto">
          <a:xfrm>
            <a:off x="819626" y="1099673"/>
            <a:ext cx="5724644" cy="16435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lvl="4">
              <a:lnSpc>
                <a:spcPct val="80000"/>
              </a:lnSpc>
              <a:buFontTx/>
              <a:buNone/>
            </a:pPr>
            <a:r>
              <a:rPr lang="en-GB" dirty="0" smtClean="0"/>
              <a:t>if (</a:t>
            </a:r>
            <a:r>
              <a:rPr lang="ar-SA" dirty="0" smtClean="0">
                <a:solidFill>
                  <a:srgbClr val="00CC99"/>
                </a:solidFill>
              </a:rPr>
              <a:t>شرط التنفيذ</a:t>
            </a:r>
            <a:r>
              <a:rPr lang="en-GB" dirty="0" smtClean="0"/>
              <a:t>) { 	</a:t>
            </a:r>
            <a:endParaRPr lang="en-GB" sz="1200" b="1" i="1" dirty="0" smtClean="0">
              <a:solidFill>
                <a:srgbClr val="0099CC"/>
              </a:solidFill>
            </a:endParaRPr>
          </a:p>
          <a:p>
            <a:pPr lvl="4">
              <a:lnSpc>
                <a:spcPct val="80000"/>
              </a:lnSpc>
              <a:buFontTx/>
              <a:buNone/>
            </a:pPr>
            <a:r>
              <a:rPr lang="en-GB" dirty="0" smtClean="0"/>
              <a:t>	</a:t>
            </a:r>
            <a:r>
              <a:rPr lang="ar-SA" dirty="0" smtClean="0">
                <a:solidFill>
                  <a:schemeClr val="tx2"/>
                </a:solidFill>
              </a:rPr>
              <a:t> الأوامر المشروطة</a:t>
            </a:r>
            <a:r>
              <a:rPr lang="en-GB" dirty="0" smtClean="0"/>
              <a:t>; 		</a:t>
            </a:r>
            <a:endParaRPr lang="en-GB" sz="1200" b="1" i="1" dirty="0" smtClean="0">
              <a:solidFill>
                <a:srgbClr val="0099CC"/>
              </a:solidFill>
            </a:endParaRPr>
          </a:p>
          <a:p>
            <a:pPr lvl="4">
              <a:lnSpc>
                <a:spcPct val="80000"/>
              </a:lnSpc>
              <a:buFontTx/>
              <a:buNone/>
            </a:pPr>
            <a:r>
              <a:rPr lang="en-GB" dirty="0" smtClean="0"/>
              <a:t>}</a:t>
            </a:r>
          </a:p>
          <a:p>
            <a:pPr lvl="4">
              <a:lnSpc>
                <a:spcPct val="80000"/>
              </a:lnSpc>
              <a:buFontTx/>
              <a:buNone/>
            </a:pPr>
            <a:r>
              <a:rPr lang="en-US" dirty="0" smtClean="0"/>
              <a:t>else {</a:t>
            </a:r>
          </a:p>
          <a:p>
            <a:pPr lvl="4">
              <a:lnSpc>
                <a:spcPct val="80000"/>
              </a:lnSpc>
              <a:buFontTx/>
              <a:buNone/>
            </a:pPr>
            <a:r>
              <a:rPr lang="en-US" dirty="0" smtClean="0"/>
              <a:t>	</a:t>
            </a:r>
            <a:r>
              <a:rPr lang="ar-SA" dirty="0" smtClean="0">
                <a:solidFill>
                  <a:schemeClr val="tx2"/>
                </a:solidFill>
              </a:rPr>
              <a:t>أوامر المسار الثاني</a:t>
            </a:r>
            <a:r>
              <a:rPr lang="en-US" dirty="0" smtClean="0"/>
              <a:t>;		</a:t>
            </a:r>
            <a:endParaRPr lang="en-US" sz="1200" b="1" i="1" dirty="0" smtClean="0">
              <a:solidFill>
                <a:srgbClr val="0099CC"/>
              </a:solidFill>
            </a:endParaRPr>
          </a:p>
          <a:p>
            <a:pPr lvl="4">
              <a:lnSpc>
                <a:spcPct val="80000"/>
              </a:lnSpc>
              <a:buFontTx/>
              <a:buNone/>
            </a:pPr>
            <a:r>
              <a:rPr lang="en-US" dirty="0" smtClean="0"/>
              <a:t>} </a:t>
            </a:r>
            <a:endParaRPr lang="en-GB" dirty="0" smtClean="0"/>
          </a:p>
          <a:p>
            <a:pPr lvl="4">
              <a:lnSpc>
                <a:spcPct val="80000"/>
              </a:lnSpc>
              <a:buFontTx/>
              <a:buNone/>
            </a:pPr>
            <a:r>
              <a:rPr lang="ar-SA" dirty="0" smtClean="0">
                <a:solidFill>
                  <a:schemeClr val="tx2"/>
                </a:solidFill>
              </a:rPr>
              <a:t>باقي أوامر البرنامج</a:t>
            </a:r>
            <a:r>
              <a:rPr lang="en-GB" dirty="0" smtClean="0"/>
              <a:t>;</a:t>
            </a:r>
            <a:endParaRPr lang="en-GB" dirty="0"/>
          </a:p>
        </p:txBody>
      </p:sp>
      <p:grpSp>
        <p:nvGrpSpPr>
          <p:cNvPr id="192542" name="Group 30"/>
          <p:cNvGrpSpPr>
            <a:grpSpLocks/>
          </p:cNvGrpSpPr>
          <p:nvPr/>
        </p:nvGrpSpPr>
        <p:grpSpPr bwMode="auto">
          <a:xfrm>
            <a:off x="1027096" y="2819400"/>
            <a:ext cx="7395136" cy="3505200"/>
            <a:chOff x="216" y="1728"/>
            <a:chExt cx="5184" cy="2256"/>
          </a:xfrm>
        </p:grpSpPr>
        <p:sp>
          <p:nvSpPr>
            <p:cNvPr id="192516" name="Line 4"/>
            <p:cNvSpPr>
              <a:spLocks noChangeShapeType="1"/>
            </p:cNvSpPr>
            <p:nvPr/>
          </p:nvSpPr>
          <p:spPr bwMode="auto">
            <a:xfrm>
              <a:off x="2784" y="3744"/>
              <a:ext cx="0" cy="24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192518" name="AutoShape 6"/>
            <p:cNvSpPr>
              <a:spLocks noChangeArrowheads="1"/>
            </p:cNvSpPr>
            <p:nvPr/>
          </p:nvSpPr>
          <p:spPr bwMode="auto">
            <a:xfrm>
              <a:off x="1872" y="1728"/>
              <a:ext cx="1824" cy="912"/>
            </a:xfrm>
            <a:prstGeom prst="flowChartDecision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cxnSp>
          <p:nvCxnSpPr>
            <p:cNvPr id="192522" name="AutoShape 10"/>
            <p:cNvCxnSpPr>
              <a:cxnSpLocks noChangeShapeType="1"/>
              <a:stCxn id="192524" idx="2"/>
              <a:endCxn id="192527" idx="3"/>
            </p:cNvCxnSpPr>
            <p:nvPr/>
          </p:nvCxnSpPr>
          <p:spPr bwMode="auto">
            <a:xfrm rot="5400000">
              <a:off x="3875" y="2628"/>
              <a:ext cx="433" cy="1272"/>
            </a:xfrm>
            <a:prstGeom prst="bentConnector2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</p:cxnSp>
        <p:sp>
          <p:nvSpPr>
            <p:cNvPr id="192524" name="Rectangle 12"/>
            <p:cNvSpPr>
              <a:spLocks noChangeArrowheads="1"/>
            </p:cNvSpPr>
            <p:nvPr/>
          </p:nvSpPr>
          <p:spPr bwMode="auto">
            <a:xfrm>
              <a:off x="4056" y="2519"/>
              <a:ext cx="1344" cy="528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92527" name="Rectangle 15"/>
            <p:cNvSpPr>
              <a:spLocks noChangeArrowheads="1"/>
            </p:cNvSpPr>
            <p:nvPr/>
          </p:nvSpPr>
          <p:spPr bwMode="auto">
            <a:xfrm>
              <a:off x="2112" y="3216"/>
              <a:ext cx="1344" cy="528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192529" name="Text Box 17"/>
            <p:cNvSpPr txBox="1">
              <a:spLocks noChangeArrowheads="1"/>
            </p:cNvSpPr>
            <p:nvPr/>
          </p:nvSpPr>
          <p:spPr bwMode="auto">
            <a:xfrm>
              <a:off x="1295" y="1997"/>
              <a:ext cx="208" cy="2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ar-SA" b="1" i="1" dirty="0" smtClean="0">
                  <a:solidFill>
                    <a:srgbClr val="FF0000"/>
                  </a:solidFill>
                </a:rPr>
                <a:t>لا</a:t>
              </a:r>
              <a:endParaRPr lang="en-GB" b="1" i="1" dirty="0">
                <a:solidFill>
                  <a:srgbClr val="FF0000"/>
                </a:solidFill>
              </a:endParaRPr>
            </a:p>
          </p:txBody>
        </p:sp>
        <p:sp>
          <p:nvSpPr>
            <p:cNvPr id="192530" name="Text Box 18"/>
            <p:cNvSpPr txBox="1">
              <a:spLocks noChangeArrowheads="1"/>
            </p:cNvSpPr>
            <p:nvPr/>
          </p:nvSpPr>
          <p:spPr bwMode="auto">
            <a:xfrm>
              <a:off x="3744" y="1996"/>
              <a:ext cx="290" cy="23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ar-SA" b="1" i="1" dirty="0" smtClean="0">
                  <a:solidFill>
                    <a:srgbClr val="FF0000"/>
                  </a:solidFill>
                </a:rPr>
                <a:t>نعم</a:t>
              </a:r>
              <a:endParaRPr lang="en-GB" b="1" i="1" dirty="0">
                <a:solidFill>
                  <a:srgbClr val="FF0000"/>
                </a:solidFill>
              </a:endParaRPr>
            </a:p>
          </p:txBody>
        </p:sp>
        <p:sp>
          <p:nvSpPr>
            <p:cNvPr id="192533" name="Rectangle 21"/>
            <p:cNvSpPr>
              <a:spLocks noChangeArrowheads="1"/>
            </p:cNvSpPr>
            <p:nvPr/>
          </p:nvSpPr>
          <p:spPr bwMode="auto">
            <a:xfrm>
              <a:off x="216" y="2520"/>
              <a:ext cx="1344" cy="528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cxnSp>
          <p:nvCxnSpPr>
            <p:cNvPr id="192536" name="AutoShape 24"/>
            <p:cNvCxnSpPr>
              <a:cxnSpLocks noChangeShapeType="1"/>
              <a:stCxn id="192533" idx="2"/>
              <a:endCxn id="192527" idx="1"/>
            </p:cNvCxnSpPr>
            <p:nvPr/>
          </p:nvCxnSpPr>
          <p:spPr bwMode="auto">
            <a:xfrm rot="16200000" flipH="1">
              <a:off x="1284" y="2652"/>
              <a:ext cx="432" cy="1224"/>
            </a:xfrm>
            <a:prstGeom prst="bentConnector2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</p:cxnSp>
        <p:cxnSp>
          <p:nvCxnSpPr>
            <p:cNvPr id="192537" name="AutoShape 25"/>
            <p:cNvCxnSpPr>
              <a:cxnSpLocks noChangeShapeType="1"/>
              <a:stCxn id="192518" idx="1"/>
              <a:endCxn id="192533" idx="0"/>
            </p:cNvCxnSpPr>
            <p:nvPr/>
          </p:nvCxnSpPr>
          <p:spPr bwMode="auto">
            <a:xfrm rot="10800000" flipV="1">
              <a:off x="888" y="2184"/>
              <a:ext cx="984" cy="336"/>
            </a:xfrm>
            <a:prstGeom prst="bentConnector2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</p:cxnSp>
        <p:cxnSp>
          <p:nvCxnSpPr>
            <p:cNvPr id="192540" name="AutoShape 28"/>
            <p:cNvCxnSpPr>
              <a:cxnSpLocks noChangeShapeType="1"/>
              <a:stCxn id="192518" idx="3"/>
              <a:endCxn id="192524" idx="0"/>
            </p:cNvCxnSpPr>
            <p:nvPr/>
          </p:nvCxnSpPr>
          <p:spPr bwMode="auto">
            <a:xfrm>
              <a:off x="3696" y="2184"/>
              <a:ext cx="1032" cy="335"/>
            </a:xfrm>
            <a:prstGeom prst="bentConnector2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</p:cxnSp>
      </p:grpSp>
      <p:cxnSp>
        <p:nvCxnSpPr>
          <p:cNvPr id="192543" name="AutoShape 31"/>
          <p:cNvCxnSpPr>
            <a:cxnSpLocks noChangeShapeType="1"/>
            <a:endCxn id="192518" idx="0"/>
          </p:cNvCxnSpPr>
          <p:nvPr/>
        </p:nvCxnSpPr>
        <p:spPr bwMode="auto">
          <a:xfrm>
            <a:off x="4648200" y="2590800"/>
            <a:ext cx="42863" cy="228600"/>
          </a:xfrm>
          <a:prstGeom prst="straightConnector1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</p:cxnSp>
      <p:sp>
        <p:nvSpPr>
          <p:cNvPr id="28" name="Text Box 9"/>
          <p:cNvSpPr txBox="1">
            <a:spLocks noChangeArrowheads="1"/>
          </p:cNvSpPr>
          <p:nvPr/>
        </p:nvSpPr>
        <p:spPr bwMode="auto">
          <a:xfrm>
            <a:off x="3818327" y="3200400"/>
            <a:ext cx="1896673" cy="70788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ar-SA" sz="2000" b="1" dirty="0" smtClean="0">
                <a:solidFill>
                  <a:schemeClr val="tx2"/>
                </a:solidFill>
              </a:rPr>
              <a:t>هل تقييم</a:t>
            </a:r>
            <a:r>
              <a:rPr lang="ar-SA" sz="2000" b="1" dirty="0" smtClean="0">
                <a:solidFill>
                  <a:srgbClr val="00CC99"/>
                </a:solidFill>
              </a:rPr>
              <a:t> شرط التنفيذ</a:t>
            </a:r>
            <a:endParaRPr lang="en-GB" sz="2000" b="1" dirty="0">
              <a:solidFill>
                <a:srgbClr val="00CC99"/>
              </a:solidFill>
            </a:endParaRPr>
          </a:p>
          <a:p>
            <a:pPr algn="ctr"/>
            <a:r>
              <a:rPr lang="ar-SA" sz="2000" b="1" dirty="0" smtClean="0">
                <a:solidFill>
                  <a:schemeClr val="tx2"/>
                </a:solidFill>
              </a:rPr>
              <a:t>يعطي صحيح؟</a:t>
            </a:r>
            <a:endParaRPr lang="en-GB" sz="2000" b="1" dirty="0">
              <a:solidFill>
                <a:schemeClr val="tx2"/>
              </a:solidFill>
            </a:endParaRPr>
          </a:p>
        </p:txBody>
      </p:sp>
      <p:sp>
        <p:nvSpPr>
          <p:cNvPr id="29" name="Text Box 17"/>
          <p:cNvSpPr txBox="1">
            <a:spLocks noChangeArrowheads="1"/>
          </p:cNvSpPr>
          <p:nvPr/>
        </p:nvSpPr>
        <p:spPr bwMode="auto">
          <a:xfrm>
            <a:off x="6695205" y="4154269"/>
            <a:ext cx="1534395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ar-SA" b="1" dirty="0" smtClean="0">
                <a:solidFill>
                  <a:schemeClr val="tx2"/>
                </a:solidFill>
              </a:rPr>
              <a:t>يجب تنفيذ</a:t>
            </a:r>
            <a:endParaRPr lang="en-GB" b="1" dirty="0">
              <a:solidFill>
                <a:srgbClr val="00CC99"/>
              </a:solidFill>
            </a:endParaRPr>
          </a:p>
          <a:p>
            <a:pPr algn="ctr"/>
            <a:r>
              <a:rPr lang="ar-SA" b="1" dirty="0">
                <a:solidFill>
                  <a:srgbClr val="0033CC"/>
                </a:solidFill>
              </a:rPr>
              <a:t>الأوامر المشروطة</a:t>
            </a:r>
            <a:endParaRPr lang="en-GB" b="1" dirty="0">
              <a:solidFill>
                <a:srgbClr val="0033CC"/>
              </a:solidFill>
            </a:endParaRPr>
          </a:p>
        </p:txBody>
      </p:sp>
      <p:sp>
        <p:nvSpPr>
          <p:cNvPr id="30" name="Text Box 17"/>
          <p:cNvSpPr txBox="1">
            <a:spLocks noChangeArrowheads="1"/>
          </p:cNvSpPr>
          <p:nvPr/>
        </p:nvSpPr>
        <p:spPr bwMode="auto">
          <a:xfrm>
            <a:off x="1219200" y="4114800"/>
            <a:ext cx="1624164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ar-SA" b="1" dirty="0" smtClean="0">
                <a:solidFill>
                  <a:schemeClr val="tx2"/>
                </a:solidFill>
              </a:rPr>
              <a:t>يجب تنفيذ</a:t>
            </a:r>
            <a:endParaRPr lang="en-GB" b="1" dirty="0">
              <a:solidFill>
                <a:srgbClr val="00CC99"/>
              </a:solidFill>
            </a:endParaRPr>
          </a:p>
          <a:p>
            <a:pPr algn="ctr"/>
            <a:r>
              <a:rPr lang="ar-SA" b="1" dirty="0" smtClean="0">
                <a:solidFill>
                  <a:srgbClr val="0033CC"/>
                </a:solidFill>
              </a:rPr>
              <a:t>أوامر المسار الثاني</a:t>
            </a:r>
            <a:endParaRPr lang="en-GB" b="1" dirty="0">
              <a:solidFill>
                <a:srgbClr val="0033CC"/>
              </a:solidFill>
            </a:endParaRPr>
          </a:p>
        </p:txBody>
      </p:sp>
      <p:sp>
        <p:nvSpPr>
          <p:cNvPr id="31" name="Text Box 19"/>
          <p:cNvSpPr txBox="1">
            <a:spLocks noChangeArrowheads="1"/>
          </p:cNvSpPr>
          <p:nvPr/>
        </p:nvSpPr>
        <p:spPr bwMode="auto">
          <a:xfrm>
            <a:off x="3886200" y="5227671"/>
            <a:ext cx="1640193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ar-SA" b="1" dirty="0" smtClean="0">
                <a:solidFill>
                  <a:schemeClr val="tx2"/>
                </a:solidFill>
              </a:rPr>
              <a:t>يجب تنفيذ</a:t>
            </a:r>
            <a:endParaRPr lang="en-GB" b="1" dirty="0">
              <a:solidFill>
                <a:srgbClr val="00CC99"/>
              </a:solidFill>
            </a:endParaRPr>
          </a:p>
          <a:p>
            <a:pPr algn="ctr"/>
            <a:r>
              <a:rPr lang="ar-SA" b="1" dirty="0">
                <a:solidFill>
                  <a:srgbClr val="0033CC"/>
                </a:solidFill>
              </a:rPr>
              <a:t>باقي أوامر البرنامج</a:t>
            </a:r>
            <a:endParaRPr lang="en-GB" b="1" dirty="0">
              <a:solidFill>
                <a:srgbClr val="0033CC"/>
              </a:solidFill>
            </a:endParaRPr>
          </a:p>
        </p:txBody>
      </p:sp>
      <p:sp>
        <p:nvSpPr>
          <p:cNvPr id="32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352800" y="6248400"/>
            <a:ext cx="2895600" cy="457200"/>
          </a:xfrm>
        </p:spPr>
        <p:txBody>
          <a:bodyPr/>
          <a:lstStyle/>
          <a:p>
            <a:r>
              <a:rPr lang="en-US" dirty="0" smtClean="0"/>
              <a:t>S</a:t>
            </a:r>
            <a:r>
              <a:rPr lang="en-US" dirty="0"/>
              <a:t>. GANNOUNI &amp;  </a:t>
            </a:r>
            <a:r>
              <a:rPr lang="en-US" dirty="0" smtClean="0"/>
              <a:t>M. BOUCHNACK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Intro">
  <a:themeElements>
    <a:clrScheme name="Intro 2">
      <a:dk1>
        <a:srgbClr val="40458C"/>
      </a:dk1>
      <a:lt1>
        <a:srgbClr val="FFFFFF"/>
      </a:lt1>
      <a:dk2>
        <a:srgbClr val="9900CC"/>
      </a:dk2>
      <a:lt2>
        <a:srgbClr val="1B285F"/>
      </a:lt2>
      <a:accent1>
        <a:srgbClr val="ECD882"/>
      </a:accent1>
      <a:accent2>
        <a:srgbClr val="B2B2B2"/>
      </a:accent2>
      <a:accent3>
        <a:srgbClr val="FFFFFF"/>
      </a:accent3>
      <a:accent4>
        <a:srgbClr val="353A77"/>
      </a:accent4>
      <a:accent5>
        <a:srgbClr val="F4E9C1"/>
      </a:accent5>
      <a:accent6>
        <a:srgbClr val="A1A1A1"/>
      </a:accent6>
      <a:hlink>
        <a:srgbClr val="6F89F7"/>
      </a:hlink>
      <a:folHlink>
        <a:srgbClr val="CFDBFD"/>
      </a:folHlink>
    </a:clrScheme>
    <a:fontScheme name="Intro">
      <a:majorFont>
        <a:latin typeface="Tahoma"/>
        <a:ea typeface=""/>
        <a:cs typeface="Arial"/>
      </a:majorFont>
      <a:minorFont>
        <a:latin typeface="Tahom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Intro 1">
        <a:dk1>
          <a:srgbClr val="000000"/>
        </a:dk1>
        <a:lt1>
          <a:srgbClr val="FFFFFF"/>
        </a:lt1>
        <a:dk2>
          <a:srgbClr val="40458C"/>
        </a:dk2>
        <a:lt2>
          <a:srgbClr val="FFFFCC"/>
        </a:lt2>
        <a:accent1>
          <a:srgbClr val="8D8DB3"/>
        </a:accent1>
        <a:accent2>
          <a:srgbClr val="B2B2B2"/>
        </a:accent2>
        <a:accent3>
          <a:srgbClr val="AFB0C5"/>
        </a:accent3>
        <a:accent4>
          <a:srgbClr val="DADADA"/>
        </a:accent4>
        <a:accent5>
          <a:srgbClr val="C5C5D6"/>
        </a:accent5>
        <a:accent6>
          <a:srgbClr val="A1A1A1"/>
        </a:accent6>
        <a:hlink>
          <a:srgbClr val="6F89F7"/>
        </a:hlink>
        <a:folHlink>
          <a:srgbClr val="4F56AD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Intro 2">
        <a:dk1>
          <a:srgbClr val="40458C"/>
        </a:dk1>
        <a:lt1>
          <a:srgbClr val="FFFFFF"/>
        </a:lt1>
        <a:dk2>
          <a:srgbClr val="9900CC"/>
        </a:dk2>
        <a:lt2>
          <a:srgbClr val="1B285F"/>
        </a:lt2>
        <a:accent1>
          <a:srgbClr val="ECD882"/>
        </a:accent1>
        <a:accent2>
          <a:srgbClr val="B2B2B2"/>
        </a:accent2>
        <a:accent3>
          <a:srgbClr val="FFFFFF"/>
        </a:accent3>
        <a:accent4>
          <a:srgbClr val="353A77"/>
        </a:accent4>
        <a:accent5>
          <a:srgbClr val="F4E9C1"/>
        </a:accent5>
        <a:accent6>
          <a:srgbClr val="A1A1A1"/>
        </a:accent6>
        <a:hlink>
          <a:srgbClr val="6F89F7"/>
        </a:hlink>
        <a:folHlink>
          <a:srgbClr val="CFDBFD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ntro 3">
        <a:dk1>
          <a:srgbClr val="000000"/>
        </a:dk1>
        <a:lt1>
          <a:srgbClr val="FFFFFF"/>
        </a:lt1>
        <a:dk2>
          <a:srgbClr val="4D4D4D"/>
        </a:dk2>
        <a:lt2>
          <a:srgbClr val="333333"/>
        </a:lt2>
        <a:accent1>
          <a:srgbClr val="969696"/>
        </a:accent1>
        <a:accent2>
          <a:srgbClr val="EAEAEA"/>
        </a:accent2>
        <a:accent3>
          <a:srgbClr val="FFFFFF"/>
        </a:accent3>
        <a:accent4>
          <a:srgbClr val="000000"/>
        </a:accent4>
        <a:accent5>
          <a:srgbClr val="C9C9C9"/>
        </a:accent5>
        <a:accent6>
          <a:srgbClr val="D4D4D4"/>
        </a:accent6>
        <a:hlink>
          <a:srgbClr val="777777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ntro 4">
        <a:dk1>
          <a:srgbClr val="000000"/>
        </a:dk1>
        <a:lt1>
          <a:srgbClr val="FFFFFF"/>
        </a:lt1>
        <a:dk2>
          <a:srgbClr val="003366"/>
        </a:dk2>
        <a:lt2>
          <a:srgbClr val="CCFFCC"/>
        </a:lt2>
        <a:accent1>
          <a:srgbClr val="006699"/>
        </a:accent1>
        <a:accent2>
          <a:srgbClr val="009999"/>
        </a:accent2>
        <a:accent3>
          <a:srgbClr val="AAADB8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99CC"/>
        </a:hlink>
        <a:folHlink>
          <a:srgbClr val="0045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Intro 5">
        <a:dk1>
          <a:srgbClr val="000000"/>
        </a:dk1>
        <a:lt1>
          <a:srgbClr val="FFFFFF"/>
        </a:lt1>
        <a:dk2>
          <a:srgbClr val="004A48"/>
        </a:dk2>
        <a:lt2>
          <a:srgbClr val="33CCCC"/>
        </a:lt2>
        <a:accent1>
          <a:srgbClr val="006699"/>
        </a:accent1>
        <a:accent2>
          <a:srgbClr val="009999"/>
        </a:accent2>
        <a:accent3>
          <a:srgbClr val="AAB1B1"/>
        </a:accent3>
        <a:accent4>
          <a:srgbClr val="DADADA"/>
        </a:accent4>
        <a:accent5>
          <a:srgbClr val="AAB8CA"/>
        </a:accent5>
        <a:accent6>
          <a:srgbClr val="008A8A"/>
        </a:accent6>
        <a:hlink>
          <a:srgbClr val="00CC99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Intro 6">
        <a:dk1>
          <a:srgbClr val="000000"/>
        </a:dk1>
        <a:lt1>
          <a:srgbClr val="FFFFFF"/>
        </a:lt1>
        <a:dk2>
          <a:srgbClr val="333300"/>
        </a:dk2>
        <a:lt2>
          <a:srgbClr val="FFFFCC"/>
        </a:lt2>
        <a:accent1>
          <a:srgbClr val="CC9900"/>
        </a:accent1>
        <a:accent2>
          <a:srgbClr val="CC6600"/>
        </a:accent2>
        <a:accent3>
          <a:srgbClr val="ADADAA"/>
        </a:accent3>
        <a:accent4>
          <a:srgbClr val="DADADA"/>
        </a:accent4>
        <a:accent5>
          <a:srgbClr val="E2CAAA"/>
        </a:accent5>
        <a:accent6>
          <a:srgbClr val="B95C00"/>
        </a:accent6>
        <a:hlink>
          <a:srgbClr val="808000"/>
        </a:hlink>
        <a:folHlink>
          <a:srgbClr val="525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Intro 7">
        <a:dk1>
          <a:srgbClr val="003D62"/>
        </a:dk1>
        <a:lt1>
          <a:srgbClr val="E3F0F9"/>
        </a:lt1>
        <a:dk2>
          <a:srgbClr val="006699"/>
        </a:dk2>
        <a:lt2>
          <a:srgbClr val="000000"/>
        </a:lt2>
        <a:accent1>
          <a:srgbClr val="9AC0EA"/>
        </a:accent1>
        <a:accent2>
          <a:srgbClr val="80C3C8"/>
        </a:accent2>
        <a:accent3>
          <a:srgbClr val="EFF6FB"/>
        </a:accent3>
        <a:accent4>
          <a:srgbClr val="003353"/>
        </a:accent4>
        <a:accent5>
          <a:srgbClr val="CADCF3"/>
        </a:accent5>
        <a:accent6>
          <a:srgbClr val="73B0B5"/>
        </a:accent6>
        <a:hlink>
          <a:srgbClr val="81ABCB"/>
        </a:hlink>
        <a:folHlink>
          <a:srgbClr val="FFFF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ntro 8">
        <a:dk1>
          <a:srgbClr val="003D62"/>
        </a:dk1>
        <a:lt1>
          <a:srgbClr val="FFFFFF"/>
        </a:lt1>
        <a:dk2>
          <a:srgbClr val="006699"/>
        </a:dk2>
        <a:lt2>
          <a:srgbClr val="000000"/>
        </a:lt2>
        <a:accent1>
          <a:srgbClr val="9AC0EA"/>
        </a:accent1>
        <a:accent2>
          <a:srgbClr val="80C3C8"/>
        </a:accent2>
        <a:accent3>
          <a:srgbClr val="FFFFFF"/>
        </a:accent3>
        <a:accent4>
          <a:srgbClr val="003353"/>
        </a:accent4>
        <a:accent5>
          <a:srgbClr val="CADCF3"/>
        </a:accent5>
        <a:accent6>
          <a:srgbClr val="73B0B5"/>
        </a:accent6>
        <a:hlink>
          <a:srgbClr val="81ABCB"/>
        </a:hlink>
        <a:folHlink>
          <a:srgbClr val="B6CBD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Intro 9">
        <a:dk1>
          <a:srgbClr val="333300"/>
        </a:dk1>
        <a:lt1>
          <a:srgbClr val="FFFFFF"/>
        </a:lt1>
        <a:dk2>
          <a:srgbClr val="663300"/>
        </a:dk2>
        <a:lt2>
          <a:srgbClr val="000000"/>
        </a:lt2>
        <a:accent1>
          <a:srgbClr val="DDC6A7"/>
        </a:accent1>
        <a:accent2>
          <a:srgbClr val="D9C167"/>
        </a:accent2>
        <a:accent3>
          <a:srgbClr val="FFFFFF"/>
        </a:accent3>
        <a:accent4>
          <a:srgbClr val="2A2A00"/>
        </a:accent4>
        <a:accent5>
          <a:srgbClr val="EBDFD0"/>
        </a:accent5>
        <a:accent6>
          <a:srgbClr val="C4AF5D"/>
        </a:accent6>
        <a:hlink>
          <a:srgbClr val="8A7A66"/>
        </a:hlink>
        <a:folHlink>
          <a:srgbClr val="C0AE9E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Intro</Template>
  <TotalTime>18570</TotalTime>
  <Words>219</Words>
  <Application>Microsoft PowerPoint</Application>
  <PresentationFormat>On-screen Show (4:3)</PresentationFormat>
  <Paragraphs>91</Paragraphs>
  <Slides>8</Slides>
  <Notes>8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5" baseType="lpstr">
      <vt:lpstr>Tahoma</vt:lpstr>
      <vt:lpstr>Arial</vt:lpstr>
      <vt:lpstr>Comic Sans MS</vt:lpstr>
      <vt:lpstr>ＭＳ Ｐゴシック</vt:lpstr>
      <vt:lpstr>Times New Roman</vt:lpstr>
      <vt:lpstr>Courier New</vt:lpstr>
      <vt:lpstr>Intro</vt:lpstr>
      <vt:lpstr>Slide 1</vt:lpstr>
      <vt:lpstr>الجمل الشرطية</vt:lpstr>
      <vt:lpstr>جملة If</vt:lpstr>
      <vt:lpstr>طريقة صياغة جملة If</vt:lpstr>
      <vt:lpstr>طريقة تنفيذ جملة If</vt:lpstr>
      <vt:lpstr>جملة If-else</vt:lpstr>
      <vt:lpstr>طريقة صياغة جملة If-else</vt:lpstr>
      <vt:lpstr>طريقة تنفيذ جملة If-else</vt:lpstr>
    </vt:vector>
  </TitlesOfParts>
  <Company>CCIS-KSU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Staff Member</dc:creator>
  <cp:lastModifiedBy>gnnosf</cp:lastModifiedBy>
  <cp:revision>62</cp:revision>
  <cp:lastPrinted>1601-01-01T00:00:00Z</cp:lastPrinted>
  <dcterms:created xsi:type="dcterms:W3CDTF">2007-03-20T08:45:47Z</dcterms:created>
  <dcterms:modified xsi:type="dcterms:W3CDTF">2014-05-18T11:51:03Z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TC010689871033</vt:lpwstr>
  </property>
</Properties>
</file>

<file path=docProps/thumbnail.jpeg>
</file>