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7.xml" ContentType="application/vnd.openxmlformats-officedocument.presentationml.slide+xml"/>
  <Override PartName="/ppt/slides/slide6.xml" ContentType="application/vnd.openxmlformats-officedocument.presentationml.slide+xml"/>
  <Override PartName="/ppt/slides/slide5.xml" ContentType="application/vnd.openxmlformats-officedocument.presentationml.slide+xml"/>
  <Override PartName="/ppt/slides/slide4.xml" ContentType="application/vnd.openxmlformats-officedocument.presentationml.slide+xml"/>
  <Override PartName="/ppt/slides/slide3.xml" ContentType="application/vnd.openxmlformats-officedocument.presentationml.slide+xml"/>
  <Override PartName="/ppt/slides/slide2.xml" ContentType="application/vnd.openxmlformats-officedocument.presentationml.slide+xml"/>
  <Override PartName="/ppt/slides/slide19.xml" ContentType="application/vnd.openxmlformats-officedocument.presentationml.slide+xml"/>
  <Override PartName="/ppt/slides/slide12.xml" ContentType="application/vnd.openxmlformats-officedocument.presentationml.slide+xml"/>
  <Override PartName="/ppt/slides/slide14.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18.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3.xml" ContentType="application/vnd.openxmlformats-officedocument.presentationml.slide+xml"/>
  <Override PartName="/ppt/slideMasters/slideMaster1.xml" ContentType="application/vnd.openxmlformats-officedocument.presentationml.slideMaster+xml"/>
  <Override PartName="/ppt/notesSlides/notesSlide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Layouts/slideLayout8.xml" ContentType="application/vnd.openxmlformats-officedocument.presentationml.slideLayout+xml"/>
  <Override PartName="/ppt/notesSlides/notesSlide8.xml" ContentType="application/vnd.openxmlformats-officedocument.presentationml.notesSlide+xml"/>
  <Override PartName="/ppt/slideLayouts/slideLayout7.xml" ContentType="application/vnd.openxmlformats-officedocument.presentationml.slideLayout+xml"/>
  <Override PartName="/ppt/notesSlides/notesSlide5.xml" ContentType="application/vnd.openxmlformats-officedocument.presentationml.notesSlide+xml"/>
  <Override PartName="/ppt/slideLayouts/slideLayout9.xml" ContentType="application/vnd.openxmlformats-officedocument.presentationml.slideLayout+xml"/>
  <Override PartName="/ppt/slideLayouts/slideLayout11.xml" ContentType="application/vnd.openxmlformats-officedocument.presentationml.slideLayout+xml"/>
  <Override PartName="/ppt/notesSlides/notesSlide3.xml" ContentType="application/vnd.openxmlformats-officedocument.presentationml.notesSlide+xml"/>
  <Override PartName="/ppt/slideLayouts/slideLayout10.xml" ContentType="application/vnd.openxmlformats-officedocument.presentationml.slideLayout+xml"/>
  <Override PartName="/ppt/notesSlides/notesSlide4.xml" ContentType="application/vnd.openxmlformats-officedocument.presentationml.notesSlide+xml"/>
  <Override PartName="/ppt/notesSlides/notesSlide1.xml" ContentType="application/vnd.openxmlformats-officedocument.presentationml.notesSlide+xml"/>
  <Override PartName="/ppt/notesSlides/notesSlide9.xml" ContentType="application/vnd.openxmlformats-officedocument.presentationml.notesSlide+xml"/>
  <Override PartName="/ppt/slideLayouts/slideLayout6.xml" ContentType="application/vnd.openxmlformats-officedocument.presentationml.slideLayout+xml"/>
  <Override PartName="/ppt/notesSlides/notesSlide15.xml" ContentType="application/vnd.openxmlformats-officedocument.presentationml.notesSlide+xml"/>
  <Override PartName="/ppt/slideLayouts/slideLayout3.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notesSlides/notesSlide10.xml" ContentType="application/vnd.openxmlformats-officedocument.presentationml.notesSlide+xml"/>
  <Override PartName="/ppt/slideLayouts/slideLayout4.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slideLayouts/slideLayout5.xml" ContentType="application/vnd.openxmlformats-officedocument.presentationml.slideLayout+xml"/>
  <Override PartName="/ppt/theme/theme1.xml" ContentType="application/vnd.openxmlformats-officedocument.theme+xml"/>
  <Override PartName="/ppt/notesMasters/notesMaster1.xml" ContentType="application/vnd.openxmlformats-officedocument.presentationml.notesMaster+xml"/>
  <Override PartName="/ppt/theme/theme2.xml" ContentType="application/vnd.openxmlformats-officedocument.theme+xml"/>
  <Override PartName="/ppt/viewProps.xml" ContentType="application/vnd.openxmlformats-officedocument.presentationml.viewProps+xml"/>
  <Override PartName="/ppt/presProps.xml" ContentType="application/vnd.openxmlformats-officedocument.presentationml.presProps+xml"/>
  <Override PartName="/ppt/tableStyles.xml" ContentType="application/vnd.openxmlformats-officedocument.presentationml.tableStyles+xml"/>
  <Override PartName="/docProps/core.xml" ContentType="application/vnd.openxmlformats-package.core-properties+xml"/>
  <Override PartName="/docProps/app.xml" ContentType="application/vnd.openxmlformats-officedocument.extended-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tl="1" saveSubsetFonts="1">
  <p:sldMasterIdLst>
    <p:sldMasterId id="2147483648" r:id="rId1"/>
  </p:sldMasterIdLst>
  <p:notesMasterIdLst>
    <p:notesMasterId r:id="rId26"/>
  </p:notesMasterIdLst>
  <p:sldIdLst>
    <p:sldId id="256" r:id="rId2"/>
    <p:sldId id="279" r:id="rId3"/>
    <p:sldId id="257" r:id="rId4"/>
    <p:sldId id="258" r:id="rId5"/>
    <p:sldId id="259" r:id="rId6"/>
    <p:sldId id="260" r:id="rId7"/>
    <p:sldId id="261" r:id="rId8"/>
    <p:sldId id="280" r:id="rId9"/>
    <p:sldId id="281" r:id="rId10"/>
    <p:sldId id="262" r:id="rId11"/>
    <p:sldId id="282" r:id="rId12"/>
    <p:sldId id="264" r:id="rId13"/>
    <p:sldId id="265" r:id="rId14"/>
    <p:sldId id="284" r:id="rId15"/>
    <p:sldId id="285" r:id="rId16"/>
    <p:sldId id="283" r:id="rId17"/>
    <p:sldId id="266" r:id="rId18"/>
    <p:sldId id="267" r:id="rId19"/>
    <p:sldId id="268" r:id="rId20"/>
    <p:sldId id="269" r:id="rId21"/>
    <p:sldId id="270" r:id="rId22"/>
    <p:sldId id="286" r:id="rId23"/>
    <p:sldId id="271" r:id="rId24"/>
    <p:sldId id="272" r:id="rId25"/>
  </p:sldIdLst>
  <p:sldSz cx="12192000" cy="6858000"/>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5000" autoAdjust="0"/>
    <p:restoredTop sz="94660"/>
  </p:normalViewPr>
  <p:slideViewPr>
    <p:cSldViewPr snapToGrid="0">
      <p:cViewPr varScale="1">
        <p:scale>
          <a:sx n="71" d="100"/>
          <a:sy n="71" d="100"/>
        </p:scale>
        <p:origin x="618"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customXml" Target="../customXml/item3.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customXml" Target="../customXml/item2.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customXml" Target="../customXml/item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8788"/>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idx="1"/>
          </p:nvPr>
        </p:nvSpPr>
        <p:spPr>
          <a:xfrm>
            <a:off x="1588" y="0"/>
            <a:ext cx="2971800" cy="458788"/>
          </a:xfrm>
          <a:prstGeom prst="rect">
            <a:avLst/>
          </a:prstGeom>
        </p:spPr>
        <p:txBody>
          <a:bodyPr vert="horz" lIns="91440" tIns="45720" rIns="91440" bIns="45720" rtlCol="1"/>
          <a:lstStyle>
            <a:lvl1pPr algn="l">
              <a:defRPr sz="1200"/>
            </a:lvl1pPr>
          </a:lstStyle>
          <a:p>
            <a:fld id="{540A2C91-329E-4065-9ADD-55735B0BFE55}" type="datetimeFigureOut">
              <a:rPr lang="ar-SA" smtClean="0"/>
              <a:t>27/12/36</a:t>
            </a:fld>
            <a:endParaRPr lang="ar-SA"/>
          </a:p>
        </p:txBody>
      </p:sp>
      <p:sp>
        <p:nvSpPr>
          <p:cNvPr id="4" name="عنصر نائب لصورة الشريحة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1" anchor="ctr"/>
          <a:lstStyle/>
          <a:p>
            <a:endParaRPr lang="ar-SA"/>
          </a:p>
        </p:txBody>
      </p:sp>
      <p:sp>
        <p:nvSpPr>
          <p:cNvPr id="5" name="عنصر نائب للملاحظات 4"/>
          <p:cNvSpPr>
            <a:spLocks noGrp="1"/>
          </p:cNvSpPr>
          <p:nvPr>
            <p:ph type="body" sz="quarter" idx="3"/>
          </p:nvPr>
        </p:nvSpPr>
        <p:spPr>
          <a:xfrm>
            <a:off x="685800" y="4400550"/>
            <a:ext cx="5486400" cy="3600450"/>
          </a:xfrm>
          <a:prstGeom prst="rect">
            <a:avLst/>
          </a:prstGeom>
        </p:spPr>
        <p:txBody>
          <a:bodyPr vert="horz" lIns="91440" tIns="45720" rIns="91440" bIns="45720" rtlCol="1"/>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6" name="عنصر نائب للتذييل 5"/>
          <p:cNvSpPr>
            <a:spLocks noGrp="1"/>
          </p:cNvSpPr>
          <p:nvPr>
            <p:ph type="ftr" sz="quarter" idx="4"/>
          </p:nvPr>
        </p:nvSpPr>
        <p:spPr>
          <a:xfrm>
            <a:off x="3886200" y="8685213"/>
            <a:ext cx="2971800" cy="458787"/>
          </a:xfrm>
          <a:prstGeom prst="rect">
            <a:avLst/>
          </a:prstGeom>
        </p:spPr>
        <p:txBody>
          <a:bodyPr vert="horz" lIns="91440" tIns="45720" rIns="91440" bIns="45720" rtlCol="1" anchor="b"/>
          <a:lstStyle>
            <a:lvl1pPr algn="r">
              <a:defRPr sz="1200"/>
            </a:lvl1pPr>
          </a:lstStyle>
          <a:p>
            <a:endParaRPr lang="ar-SA"/>
          </a:p>
        </p:txBody>
      </p:sp>
      <p:sp>
        <p:nvSpPr>
          <p:cNvPr id="7" name="عنصر نائب لرقم الشريحة 6"/>
          <p:cNvSpPr>
            <a:spLocks noGrp="1"/>
          </p:cNvSpPr>
          <p:nvPr>
            <p:ph type="sldNum" sz="quarter" idx="5"/>
          </p:nvPr>
        </p:nvSpPr>
        <p:spPr>
          <a:xfrm>
            <a:off x="1588" y="8685213"/>
            <a:ext cx="2971800" cy="458787"/>
          </a:xfrm>
          <a:prstGeom prst="rect">
            <a:avLst/>
          </a:prstGeom>
        </p:spPr>
        <p:txBody>
          <a:bodyPr vert="horz" lIns="91440" tIns="45720" rIns="91440" bIns="45720" rtlCol="1" anchor="b"/>
          <a:lstStyle>
            <a:lvl1pPr algn="l">
              <a:defRPr sz="1200"/>
            </a:lvl1pPr>
          </a:lstStyle>
          <a:p>
            <a:fld id="{AE65ADFB-AA21-4775-8A5D-0C6F8780F4DD}" type="slidenum">
              <a:rPr lang="ar-SA" smtClean="0"/>
              <a:t>‹#›</a:t>
            </a:fld>
            <a:endParaRPr lang="ar-SA"/>
          </a:p>
        </p:txBody>
      </p:sp>
    </p:spTree>
    <p:extLst>
      <p:ext uri="{BB962C8B-B14F-4D97-AF65-F5344CB8AC3E}">
        <p14:creationId xmlns:p14="http://schemas.microsoft.com/office/powerpoint/2010/main" val="3410333504"/>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7" name="Rectangle 7"/>
          <p:cNvSpPr>
            <a:spLocks noGrp="1" noChangeArrowheads="1"/>
          </p:cNvSpPr>
          <p:nvPr>
            <p:ph type="sldNum" sz="quarter" idx="5"/>
          </p:nvPr>
        </p:nvSpPr>
        <p:spPr>
          <a:noFill/>
        </p:spPr>
        <p:txBody>
          <a:bodyPr/>
          <a:lstStyle/>
          <a:p>
            <a:fld id="{5D5D34C3-543B-41AA-9270-90B6EB9BA156}" type="slidenum">
              <a:rPr lang="en-US"/>
              <a:pPr/>
              <a:t>3</a:t>
            </a:fld>
            <a:endParaRPr lang="en-US"/>
          </a:p>
        </p:txBody>
      </p:sp>
      <p:sp>
        <p:nvSpPr>
          <p:cNvPr id="86018" name="Rectangle 2"/>
          <p:cNvSpPr>
            <a:spLocks noGrp="1" noRot="1" noChangeAspect="1" noChangeArrowheads="1" noTextEdit="1"/>
          </p:cNvSpPr>
          <p:nvPr>
            <p:ph type="sldImg"/>
          </p:nvPr>
        </p:nvSpPr>
        <p:spPr>
          <a:ln/>
        </p:spPr>
      </p:sp>
      <p:sp>
        <p:nvSpPr>
          <p:cNvPr id="86019" name="Rectangle 3"/>
          <p:cNvSpPr>
            <a:spLocks noGrp="1" noChangeArrowheads="1"/>
          </p:cNvSpPr>
          <p:nvPr>
            <p:ph type="body" idx="1"/>
          </p:nvPr>
        </p:nvSpPr>
        <p:spPr>
          <a:noFill/>
          <a:ln/>
        </p:spPr>
        <p:txBody>
          <a:bodyPr/>
          <a:lstStyle/>
          <a:p>
            <a:pPr eaLnBrk="1" hangingPunct="1"/>
            <a:endParaRPr lang="ar-SA" smtClean="0"/>
          </a:p>
        </p:txBody>
      </p:sp>
    </p:spTree>
    <p:extLst>
      <p:ext uri="{BB962C8B-B14F-4D97-AF65-F5344CB8AC3E}">
        <p14:creationId xmlns:p14="http://schemas.microsoft.com/office/powerpoint/2010/main" val="287799879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49" name="Rectangle 7"/>
          <p:cNvSpPr>
            <a:spLocks noGrp="1" noChangeArrowheads="1"/>
          </p:cNvSpPr>
          <p:nvPr>
            <p:ph type="sldNum" sz="quarter" idx="5"/>
          </p:nvPr>
        </p:nvSpPr>
        <p:spPr>
          <a:noFill/>
        </p:spPr>
        <p:txBody>
          <a:bodyPr/>
          <a:lstStyle/>
          <a:p>
            <a:fld id="{72FF200D-0FFA-4759-AE57-5D7FD5563478}" type="slidenum">
              <a:rPr lang="en-US"/>
              <a:pPr/>
              <a:t>18</a:t>
            </a:fld>
            <a:endParaRPr lang="en-US"/>
          </a:p>
        </p:txBody>
      </p:sp>
      <p:sp>
        <p:nvSpPr>
          <p:cNvPr id="104450" name="Rectangle 2"/>
          <p:cNvSpPr>
            <a:spLocks noGrp="1" noRot="1" noChangeAspect="1" noChangeArrowheads="1" noTextEdit="1"/>
          </p:cNvSpPr>
          <p:nvPr>
            <p:ph type="sldImg"/>
          </p:nvPr>
        </p:nvSpPr>
        <p:spPr>
          <a:ln/>
        </p:spPr>
      </p:sp>
      <p:sp>
        <p:nvSpPr>
          <p:cNvPr id="104451" name="Rectangle 3"/>
          <p:cNvSpPr>
            <a:spLocks noGrp="1" noChangeArrowheads="1"/>
          </p:cNvSpPr>
          <p:nvPr>
            <p:ph type="body" idx="1"/>
          </p:nvPr>
        </p:nvSpPr>
        <p:spPr>
          <a:noFill/>
          <a:ln/>
        </p:spPr>
        <p:txBody>
          <a:bodyPr/>
          <a:lstStyle/>
          <a:p>
            <a:pPr eaLnBrk="1" hangingPunct="1"/>
            <a:endParaRPr lang="ar-SA" smtClean="0"/>
          </a:p>
        </p:txBody>
      </p:sp>
    </p:spTree>
    <p:extLst>
      <p:ext uri="{BB962C8B-B14F-4D97-AF65-F5344CB8AC3E}">
        <p14:creationId xmlns:p14="http://schemas.microsoft.com/office/powerpoint/2010/main" val="176325040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7" name="Rectangle 7"/>
          <p:cNvSpPr>
            <a:spLocks noGrp="1" noChangeArrowheads="1"/>
          </p:cNvSpPr>
          <p:nvPr>
            <p:ph type="sldNum" sz="quarter" idx="5"/>
          </p:nvPr>
        </p:nvSpPr>
        <p:spPr>
          <a:noFill/>
        </p:spPr>
        <p:txBody>
          <a:bodyPr/>
          <a:lstStyle/>
          <a:p>
            <a:fld id="{94F21C52-F415-4F93-9032-E53ED717370C}" type="slidenum">
              <a:rPr lang="en-US"/>
              <a:pPr/>
              <a:t>19</a:t>
            </a:fld>
            <a:endParaRPr lang="en-US"/>
          </a:p>
        </p:txBody>
      </p:sp>
      <p:sp>
        <p:nvSpPr>
          <p:cNvPr id="106498" name="Rectangle 2"/>
          <p:cNvSpPr>
            <a:spLocks noGrp="1" noRot="1" noChangeAspect="1" noChangeArrowheads="1" noTextEdit="1"/>
          </p:cNvSpPr>
          <p:nvPr>
            <p:ph type="sldImg"/>
          </p:nvPr>
        </p:nvSpPr>
        <p:spPr>
          <a:ln/>
        </p:spPr>
      </p:sp>
      <p:sp>
        <p:nvSpPr>
          <p:cNvPr id="106499" name="Rectangle 3"/>
          <p:cNvSpPr>
            <a:spLocks noGrp="1" noChangeArrowheads="1"/>
          </p:cNvSpPr>
          <p:nvPr>
            <p:ph type="body" idx="1"/>
          </p:nvPr>
        </p:nvSpPr>
        <p:spPr>
          <a:noFill/>
          <a:ln/>
        </p:spPr>
        <p:txBody>
          <a:bodyPr/>
          <a:lstStyle/>
          <a:p>
            <a:pPr eaLnBrk="1" hangingPunct="1"/>
            <a:endParaRPr lang="ar-SA" smtClean="0"/>
          </a:p>
        </p:txBody>
      </p:sp>
    </p:spTree>
    <p:extLst>
      <p:ext uri="{BB962C8B-B14F-4D97-AF65-F5344CB8AC3E}">
        <p14:creationId xmlns:p14="http://schemas.microsoft.com/office/powerpoint/2010/main" val="284766552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5" name="Rectangle 7"/>
          <p:cNvSpPr>
            <a:spLocks noGrp="1" noChangeArrowheads="1"/>
          </p:cNvSpPr>
          <p:nvPr>
            <p:ph type="sldNum" sz="quarter" idx="5"/>
          </p:nvPr>
        </p:nvSpPr>
        <p:spPr>
          <a:noFill/>
        </p:spPr>
        <p:txBody>
          <a:bodyPr/>
          <a:lstStyle/>
          <a:p>
            <a:fld id="{BBF815FB-0598-4047-9F1B-05FF5B912D76}" type="slidenum">
              <a:rPr lang="en-US"/>
              <a:pPr/>
              <a:t>20</a:t>
            </a:fld>
            <a:endParaRPr lang="en-US"/>
          </a:p>
        </p:txBody>
      </p:sp>
      <p:sp>
        <p:nvSpPr>
          <p:cNvPr id="108546" name="Rectangle 2"/>
          <p:cNvSpPr>
            <a:spLocks noGrp="1" noRot="1" noChangeAspect="1" noChangeArrowheads="1" noTextEdit="1"/>
          </p:cNvSpPr>
          <p:nvPr>
            <p:ph type="sldImg"/>
          </p:nvPr>
        </p:nvSpPr>
        <p:spPr>
          <a:ln/>
        </p:spPr>
      </p:sp>
      <p:sp>
        <p:nvSpPr>
          <p:cNvPr id="108547" name="Rectangle 3"/>
          <p:cNvSpPr>
            <a:spLocks noGrp="1" noChangeArrowheads="1"/>
          </p:cNvSpPr>
          <p:nvPr>
            <p:ph type="body" idx="1"/>
          </p:nvPr>
        </p:nvSpPr>
        <p:spPr>
          <a:noFill/>
          <a:ln/>
        </p:spPr>
        <p:txBody>
          <a:bodyPr/>
          <a:lstStyle/>
          <a:p>
            <a:pPr eaLnBrk="1" hangingPunct="1"/>
            <a:endParaRPr lang="ar-SA" smtClean="0"/>
          </a:p>
        </p:txBody>
      </p:sp>
    </p:spTree>
    <p:extLst>
      <p:ext uri="{BB962C8B-B14F-4D97-AF65-F5344CB8AC3E}">
        <p14:creationId xmlns:p14="http://schemas.microsoft.com/office/powerpoint/2010/main" val="311085737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3" name="Rectangle 7"/>
          <p:cNvSpPr>
            <a:spLocks noGrp="1" noChangeArrowheads="1"/>
          </p:cNvSpPr>
          <p:nvPr>
            <p:ph type="sldNum" sz="quarter" idx="5"/>
          </p:nvPr>
        </p:nvSpPr>
        <p:spPr>
          <a:noFill/>
        </p:spPr>
        <p:txBody>
          <a:bodyPr/>
          <a:lstStyle/>
          <a:p>
            <a:fld id="{3241A83B-97A0-48DB-BB27-3C806F6EBECE}" type="slidenum">
              <a:rPr lang="en-US"/>
              <a:pPr/>
              <a:t>21</a:t>
            </a:fld>
            <a:endParaRPr lang="en-US"/>
          </a:p>
        </p:txBody>
      </p:sp>
      <p:sp>
        <p:nvSpPr>
          <p:cNvPr id="110594" name="Rectangle 2"/>
          <p:cNvSpPr>
            <a:spLocks noGrp="1" noRot="1" noChangeAspect="1" noChangeArrowheads="1" noTextEdit="1"/>
          </p:cNvSpPr>
          <p:nvPr>
            <p:ph type="sldImg"/>
          </p:nvPr>
        </p:nvSpPr>
        <p:spPr>
          <a:ln/>
        </p:spPr>
      </p:sp>
      <p:sp>
        <p:nvSpPr>
          <p:cNvPr id="110595" name="Rectangle 3"/>
          <p:cNvSpPr>
            <a:spLocks noGrp="1" noChangeArrowheads="1"/>
          </p:cNvSpPr>
          <p:nvPr>
            <p:ph type="body" idx="1"/>
          </p:nvPr>
        </p:nvSpPr>
        <p:spPr>
          <a:noFill/>
          <a:ln/>
        </p:spPr>
        <p:txBody>
          <a:bodyPr/>
          <a:lstStyle/>
          <a:p>
            <a:pPr eaLnBrk="1" hangingPunct="1"/>
            <a:endParaRPr lang="ar-SA" smtClean="0"/>
          </a:p>
        </p:txBody>
      </p:sp>
    </p:spTree>
    <p:extLst>
      <p:ext uri="{BB962C8B-B14F-4D97-AF65-F5344CB8AC3E}">
        <p14:creationId xmlns:p14="http://schemas.microsoft.com/office/powerpoint/2010/main" val="87991821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1" name="Rectangle 7"/>
          <p:cNvSpPr>
            <a:spLocks noGrp="1" noChangeArrowheads="1"/>
          </p:cNvSpPr>
          <p:nvPr>
            <p:ph type="sldNum" sz="quarter" idx="5"/>
          </p:nvPr>
        </p:nvSpPr>
        <p:spPr>
          <a:noFill/>
        </p:spPr>
        <p:txBody>
          <a:bodyPr/>
          <a:lstStyle/>
          <a:p>
            <a:fld id="{CD9D8CC6-D570-40D8-9592-7B1F53A1EFDD}" type="slidenum">
              <a:rPr lang="en-US"/>
              <a:pPr/>
              <a:t>23</a:t>
            </a:fld>
            <a:endParaRPr lang="en-US"/>
          </a:p>
        </p:txBody>
      </p:sp>
      <p:sp>
        <p:nvSpPr>
          <p:cNvPr id="112642" name="Rectangle 2"/>
          <p:cNvSpPr>
            <a:spLocks noGrp="1" noRot="1" noChangeAspect="1" noChangeArrowheads="1" noTextEdit="1"/>
          </p:cNvSpPr>
          <p:nvPr>
            <p:ph type="sldImg"/>
          </p:nvPr>
        </p:nvSpPr>
        <p:spPr>
          <a:ln/>
        </p:spPr>
      </p:sp>
      <p:sp>
        <p:nvSpPr>
          <p:cNvPr id="112643" name="Rectangle 3"/>
          <p:cNvSpPr>
            <a:spLocks noGrp="1" noChangeArrowheads="1"/>
          </p:cNvSpPr>
          <p:nvPr>
            <p:ph type="body" idx="1"/>
          </p:nvPr>
        </p:nvSpPr>
        <p:spPr>
          <a:noFill/>
          <a:ln/>
        </p:spPr>
        <p:txBody>
          <a:bodyPr/>
          <a:lstStyle/>
          <a:p>
            <a:pPr eaLnBrk="1" hangingPunct="1"/>
            <a:endParaRPr lang="ar-SA" smtClean="0"/>
          </a:p>
        </p:txBody>
      </p:sp>
    </p:spTree>
    <p:extLst>
      <p:ext uri="{BB962C8B-B14F-4D97-AF65-F5344CB8AC3E}">
        <p14:creationId xmlns:p14="http://schemas.microsoft.com/office/powerpoint/2010/main" val="6332144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89" name="Rectangle 7"/>
          <p:cNvSpPr>
            <a:spLocks noGrp="1" noChangeArrowheads="1"/>
          </p:cNvSpPr>
          <p:nvPr>
            <p:ph type="sldNum" sz="quarter" idx="5"/>
          </p:nvPr>
        </p:nvSpPr>
        <p:spPr>
          <a:noFill/>
        </p:spPr>
        <p:txBody>
          <a:bodyPr/>
          <a:lstStyle/>
          <a:p>
            <a:fld id="{1FF8C9C9-2D8C-4138-B7EF-B677FAC212EE}" type="slidenum">
              <a:rPr lang="en-US"/>
              <a:pPr/>
              <a:t>24</a:t>
            </a:fld>
            <a:endParaRPr lang="en-US"/>
          </a:p>
        </p:txBody>
      </p:sp>
      <p:sp>
        <p:nvSpPr>
          <p:cNvPr id="114690" name="Rectangle 2"/>
          <p:cNvSpPr>
            <a:spLocks noGrp="1" noRot="1" noChangeAspect="1" noChangeArrowheads="1" noTextEdit="1"/>
          </p:cNvSpPr>
          <p:nvPr>
            <p:ph type="sldImg"/>
          </p:nvPr>
        </p:nvSpPr>
        <p:spPr>
          <a:ln/>
        </p:spPr>
      </p:sp>
      <p:sp>
        <p:nvSpPr>
          <p:cNvPr id="114691" name="Rectangle 3"/>
          <p:cNvSpPr>
            <a:spLocks noGrp="1" noChangeArrowheads="1"/>
          </p:cNvSpPr>
          <p:nvPr>
            <p:ph type="body" idx="1"/>
          </p:nvPr>
        </p:nvSpPr>
        <p:spPr>
          <a:noFill/>
          <a:ln/>
        </p:spPr>
        <p:txBody>
          <a:bodyPr/>
          <a:lstStyle/>
          <a:p>
            <a:pPr eaLnBrk="1" hangingPunct="1"/>
            <a:endParaRPr lang="ar-SA" smtClean="0"/>
          </a:p>
        </p:txBody>
      </p:sp>
    </p:spTree>
    <p:extLst>
      <p:ext uri="{BB962C8B-B14F-4D97-AF65-F5344CB8AC3E}">
        <p14:creationId xmlns:p14="http://schemas.microsoft.com/office/powerpoint/2010/main" val="103211052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5" name="Rectangle 7"/>
          <p:cNvSpPr>
            <a:spLocks noGrp="1" noChangeArrowheads="1"/>
          </p:cNvSpPr>
          <p:nvPr>
            <p:ph type="sldNum" sz="quarter" idx="5"/>
          </p:nvPr>
        </p:nvSpPr>
        <p:spPr>
          <a:noFill/>
        </p:spPr>
        <p:txBody>
          <a:bodyPr/>
          <a:lstStyle/>
          <a:p>
            <a:fld id="{19CE4F3F-ECD3-47BE-9125-CD09765B2D98}" type="slidenum">
              <a:rPr lang="en-US"/>
              <a:pPr/>
              <a:t>4</a:t>
            </a:fld>
            <a:endParaRPr lang="en-US"/>
          </a:p>
        </p:txBody>
      </p:sp>
      <p:sp>
        <p:nvSpPr>
          <p:cNvPr id="88066" name="Rectangle 2"/>
          <p:cNvSpPr>
            <a:spLocks noGrp="1" noRot="1" noChangeAspect="1" noChangeArrowheads="1" noTextEdit="1"/>
          </p:cNvSpPr>
          <p:nvPr>
            <p:ph type="sldImg"/>
          </p:nvPr>
        </p:nvSpPr>
        <p:spPr>
          <a:ln/>
        </p:spPr>
      </p:sp>
      <p:sp>
        <p:nvSpPr>
          <p:cNvPr id="88067" name="Rectangle 3"/>
          <p:cNvSpPr>
            <a:spLocks noGrp="1" noChangeArrowheads="1"/>
          </p:cNvSpPr>
          <p:nvPr>
            <p:ph type="body" idx="1"/>
          </p:nvPr>
        </p:nvSpPr>
        <p:spPr>
          <a:noFill/>
          <a:ln/>
        </p:spPr>
        <p:txBody>
          <a:bodyPr/>
          <a:lstStyle/>
          <a:p>
            <a:pPr eaLnBrk="1" hangingPunct="1"/>
            <a:endParaRPr lang="ar-SA" smtClean="0"/>
          </a:p>
        </p:txBody>
      </p:sp>
    </p:spTree>
    <p:extLst>
      <p:ext uri="{BB962C8B-B14F-4D97-AF65-F5344CB8AC3E}">
        <p14:creationId xmlns:p14="http://schemas.microsoft.com/office/powerpoint/2010/main" val="107065532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3" name="Rectangle 7"/>
          <p:cNvSpPr>
            <a:spLocks noGrp="1" noChangeArrowheads="1"/>
          </p:cNvSpPr>
          <p:nvPr>
            <p:ph type="sldNum" sz="quarter" idx="5"/>
          </p:nvPr>
        </p:nvSpPr>
        <p:spPr>
          <a:noFill/>
        </p:spPr>
        <p:txBody>
          <a:bodyPr/>
          <a:lstStyle/>
          <a:p>
            <a:fld id="{4395E481-1AC0-4005-8640-D1DE38350E9D}" type="slidenum">
              <a:rPr lang="en-US"/>
              <a:pPr/>
              <a:t>5</a:t>
            </a:fld>
            <a:endParaRPr lang="en-US"/>
          </a:p>
        </p:txBody>
      </p:sp>
      <p:sp>
        <p:nvSpPr>
          <p:cNvPr id="90114" name="Rectangle 2"/>
          <p:cNvSpPr>
            <a:spLocks noGrp="1" noRot="1" noChangeAspect="1" noChangeArrowheads="1" noTextEdit="1"/>
          </p:cNvSpPr>
          <p:nvPr>
            <p:ph type="sldImg"/>
          </p:nvPr>
        </p:nvSpPr>
        <p:spPr>
          <a:ln/>
        </p:spPr>
      </p:sp>
      <p:sp>
        <p:nvSpPr>
          <p:cNvPr id="90115" name="Rectangle 3"/>
          <p:cNvSpPr>
            <a:spLocks noGrp="1" noChangeArrowheads="1"/>
          </p:cNvSpPr>
          <p:nvPr>
            <p:ph type="body" idx="1"/>
          </p:nvPr>
        </p:nvSpPr>
        <p:spPr>
          <a:noFill/>
          <a:ln/>
        </p:spPr>
        <p:txBody>
          <a:bodyPr/>
          <a:lstStyle/>
          <a:p>
            <a:pPr eaLnBrk="1" hangingPunct="1"/>
            <a:endParaRPr lang="ar-SA" smtClean="0"/>
          </a:p>
        </p:txBody>
      </p:sp>
    </p:spTree>
    <p:extLst>
      <p:ext uri="{BB962C8B-B14F-4D97-AF65-F5344CB8AC3E}">
        <p14:creationId xmlns:p14="http://schemas.microsoft.com/office/powerpoint/2010/main" val="318713688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1" name="Rectangle 7"/>
          <p:cNvSpPr>
            <a:spLocks noGrp="1" noChangeArrowheads="1"/>
          </p:cNvSpPr>
          <p:nvPr>
            <p:ph type="sldNum" sz="quarter" idx="5"/>
          </p:nvPr>
        </p:nvSpPr>
        <p:spPr>
          <a:noFill/>
        </p:spPr>
        <p:txBody>
          <a:bodyPr/>
          <a:lstStyle/>
          <a:p>
            <a:fld id="{DDF7DACE-8257-448B-A633-7818B22103BF}" type="slidenum">
              <a:rPr lang="en-US"/>
              <a:pPr/>
              <a:t>6</a:t>
            </a:fld>
            <a:endParaRPr lang="en-US"/>
          </a:p>
        </p:txBody>
      </p:sp>
      <p:sp>
        <p:nvSpPr>
          <p:cNvPr id="92162" name="Rectangle 2"/>
          <p:cNvSpPr>
            <a:spLocks noGrp="1" noRot="1" noChangeAspect="1" noChangeArrowheads="1" noTextEdit="1"/>
          </p:cNvSpPr>
          <p:nvPr>
            <p:ph type="sldImg"/>
          </p:nvPr>
        </p:nvSpPr>
        <p:spPr>
          <a:ln/>
        </p:spPr>
      </p:sp>
      <p:sp>
        <p:nvSpPr>
          <p:cNvPr id="92163" name="Rectangle 3"/>
          <p:cNvSpPr>
            <a:spLocks noGrp="1" noChangeArrowheads="1"/>
          </p:cNvSpPr>
          <p:nvPr>
            <p:ph type="body" idx="1"/>
          </p:nvPr>
        </p:nvSpPr>
        <p:spPr>
          <a:noFill/>
          <a:ln/>
        </p:spPr>
        <p:txBody>
          <a:bodyPr/>
          <a:lstStyle/>
          <a:p>
            <a:pPr eaLnBrk="1" hangingPunct="1"/>
            <a:endParaRPr lang="ar-SA" smtClean="0"/>
          </a:p>
        </p:txBody>
      </p:sp>
    </p:spTree>
    <p:extLst>
      <p:ext uri="{BB962C8B-B14F-4D97-AF65-F5344CB8AC3E}">
        <p14:creationId xmlns:p14="http://schemas.microsoft.com/office/powerpoint/2010/main" val="85987514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09" name="Rectangle 7"/>
          <p:cNvSpPr>
            <a:spLocks noGrp="1" noChangeArrowheads="1"/>
          </p:cNvSpPr>
          <p:nvPr>
            <p:ph type="sldNum" sz="quarter" idx="5"/>
          </p:nvPr>
        </p:nvSpPr>
        <p:spPr>
          <a:noFill/>
        </p:spPr>
        <p:txBody>
          <a:bodyPr/>
          <a:lstStyle/>
          <a:p>
            <a:fld id="{1CFE167E-0B44-4FA7-8475-DD563DA3CE12}" type="slidenum">
              <a:rPr lang="en-US"/>
              <a:pPr/>
              <a:t>10</a:t>
            </a:fld>
            <a:endParaRPr lang="en-US"/>
          </a:p>
        </p:txBody>
      </p:sp>
      <p:sp>
        <p:nvSpPr>
          <p:cNvPr id="94210" name="Rectangle 2"/>
          <p:cNvSpPr>
            <a:spLocks noGrp="1" noRot="1" noChangeAspect="1" noChangeArrowheads="1" noTextEdit="1"/>
          </p:cNvSpPr>
          <p:nvPr>
            <p:ph type="sldImg"/>
          </p:nvPr>
        </p:nvSpPr>
        <p:spPr>
          <a:ln/>
        </p:spPr>
      </p:sp>
      <p:sp>
        <p:nvSpPr>
          <p:cNvPr id="94211" name="Rectangle 3"/>
          <p:cNvSpPr>
            <a:spLocks noGrp="1" noChangeArrowheads="1"/>
          </p:cNvSpPr>
          <p:nvPr>
            <p:ph type="body" idx="1"/>
          </p:nvPr>
        </p:nvSpPr>
        <p:spPr>
          <a:noFill/>
          <a:ln/>
        </p:spPr>
        <p:txBody>
          <a:bodyPr/>
          <a:lstStyle/>
          <a:p>
            <a:pPr eaLnBrk="1" hangingPunct="1"/>
            <a:endParaRPr lang="ar-SA" smtClean="0"/>
          </a:p>
        </p:txBody>
      </p:sp>
    </p:spTree>
    <p:extLst>
      <p:ext uri="{BB962C8B-B14F-4D97-AF65-F5344CB8AC3E}">
        <p14:creationId xmlns:p14="http://schemas.microsoft.com/office/powerpoint/2010/main" val="308094132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SA"/>
          </a:p>
        </p:txBody>
      </p:sp>
      <p:sp>
        <p:nvSpPr>
          <p:cNvPr id="4" name="عنصر نائب لرقم الشريحة 3"/>
          <p:cNvSpPr>
            <a:spLocks noGrp="1"/>
          </p:cNvSpPr>
          <p:nvPr>
            <p:ph type="sldNum" sz="quarter" idx="10"/>
          </p:nvPr>
        </p:nvSpPr>
        <p:spPr/>
        <p:txBody>
          <a:bodyPr/>
          <a:lstStyle/>
          <a:p>
            <a:fld id="{AE65ADFB-AA21-4775-8A5D-0C6F8780F4DD}" type="slidenum">
              <a:rPr lang="ar-SA" smtClean="0"/>
              <a:t>11</a:t>
            </a:fld>
            <a:endParaRPr lang="ar-SA"/>
          </a:p>
        </p:txBody>
      </p:sp>
    </p:spTree>
    <p:extLst>
      <p:ext uri="{BB962C8B-B14F-4D97-AF65-F5344CB8AC3E}">
        <p14:creationId xmlns:p14="http://schemas.microsoft.com/office/powerpoint/2010/main" val="179740478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5" name="Rectangle 7"/>
          <p:cNvSpPr>
            <a:spLocks noGrp="1" noChangeArrowheads="1"/>
          </p:cNvSpPr>
          <p:nvPr>
            <p:ph type="sldNum" sz="quarter" idx="5"/>
          </p:nvPr>
        </p:nvSpPr>
        <p:spPr>
          <a:noFill/>
        </p:spPr>
        <p:txBody>
          <a:bodyPr/>
          <a:lstStyle/>
          <a:p>
            <a:fld id="{9DA52EE8-CCD4-4A17-9451-BB28E13247BB}" type="slidenum">
              <a:rPr lang="en-US"/>
              <a:pPr/>
              <a:t>12</a:t>
            </a:fld>
            <a:endParaRPr lang="en-US"/>
          </a:p>
        </p:txBody>
      </p:sp>
      <p:sp>
        <p:nvSpPr>
          <p:cNvPr id="98306" name="Rectangle 2"/>
          <p:cNvSpPr>
            <a:spLocks noGrp="1" noRot="1" noChangeAspect="1" noChangeArrowheads="1" noTextEdit="1"/>
          </p:cNvSpPr>
          <p:nvPr>
            <p:ph type="sldImg"/>
          </p:nvPr>
        </p:nvSpPr>
        <p:spPr>
          <a:ln/>
        </p:spPr>
      </p:sp>
      <p:sp>
        <p:nvSpPr>
          <p:cNvPr id="98307" name="Rectangle 3"/>
          <p:cNvSpPr>
            <a:spLocks noGrp="1" noChangeArrowheads="1"/>
          </p:cNvSpPr>
          <p:nvPr>
            <p:ph type="body" idx="1"/>
          </p:nvPr>
        </p:nvSpPr>
        <p:spPr>
          <a:noFill/>
          <a:ln/>
        </p:spPr>
        <p:txBody>
          <a:bodyPr/>
          <a:lstStyle/>
          <a:p>
            <a:pPr eaLnBrk="1" hangingPunct="1"/>
            <a:endParaRPr lang="ar-SA" smtClean="0"/>
          </a:p>
        </p:txBody>
      </p:sp>
    </p:spTree>
    <p:extLst>
      <p:ext uri="{BB962C8B-B14F-4D97-AF65-F5344CB8AC3E}">
        <p14:creationId xmlns:p14="http://schemas.microsoft.com/office/powerpoint/2010/main" val="206988766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3" name="Rectangle 7"/>
          <p:cNvSpPr>
            <a:spLocks noGrp="1" noChangeArrowheads="1"/>
          </p:cNvSpPr>
          <p:nvPr>
            <p:ph type="sldNum" sz="quarter" idx="5"/>
          </p:nvPr>
        </p:nvSpPr>
        <p:spPr>
          <a:noFill/>
        </p:spPr>
        <p:txBody>
          <a:bodyPr/>
          <a:lstStyle/>
          <a:p>
            <a:fld id="{9A0AE29E-2E24-4712-9604-8B3A2E58C881}" type="slidenum">
              <a:rPr lang="en-US"/>
              <a:pPr/>
              <a:t>13</a:t>
            </a:fld>
            <a:endParaRPr lang="en-US"/>
          </a:p>
        </p:txBody>
      </p:sp>
      <p:sp>
        <p:nvSpPr>
          <p:cNvPr id="100354" name="Rectangle 2"/>
          <p:cNvSpPr>
            <a:spLocks noGrp="1" noRot="1" noChangeAspect="1" noChangeArrowheads="1" noTextEdit="1"/>
          </p:cNvSpPr>
          <p:nvPr>
            <p:ph type="sldImg"/>
          </p:nvPr>
        </p:nvSpPr>
        <p:spPr>
          <a:ln/>
        </p:spPr>
      </p:sp>
      <p:sp>
        <p:nvSpPr>
          <p:cNvPr id="100355" name="Rectangle 3"/>
          <p:cNvSpPr>
            <a:spLocks noGrp="1" noChangeArrowheads="1"/>
          </p:cNvSpPr>
          <p:nvPr>
            <p:ph type="body" idx="1"/>
          </p:nvPr>
        </p:nvSpPr>
        <p:spPr>
          <a:noFill/>
          <a:ln/>
        </p:spPr>
        <p:txBody>
          <a:bodyPr/>
          <a:lstStyle/>
          <a:p>
            <a:pPr eaLnBrk="1" hangingPunct="1"/>
            <a:endParaRPr lang="ar-SA" smtClean="0"/>
          </a:p>
        </p:txBody>
      </p:sp>
    </p:spTree>
    <p:extLst>
      <p:ext uri="{BB962C8B-B14F-4D97-AF65-F5344CB8AC3E}">
        <p14:creationId xmlns:p14="http://schemas.microsoft.com/office/powerpoint/2010/main" val="306279684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1" name="Rectangle 7"/>
          <p:cNvSpPr>
            <a:spLocks noGrp="1" noChangeArrowheads="1"/>
          </p:cNvSpPr>
          <p:nvPr>
            <p:ph type="sldNum" sz="quarter" idx="5"/>
          </p:nvPr>
        </p:nvSpPr>
        <p:spPr>
          <a:noFill/>
        </p:spPr>
        <p:txBody>
          <a:bodyPr/>
          <a:lstStyle/>
          <a:p>
            <a:fld id="{AE43F5B1-D780-452A-A48F-CA13C49B757E}" type="slidenum">
              <a:rPr lang="en-US"/>
              <a:pPr/>
              <a:t>17</a:t>
            </a:fld>
            <a:endParaRPr lang="en-US"/>
          </a:p>
        </p:txBody>
      </p:sp>
      <p:sp>
        <p:nvSpPr>
          <p:cNvPr id="102402" name="Rectangle 2"/>
          <p:cNvSpPr>
            <a:spLocks noGrp="1" noRot="1" noChangeAspect="1" noChangeArrowheads="1" noTextEdit="1"/>
          </p:cNvSpPr>
          <p:nvPr>
            <p:ph type="sldImg"/>
          </p:nvPr>
        </p:nvSpPr>
        <p:spPr>
          <a:ln/>
        </p:spPr>
      </p:sp>
      <p:sp>
        <p:nvSpPr>
          <p:cNvPr id="102403" name="Rectangle 3"/>
          <p:cNvSpPr>
            <a:spLocks noGrp="1" noChangeArrowheads="1"/>
          </p:cNvSpPr>
          <p:nvPr>
            <p:ph type="body" idx="1"/>
          </p:nvPr>
        </p:nvSpPr>
        <p:spPr>
          <a:noFill/>
          <a:ln/>
        </p:spPr>
        <p:txBody>
          <a:bodyPr/>
          <a:lstStyle/>
          <a:p>
            <a:pPr eaLnBrk="1" hangingPunct="1"/>
            <a:endParaRPr lang="ar-SA" smtClean="0"/>
          </a:p>
        </p:txBody>
      </p:sp>
    </p:spTree>
    <p:extLst>
      <p:ext uri="{BB962C8B-B14F-4D97-AF65-F5344CB8AC3E}">
        <p14:creationId xmlns:p14="http://schemas.microsoft.com/office/powerpoint/2010/main" val="301870031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1524000" y="1122363"/>
            <a:ext cx="9144000" cy="2387600"/>
          </a:xfrm>
        </p:spPr>
        <p:txBody>
          <a:bodyPr anchor="b"/>
          <a:lstStyle>
            <a:lvl1pPr algn="ctr">
              <a:defRPr sz="6000"/>
            </a:lvl1p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88CC2EA2-DCB0-4B94-B39F-00B90CFD9D61}" type="uaqdatetime1">
              <a:rPr lang="ar-SA" smtClean="0"/>
              <a:t>27/12/36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3220811C-A088-4A4A-97BB-D5DAF19C3CC4}" type="slidenum">
              <a:rPr lang="ar-SA" smtClean="0"/>
              <a:t>‹#›</a:t>
            </a:fld>
            <a:endParaRPr lang="ar-SA"/>
          </a:p>
        </p:txBody>
      </p:sp>
    </p:spTree>
    <p:extLst>
      <p:ext uri="{BB962C8B-B14F-4D97-AF65-F5344CB8AC3E}">
        <p14:creationId xmlns:p14="http://schemas.microsoft.com/office/powerpoint/2010/main" val="5570032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41A8C5EA-8BB8-4D94-8039-DDB89DB6FC04}" type="uaqdatetime1">
              <a:rPr lang="ar-SA" smtClean="0"/>
              <a:t>27/12/36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3220811C-A088-4A4A-97BB-D5DAF19C3CC4}" type="slidenum">
              <a:rPr lang="ar-SA" smtClean="0"/>
              <a:t>‹#›</a:t>
            </a:fld>
            <a:endParaRPr lang="ar-SA"/>
          </a:p>
        </p:txBody>
      </p:sp>
    </p:spTree>
    <p:extLst>
      <p:ext uri="{BB962C8B-B14F-4D97-AF65-F5344CB8AC3E}">
        <p14:creationId xmlns:p14="http://schemas.microsoft.com/office/powerpoint/2010/main" val="171779164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8724900" y="365125"/>
            <a:ext cx="2628900" cy="5811838"/>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838200" y="365125"/>
            <a:ext cx="7734300" cy="5811838"/>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5F8FB11C-AEB8-4EE2-B05C-59542F7F8C99}" type="uaqdatetime1">
              <a:rPr lang="ar-SA" smtClean="0"/>
              <a:t>27/12/36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3220811C-A088-4A4A-97BB-D5DAF19C3CC4}" type="slidenum">
              <a:rPr lang="ar-SA" smtClean="0"/>
              <a:t>‹#›</a:t>
            </a:fld>
            <a:endParaRPr lang="ar-SA"/>
          </a:p>
        </p:txBody>
      </p:sp>
    </p:spTree>
    <p:extLst>
      <p:ext uri="{BB962C8B-B14F-4D97-AF65-F5344CB8AC3E}">
        <p14:creationId xmlns:p14="http://schemas.microsoft.com/office/powerpoint/2010/main" val="25906076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70E6A018-2951-4B7B-8116-8CBE5B7F7325}" type="uaqdatetime1">
              <a:rPr lang="ar-SA" smtClean="0"/>
              <a:t>27/12/36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3220811C-A088-4A4A-97BB-D5DAF19C3CC4}" type="slidenum">
              <a:rPr lang="ar-SA" smtClean="0"/>
              <a:t>‹#›</a:t>
            </a:fld>
            <a:endParaRPr lang="ar-SA"/>
          </a:p>
        </p:txBody>
      </p:sp>
    </p:spTree>
    <p:extLst>
      <p:ext uri="{BB962C8B-B14F-4D97-AF65-F5344CB8AC3E}">
        <p14:creationId xmlns:p14="http://schemas.microsoft.com/office/powerpoint/2010/main" val="10690033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831850" y="1709738"/>
            <a:ext cx="10515600" cy="2852737"/>
          </a:xfrm>
        </p:spPr>
        <p:txBody>
          <a:bodyPr anchor="b"/>
          <a:lstStyle>
            <a:lvl1pPr>
              <a:defRPr sz="6000"/>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DA814CC3-662D-4913-95A6-C82B1830DDCD}" type="uaqdatetime1">
              <a:rPr lang="ar-SA" smtClean="0"/>
              <a:t>27/12/36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3220811C-A088-4A4A-97BB-D5DAF19C3CC4}" type="slidenum">
              <a:rPr lang="ar-SA" smtClean="0"/>
              <a:t>‹#›</a:t>
            </a:fld>
            <a:endParaRPr lang="ar-SA"/>
          </a:p>
        </p:txBody>
      </p:sp>
    </p:spTree>
    <p:extLst>
      <p:ext uri="{BB962C8B-B14F-4D97-AF65-F5344CB8AC3E}">
        <p14:creationId xmlns:p14="http://schemas.microsoft.com/office/powerpoint/2010/main" val="2527702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838200" y="1825625"/>
            <a:ext cx="5181600" cy="4351338"/>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6172200" y="1825625"/>
            <a:ext cx="5181600" cy="4351338"/>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04ECA69F-F212-4E1A-A520-4AD9C42EF0AC}" type="uaqdatetime1">
              <a:rPr lang="ar-SA" smtClean="0"/>
              <a:t>27/12/36</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3220811C-A088-4A4A-97BB-D5DAF19C3CC4}" type="slidenum">
              <a:rPr lang="ar-SA" smtClean="0"/>
              <a:t>‹#›</a:t>
            </a:fld>
            <a:endParaRPr lang="ar-SA"/>
          </a:p>
        </p:txBody>
      </p:sp>
    </p:spTree>
    <p:extLst>
      <p:ext uri="{BB962C8B-B14F-4D97-AF65-F5344CB8AC3E}">
        <p14:creationId xmlns:p14="http://schemas.microsoft.com/office/powerpoint/2010/main" val="13497629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839788" y="365125"/>
            <a:ext cx="10515600" cy="1325563"/>
          </a:xfrm>
        </p:spPr>
        <p:txBody>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839788" y="2505075"/>
            <a:ext cx="5157787" cy="3684588"/>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6172200" y="2505075"/>
            <a:ext cx="5183188" cy="3684588"/>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6F4576DE-1818-4CD0-9D95-8379C217D04A}" type="uaqdatetime1">
              <a:rPr lang="ar-SA" smtClean="0"/>
              <a:t>27/12/36</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3220811C-A088-4A4A-97BB-D5DAF19C3CC4}" type="slidenum">
              <a:rPr lang="ar-SA" smtClean="0"/>
              <a:t>‹#›</a:t>
            </a:fld>
            <a:endParaRPr lang="ar-SA"/>
          </a:p>
        </p:txBody>
      </p:sp>
    </p:spTree>
    <p:extLst>
      <p:ext uri="{BB962C8B-B14F-4D97-AF65-F5344CB8AC3E}">
        <p14:creationId xmlns:p14="http://schemas.microsoft.com/office/powerpoint/2010/main" val="18876650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6DA8CE8A-1276-40DC-A863-03DA24C07431}" type="uaqdatetime1">
              <a:rPr lang="ar-SA" smtClean="0"/>
              <a:t>27/12/36</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3220811C-A088-4A4A-97BB-D5DAF19C3CC4}" type="slidenum">
              <a:rPr lang="ar-SA" smtClean="0"/>
              <a:t>‹#›</a:t>
            </a:fld>
            <a:endParaRPr lang="ar-SA"/>
          </a:p>
        </p:txBody>
      </p:sp>
    </p:spTree>
    <p:extLst>
      <p:ext uri="{BB962C8B-B14F-4D97-AF65-F5344CB8AC3E}">
        <p14:creationId xmlns:p14="http://schemas.microsoft.com/office/powerpoint/2010/main" val="34035035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021D797B-0515-475B-B876-9927E1374920}" type="uaqdatetime1">
              <a:rPr lang="ar-SA" smtClean="0"/>
              <a:t>27/12/36</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3220811C-A088-4A4A-97BB-D5DAF19C3CC4}" type="slidenum">
              <a:rPr lang="ar-SA" smtClean="0"/>
              <a:t>‹#›</a:t>
            </a:fld>
            <a:endParaRPr lang="ar-SA"/>
          </a:p>
        </p:txBody>
      </p:sp>
    </p:spTree>
    <p:extLst>
      <p:ext uri="{BB962C8B-B14F-4D97-AF65-F5344CB8AC3E}">
        <p14:creationId xmlns:p14="http://schemas.microsoft.com/office/powerpoint/2010/main" val="22388748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839788" y="457200"/>
            <a:ext cx="3932237" cy="1600200"/>
          </a:xfrm>
        </p:spPr>
        <p:txBody>
          <a:bodyPr anchor="b"/>
          <a:lstStyle>
            <a:lvl1pPr>
              <a:defRPr sz="3200"/>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2E3317D5-E7F7-4D52-8A99-40758DD39DC1}" type="uaqdatetime1">
              <a:rPr lang="ar-SA" smtClean="0"/>
              <a:t>27/12/36</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3220811C-A088-4A4A-97BB-D5DAF19C3CC4}" type="slidenum">
              <a:rPr lang="ar-SA" smtClean="0"/>
              <a:t>‹#›</a:t>
            </a:fld>
            <a:endParaRPr lang="ar-SA"/>
          </a:p>
        </p:txBody>
      </p:sp>
    </p:spTree>
    <p:extLst>
      <p:ext uri="{BB962C8B-B14F-4D97-AF65-F5344CB8AC3E}">
        <p14:creationId xmlns:p14="http://schemas.microsoft.com/office/powerpoint/2010/main" val="2056205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مع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839788" y="457200"/>
            <a:ext cx="3932237" cy="1600200"/>
          </a:xfrm>
        </p:spPr>
        <p:txBody>
          <a:bodyPr anchor="b"/>
          <a:lstStyle>
            <a:lvl1pPr>
              <a:defRPr sz="3200"/>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801463A3-3C53-4529-9D07-ABF1B517D579}" type="uaqdatetime1">
              <a:rPr lang="ar-SA" smtClean="0"/>
              <a:t>27/12/36</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3220811C-A088-4A4A-97BB-D5DAF19C3CC4}" type="slidenum">
              <a:rPr lang="ar-SA" smtClean="0"/>
              <a:t>‹#›</a:t>
            </a:fld>
            <a:endParaRPr lang="ar-SA"/>
          </a:p>
        </p:txBody>
      </p:sp>
    </p:spTree>
    <p:extLst>
      <p:ext uri="{BB962C8B-B14F-4D97-AF65-F5344CB8AC3E}">
        <p14:creationId xmlns:p14="http://schemas.microsoft.com/office/powerpoint/2010/main" val="314765362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838200" y="365125"/>
            <a:ext cx="10515600" cy="1325563"/>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838200" y="1825625"/>
            <a:ext cx="10515600" cy="4351338"/>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8610600" y="6356350"/>
            <a:ext cx="27432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9B3CCAE7-1C69-4AFB-AF77-4D2E13B01752}" type="uaqdatetime1">
              <a:rPr lang="ar-SA" smtClean="0"/>
              <a:t>27/12/36</a:t>
            </a:fld>
            <a:endParaRPr lang="ar-SA"/>
          </a:p>
        </p:txBody>
      </p:sp>
      <p:sp>
        <p:nvSpPr>
          <p:cNvPr id="5" name="عنصر نائب للتذييل 4"/>
          <p:cNvSpPr>
            <a:spLocks noGrp="1"/>
          </p:cNvSpPr>
          <p:nvPr>
            <p:ph type="ftr" sz="quarter" idx="3"/>
          </p:nvPr>
        </p:nvSpPr>
        <p:spPr>
          <a:xfrm>
            <a:off x="4038600" y="6356350"/>
            <a:ext cx="41148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838200" y="6356350"/>
            <a:ext cx="27432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3220811C-A088-4A4A-97BB-D5DAF19C3CC4}" type="slidenum">
              <a:rPr lang="ar-SA" smtClean="0"/>
              <a:t>‹#›</a:t>
            </a:fld>
            <a:endParaRPr lang="ar-SA"/>
          </a:p>
        </p:txBody>
      </p:sp>
    </p:spTree>
    <p:extLst>
      <p:ext uri="{BB962C8B-B14F-4D97-AF65-F5344CB8AC3E}">
        <p14:creationId xmlns:p14="http://schemas.microsoft.com/office/powerpoint/2010/main" val="112547864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r" defTabSz="914400" rtl="1"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r" defTabSz="914400" rtl="1"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r" defTabSz="914400" rtl="1"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r" defTabSz="914400" rtl="1"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r>
              <a:rPr lang="en-US" dirty="0" smtClean="0"/>
              <a:t>Chapter4 Part2</a:t>
            </a:r>
            <a:endParaRPr lang="ar-SA" dirty="0"/>
          </a:p>
        </p:txBody>
      </p:sp>
      <p:sp>
        <p:nvSpPr>
          <p:cNvPr id="3" name="عنوان فرعي 2"/>
          <p:cNvSpPr>
            <a:spLocks noGrp="1"/>
          </p:cNvSpPr>
          <p:nvPr>
            <p:ph type="subTitle" idx="1"/>
          </p:nvPr>
        </p:nvSpPr>
        <p:spPr/>
        <p:txBody>
          <a:bodyPr/>
          <a:lstStyle/>
          <a:p>
            <a:endParaRPr lang="ar-SA"/>
          </a:p>
        </p:txBody>
      </p:sp>
    </p:spTree>
    <p:extLst>
      <p:ext uri="{BB962C8B-B14F-4D97-AF65-F5344CB8AC3E}">
        <p14:creationId xmlns:p14="http://schemas.microsoft.com/office/powerpoint/2010/main" val="347690702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Slide Number Placeholder 4"/>
          <p:cNvSpPr>
            <a:spLocks noGrp="1"/>
          </p:cNvSpPr>
          <p:nvPr>
            <p:ph type="sldNum" sz="quarter" idx="11"/>
          </p:nvPr>
        </p:nvSpPr>
        <p:spPr>
          <a:noFill/>
        </p:spPr>
        <p:txBody>
          <a:bodyPr/>
          <a:lstStyle/>
          <a:p>
            <a:fld id="{CF8A8E30-6BB2-4119-B1C3-CAA534C8E5E0}" type="slidenum">
              <a:rPr lang="en-US"/>
              <a:pPr/>
              <a:t>10</a:t>
            </a:fld>
            <a:endParaRPr lang="en-US"/>
          </a:p>
        </p:txBody>
      </p:sp>
      <p:sp>
        <p:nvSpPr>
          <p:cNvPr id="93187" name="Rectangle 2"/>
          <p:cNvSpPr>
            <a:spLocks noGrp="1" noChangeArrowheads="1"/>
          </p:cNvSpPr>
          <p:nvPr>
            <p:ph type="title"/>
          </p:nvPr>
        </p:nvSpPr>
        <p:spPr>
          <a:xfrm>
            <a:off x="2057400" y="228600"/>
            <a:ext cx="8077200" cy="1143000"/>
          </a:xfrm>
        </p:spPr>
        <p:txBody>
          <a:bodyPr/>
          <a:lstStyle/>
          <a:p>
            <a:pPr algn="l" rtl="0"/>
            <a:r>
              <a:rPr lang="en-US" dirty="0" smtClean="0"/>
              <a:t>Security Group Management</a:t>
            </a:r>
          </a:p>
        </p:txBody>
      </p:sp>
      <p:sp>
        <p:nvSpPr>
          <p:cNvPr id="93188" name="Rectangle 7"/>
          <p:cNvSpPr>
            <a:spLocks noGrp="1" noChangeArrowheads="1"/>
          </p:cNvSpPr>
          <p:nvPr>
            <p:ph type="body" idx="1"/>
          </p:nvPr>
        </p:nvSpPr>
        <p:spPr>
          <a:xfrm>
            <a:off x="635000" y="1257300"/>
            <a:ext cx="10922000" cy="4991100"/>
          </a:xfrm>
        </p:spPr>
        <p:txBody>
          <a:bodyPr>
            <a:normAutofit/>
          </a:bodyPr>
          <a:lstStyle/>
          <a:p>
            <a:pPr algn="l" rtl="0"/>
            <a:r>
              <a:rPr lang="en-US" dirty="0" smtClean="0"/>
              <a:t>One of the best ways to manage accounts is by grouping accounts that have similar </a:t>
            </a:r>
            <a:r>
              <a:rPr lang="en-US" dirty="0" smtClean="0"/>
              <a:t>characteristics.</a:t>
            </a:r>
          </a:p>
          <a:p>
            <a:pPr marL="0" indent="0" algn="l" rtl="0">
              <a:buNone/>
            </a:pPr>
            <a:endParaRPr lang="en-US" b="1" dirty="0" smtClean="0"/>
          </a:p>
          <a:p>
            <a:pPr algn="l" rtl="0"/>
            <a:r>
              <a:rPr lang="en-US" sz="3000" b="1" dirty="0" smtClean="0"/>
              <a:t>Scope </a:t>
            </a:r>
            <a:r>
              <a:rPr lang="en-US" sz="3000" b="1" dirty="0" smtClean="0"/>
              <a:t>of influence</a:t>
            </a:r>
            <a:r>
              <a:rPr lang="en-US" sz="3000" dirty="0" smtClean="0"/>
              <a:t> (or </a:t>
            </a:r>
            <a:r>
              <a:rPr lang="en-US" sz="3000" b="1" dirty="0" smtClean="0"/>
              <a:t>scope</a:t>
            </a:r>
            <a:r>
              <a:rPr lang="en-US" sz="3000" dirty="0" smtClean="0"/>
              <a:t>)</a:t>
            </a:r>
          </a:p>
          <a:p>
            <a:pPr lvl="1" algn="l" rtl="0"/>
            <a:r>
              <a:rPr lang="en-US" dirty="0" smtClean="0"/>
              <a:t>The reach of a group for gaining access to resources in Active Directory</a:t>
            </a:r>
          </a:p>
          <a:p>
            <a:pPr algn="l" rtl="0"/>
            <a:r>
              <a:rPr lang="en-US" sz="3200" dirty="0"/>
              <a:t>All of these groups can be used for security or distribution groups</a:t>
            </a:r>
            <a:endParaRPr lang="en-US" sz="3200" b="1" dirty="0"/>
          </a:p>
          <a:p>
            <a:pPr lvl="1" algn="l" rtl="0"/>
            <a:r>
              <a:rPr lang="en-US" b="1" dirty="0"/>
              <a:t>Security groups</a:t>
            </a:r>
            <a:endParaRPr lang="en-US" dirty="0"/>
          </a:p>
          <a:p>
            <a:pPr lvl="2" algn="l" rtl="0"/>
            <a:r>
              <a:rPr lang="en-US" dirty="0"/>
              <a:t>Used to enable access to resources on a stand-alone server or in Active Directory</a:t>
            </a:r>
          </a:p>
          <a:p>
            <a:pPr lvl="1" algn="l" rtl="0"/>
            <a:r>
              <a:rPr lang="en-US" b="1" dirty="0"/>
              <a:t>Distribution groups</a:t>
            </a:r>
          </a:p>
          <a:p>
            <a:pPr lvl="2" algn="l" rtl="0"/>
            <a:r>
              <a:rPr lang="en-US" dirty="0"/>
              <a:t>Used for e-mail or telephone lists, to provide quick, huge distribution of information</a:t>
            </a:r>
          </a:p>
        </p:txBody>
      </p:sp>
    </p:spTree>
    <p:extLst>
      <p:ext uri="{BB962C8B-B14F-4D97-AF65-F5344CB8AC3E}">
        <p14:creationId xmlns:p14="http://schemas.microsoft.com/office/powerpoint/2010/main" val="10536003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rtl="0"/>
            <a:r>
              <a:rPr lang="en-US" dirty="0"/>
              <a:t>Security Group Management</a:t>
            </a:r>
            <a:endParaRPr lang="ar-SA" dirty="0"/>
          </a:p>
        </p:txBody>
      </p:sp>
      <p:sp>
        <p:nvSpPr>
          <p:cNvPr id="3" name="عنصر نائب للمحتوى 2"/>
          <p:cNvSpPr>
            <a:spLocks noGrp="1"/>
          </p:cNvSpPr>
          <p:nvPr>
            <p:ph idx="1"/>
          </p:nvPr>
        </p:nvSpPr>
        <p:spPr>
          <a:xfrm>
            <a:off x="838200" y="1447800"/>
            <a:ext cx="10515600" cy="4729163"/>
          </a:xfrm>
        </p:spPr>
        <p:txBody>
          <a:bodyPr>
            <a:normAutofit lnSpcReduction="10000"/>
          </a:bodyPr>
          <a:lstStyle/>
          <a:p>
            <a:pPr algn="l" rtl="0"/>
            <a:r>
              <a:rPr lang="en-US" dirty="0" smtClean="0"/>
              <a:t>Types of Security Groups:</a:t>
            </a:r>
          </a:p>
          <a:p>
            <a:pPr marL="514350" indent="-514350" algn="l" rtl="0">
              <a:buFont typeface="+mj-lt"/>
              <a:buAutoNum type="arabicPeriod"/>
            </a:pPr>
            <a:r>
              <a:rPr lang="en-US" b="1" dirty="0" smtClean="0"/>
              <a:t>Local</a:t>
            </a:r>
            <a:r>
              <a:rPr lang="en-US" dirty="0" smtClean="0"/>
              <a:t>—Used </a:t>
            </a:r>
            <a:r>
              <a:rPr lang="en-US" dirty="0"/>
              <a:t>on stand-alone servers that are not part of a domain; scope of this type of group </a:t>
            </a:r>
            <a:r>
              <a:rPr lang="en-US" dirty="0" smtClean="0"/>
              <a:t>is </a:t>
            </a:r>
            <a:r>
              <a:rPr lang="en-US" dirty="0"/>
              <a:t>the local server on which it is defined </a:t>
            </a:r>
          </a:p>
          <a:p>
            <a:pPr marL="514350" indent="-514350" algn="l" rtl="0">
              <a:buFont typeface="+mj-lt"/>
              <a:buAutoNum type="arabicPeriod"/>
            </a:pPr>
            <a:r>
              <a:rPr lang="en-US" b="1" dirty="0" smtClean="0"/>
              <a:t>Domain </a:t>
            </a:r>
            <a:r>
              <a:rPr lang="en-US" b="1" dirty="0"/>
              <a:t>local</a:t>
            </a:r>
            <a:r>
              <a:rPr lang="en-US" dirty="0"/>
              <a:t>—Used when there is a single domain or to manage resources in a particular domain so that global and universal groups can access those resources </a:t>
            </a:r>
          </a:p>
          <a:p>
            <a:pPr marL="514350" indent="-514350" algn="l" rtl="0">
              <a:buFont typeface="+mj-lt"/>
              <a:buAutoNum type="arabicPeriod"/>
            </a:pPr>
            <a:r>
              <a:rPr lang="en-US" b="1" dirty="0" smtClean="0"/>
              <a:t>Global</a:t>
            </a:r>
            <a:r>
              <a:rPr lang="en-US" dirty="0" smtClean="0"/>
              <a:t>—Used </a:t>
            </a:r>
            <a:r>
              <a:rPr lang="en-US" dirty="0"/>
              <a:t>to manage group accounts from the same domain so that those accounts can access resources in the same and in other domains </a:t>
            </a:r>
          </a:p>
          <a:p>
            <a:pPr marL="514350" indent="-514350" algn="l" rtl="0">
              <a:buFont typeface="+mj-lt"/>
              <a:buAutoNum type="arabicPeriod"/>
            </a:pPr>
            <a:r>
              <a:rPr lang="en-US" b="1" dirty="0" smtClean="0"/>
              <a:t>Universal</a:t>
            </a:r>
            <a:r>
              <a:rPr lang="en-US" dirty="0" smtClean="0"/>
              <a:t>—Used </a:t>
            </a:r>
            <a:r>
              <a:rPr lang="en-US" dirty="0"/>
              <a:t>to provide access to resources in any domain within a forest</a:t>
            </a:r>
            <a:endParaRPr lang="ar-SA" dirty="0"/>
          </a:p>
        </p:txBody>
      </p:sp>
      <p:sp>
        <p:nvSpPr>
          <p:cNvPr id="4" name="عنصر نائب لرقم الشريحة 3"/>
          <p:cNvSpPr>
            <a:spLocks noGrp="1"/>
          </p:cNvSpPr>
          <p:nvPr>
            <p:ph type="sldNum" sz="quarter" idx="12"/>
          </p:nvPr>
        </p:nvSpPr>
        <p:spPr/>
        <p:txBody>
          <a:bodyPr/>
          <a:lstStyle/>
          <a:p>
            <a:fld id="{3220811C-A088-4A4A-97BB-D5DAF19C3CC4}" type="slidenum">
              <a:rPr lang="ar-SA" smtClean="0"/>
              <a:t>11</a:t>
            </a:fld>
            <a:endParaRPr lang="ar-SA"/>
          </a:p>
        </p:txBody>
      </p:sp>
    </p:spTree>
    <p:extLst>
      <p:ext uri="{BB962C8B-B14F-4D97-AF65-F5344CB8AC3E}">
        <p14:creationId xmlns:p14="http://schemas.microsoft.com/office/powerpoint/2010/main" val="165977230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Slide Number Placeholder 4"/>
          <p:cNvSpPr>
            <a:spLocks noGrp="1"/>
          </p:cNvSpPr>
          <p:nvPr>
            <p:ph type="sldNum" sz="quarter" idx="11"/>
          </p:nvPr>
        </p:nvSpPr>
        <p:spPr>
          <a:noFill/>
        </p:spPr>
        <p:txBody>
          <a:bodyPr/>
          <a:lstStyle/>
          <a:p>
            <a:fld id="{891D5D74-B33E-43EB-BCC5-A8DF07F668AC}" type="slidenum">
              <a:rPr lang="en-US"/>
              <a:pPr/>
              <a:t>12</a:t>
            </a:fld>
            <a:endParaRPr lang="en-US"/>
          </a:p>
        </p:txBody>
      </p:sp>
      <p:sp>
        <p:nvSpPr>
          <p:cNvPr id="97283" name="Rectangle 2"/>
          <p:cNvSpPr>
            <a:spLocks noGrp="1" noChangeArrowheads="1"/>
          </p:cNvSpPr>
          <p:nvPr>
            <p:ph type="title"/>
          </p:nvPr>
        </p:nvSpPr>
        <p:spPr>
          <a:xfrm>
            <a:off x="2057400" y="228600"/>
            <a:ext cx="8077200" cy="1143000"/>
          </a:xfrm>
        </p:spPr>
        <p:txBody>
          <a:bodyPr/>
          <a:lstStyle/>
          <a:p>
            <a:pPr algn="l" rtl="0"/>
            <a:r>
              <a:rPr lang="en-US" dirty="0" smtClean="0"/>
              <a:t>Implementing Local Groups</a:t>
            </a:r>
          </a:p>
        </p:txBody>
      </p:sp>
      <p:sp>
        <p:nvSpPr>
          <p:cNvPr id="97284" name="Rectangle 7"/>
          <p:cNvSpPr>
            <a:spLocks noGrp="1" noChangeArrowheads="1"/>
          </p:cNvSpPr>
          <p:nvPr>
            <p:ph type="body" idx="1"/>
          </p:nvPr>
        </p:nvSpPr>
        <p:spPr>
          <a:xfrm>
            <a:off x="482600" y="1371600"/>
            <a:ext cx="11264900" cy="4876800"/>
          </a:xfrm>
        </p:spPr>
        <p:txBody>
          <a:bodyPr>
            <a:normAutofit fontScale="92500"/>
          </a:bodyPr>
          <a:lstStyle/>
          <a:p>
            <a:pPr algn="l" rtl="0"/>
            <a:r>
              <a:rPr lang="en-US" sz="3600" b="1" dirty="0" smtClean="0"/>
              <a:t>Local security group</a:t>
            </a:r>
            <a:endParaRPr lang="en-US" sz="3600" dirty="0" smtClean="0"/>
          </a:p>
          <a:p>
            <a:pPr lvl="1" algn="l" rtl="0"/>
            <a:r>
              <a:rPr lang="en-US" sz="3200" dirty="0" smtClean="0"/>
              <a:t>Used to manage resources on a stand-alone computer that is not part of a domain and on member servers in a </a:t>
            </a:r>
            <a:r>
              <a:rPr lang="en-US" sz="3200" dirty="0" smtClean="0"/>
              <a:t>domain (not DCs)</a:t>
            </a:r>
          </a:p>
          <a:p>
            <a:pPr marL="457200" lvl="1" indent="0" algn="l" rtl="0">
              <a:buNone/>
            </a:pPr>
            <a:endParaRPr lang="en-US" sz="3200" dirty="0" smtClean="0"/>
          </a:p>
          <a:p>
            <a:pPr lvl="2" algn="l" rtl="0"/>
            <a:r>
              <a:rPr lang="en-US" sz="2800" b="1" u="sng" dirty="0" smtClean="0"/>
              <a:t>Stand-alone Computer :</a:t>
            </a:r>
            <a:r>
              <a:rPr lang="en-US" sz="2800" dirty="0" smtClean="0"/>
              <a:t>are computers that are not part of any domain</a:t>
            </a:r>
          </a:p>
          <a:p>
            <a:pPr lvl="2" algn="l" rtl="0"/>
            <a:r>
              <a:rPr lang="en-US" sz="2800" b="1" u="sng" dirty="0" smtClean="0"/>
              <a:t>Member Servers: </a:t>
            </a:r>
            <a:r>
              <a:rPr lang="en-US" sz="2800" dirty="0" smtClean="0"/>
              <a:t>Servers on a network managed by </a:t>
            </a:r>
            <a:r>
              <a:rPr lang="en-US" sz="2800" dirty="0" smtClean="0"/>
              <a:t>Domain Controllers </a:t>
            </a:r>
            <a:r>
              <a:rPr lang="en-US" sz="2800" dirty="0" smtClean="0"/>
              <a:t>that do not have Active Directory installed</a:t>
            </a:r>
            <a:r>
              <a:rPr lang="en-US" sz="2800" dirty="0" smtClean="0"/>
              <a:t>.</a:t>
            </a:r>
          </a:p>
          <a:p>
            <a:pPr marL="914400" lvl="2" indent="0" algn="l" rtl="0">
              <a:buNone/>
            </a:pPr>
            <a:endParaRPr lang="en-US" sz="2800" dirty="0" smtClean="0"/>
          </a:p>
          <a:p>
            <a:pPr lvl="1" algn="l" rtl="0"/>
            <a:r>
              <a:rPr lang="en-US" sz="3200" dirty="0" smtClean="0"/>
              <a:t>Each group would be given different security access based on the resources at the server</a:t>
            </a:r>
          </a:p>
        </p:txBody>
      </p:sp>
    </p:spTree>
    <p:extLst>
      <p:ext uri="{BB962C8B-B14F-4D97-AF65-F5344CB8AC3E}">
        <p14:creationId xmlns:p14="http://schemas.microsoft.com/office/powerpoint/2010/main" val="314397084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Slide Number Placeholder 4"/>
          <p:cNvSpPr>
            <a:spLocks noGrp="1"/>
          </p:cNvSpPr>
          <p:nvPr>
            <p:ph type="sldNum" sz="quarter" idx="11"/>
          </p:nvPr>
        </p:nvSpPr>
        <p:spPr>
          <a:noFill/>
        </p:spPr>
        <p:txBody>
          <a:bodyPr/>
          <a:lstStyle/>
          <a:p>
            <a:fld id="{40BCC07D-1171-4D1B-95AC-16843A8EF00F}" type="slidenum">
              <a:rPr lang="en-US"/>
              <a:pPr/>
              <a:t>13</a:t>
            </a:fld>
            <a:endParaRPr lang="en-US"/>
          </a:p>
        </p:txBody>
      </p:sp>
      <p:sp>
        <p:nvSpPr>
          <p:cNvPr id="99331" name="Rectangle 2"/>
          <p:cNvSpPr>
            <a:spLocks noGrp="1" noChangeArrowheads="1"/>
          </p:cNvSpPr>
          <p:nvPr>
            <p:ph type="title"/>
          </p:nvPr>
        </p:nvSpPr>
        <p:spPr>
          <a:xfrm>
            <a:off x="2057400" y="228600"/>
            <a:ext cx="8077200" cy="1143000"/>
          </a:xfrm>
        </p:spPr>
        <p:txBody>
          <a:bodyPr>
            <a:normAutofit fontScale="90000"/>
          </a:bodyPr>
          <a:lstStyle/>
          <a:p>
            <a:r>
              <a:rPr lang="en-US" smtClean="0"/>
              <a:t>Implementing Domain Local Groups</a:t>
            </a:r>
          </a:p>
        </p:txBody>
      </p:sp>
      <p:sp>
        <p:nvSpPr>
          <p:cNvPr id="99332" name="Rectangle 7"/>
          <p:cNvSpPr>
            <a:spLocks noGrp="1" noChangeArrowheads="1"/>
          </p:cNvSpPr>
          <p:nvPr>
            <p:ph type="body" idx="1"/>
          </p:nvPr>
        </p:nvSpPr>
        <p:spPr>
          <a:xfrm>
            <a:off x="558800" y="1371600"/>
            <a:ext cx="11277600" cy="4876800"/>
          </a:xfrm>
        </p:spPr>
        <p:txBody>
          <a:bodyPr>
            <a:normAutofit lnSpcReduction="10000"/>
          </a:bodyPr>
          <a:lstStyle/>
          <a:p>
            <a:pPr algn="l" rtl="0"/>
            <a:r>
              <a:rPr lang="en-US" b="1" dirty="0" smtClean="0"/>
              <a:t>Domain local security group</a:t>
            </a:r>
          </a:p>
          <a:p>
            <a:pPr lvl="1" algn="l" rtl="0"/>
            <a:r>
              <a:rPr lang="en-US" dirty="0" smtClean="0"/>
              <a:t>Used when Active Directory is deployed</a:t>
            </a:r>
          </a:p>
          <a:p>
            <a:pPr lvl="1" algn="l" rtl="0"/>
            <a:r>
              <a:rPr lang="en-US" dirty="0" smtClean="0"/>
              <a:t>Used to </a:t>
            </a:r>
            <a:r>
              <a:rPr lang="en-US" dirty="0" smtClean="0"/>
              <a:t>manage resources in a domain and to give global groups from the same and other domains access to those </a:t>
            </a:r>
            <a:r>
              <a:rPr lang="en-US" dirty="0" smtClean="0"/>
              <a:t>resources</a:t>
            </a:r>
          </a:p>
          <a:p>
            <a:pPr marL="457200" lvl="1" indent="0" algn="l" rtl="0">
              <a:buNone/>
            </a:pPr>
            <a:endParaRPr lang="en-US" dirty="0" smtClean="0"/>
          </a:p>
          <a:p>
            <a:pPr algn="l" rtl="0"/>
            <a:r>
              <a:rPr lang="en-US" dirty="0"/>
              <a:t>D</a:t>
            </a:r>
            <a:r>
              <a:rPr lang="en-US" dirty="0" smtClean="0"/>
              <a:t>omain </a:t>
            </a:r>
            <a:r>
              <a:rPr lang="en-US" dirty="0"/>
              <a:t>local group can contain user accounts, global groups, and universal groups</a:t>
            </a:r>
            <a:r>
              <a:rPr lang="en-US" dirty="0" smtClean="0"/>
              <a:t>.</a:t>
            </a:r>
            <a:endParaRPr lang="en-US" dirty="0" smtClean="0"/>
          </a:p>
          <a:p>
            <a:pPr algn="l" rtl="0"/>
            <a:r>
              <a:rPr lang="en-US" dirty="0" smtClean="0"/>
              <a:t>The </a:t>
            </a:r>
            <a:r>
              <a:rPr lang="en-US" dirty="0" smtClean="0"/>
              <a:t>scope of a domain local group is the domain in which the group exists</a:t>
            </a:r>
          </a:p>
          <a:p>
            <a:pPr algn="l" rtl="0"/>
            <a:r>
              <a:rPr lang="en-US" dirty="0" smtClean="0"/>
              <a:t>The typical purpose of a domain local group is to provide access to resources</a:t>
            </a:r>
          </a:p>
          <a:p>
            <a:pPr lvl="1" algn="l" rtl="0"/>
            <a:r>
              <a:rPr lang="en-US" dirty="0" smtClean="0"/>
              <a:t>You grant access to servers, folders, shared folders, and printers to a domain local group</a:t>
            </a:r>
          </a:p>
        </p:txBody>
      </p:sp>
    </p:spTree>
    <p:extLst>
      <p:ext uri="{BB962C8B-B14F-4D97-AF65-F5344CB8AC3E}">
        <p14:creationId xmlns:p14="http://schemas.microsoft.com/office/powerpoint/2010/main" val="162921885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en-US" b="1" dirty="0" smtClean="0"/>
              <a:t>Domain Local Security Group</a:t>
            </a:r>
            <a:endParaRPr lang="ar-SA" b="1" dirty="0"/>
          </a:p>
        </p:txBody>
      </p:sp>
      <p:sp>
        <p:nvSpPr>
          <p:cNvPr id="3" name="عنصر نائب للمحتوى 2"/>
          <p:cNvSpPr>
            <a:spLocks noGrp="1"/>
          </p:cNvSpPr>
          <p:nvPr>
            <p:ph idx="1"/>
          </p:nvPr>
        </p:nvSpPr>
        <p:spPr>
          <a:xfrm>
            <a:off x="838200" y="1698625"/>
            <a:ext cx="10515600" cy="4351338"/>
          </a:xfrm>
        </p:spPr>
        <p:txBody>
          <a:bodyPr>
            <a:normAutofit/>
          </a:bodyPr>
          <a:lstStyle/>
          <a:p>
            <a:pPr algn="l" rtl="0"/>
            <a:r>
              <a:rPr lang="en-US" sz="3200" dirty="0"/>
              <a:t> </a:t>
            </a:r>
            <a:r>
              <a:rPr lang="en-US" sz="3200" dirty="0" smtClean="0"/>
              <a:t>You </a:t>
            </a:r>
            <a:r>
              <a:rPr lang="en-US" sz="3200" dirty="0"/>
              <a:t>can convert a domain local group to a universal </a:t>
            </a:r>
            <a:r>
              <a:rPr lang="en-US" sz="3200" dirty="0" smtClean="0"/>
              <a:t>group if the following conditions are applied: </a:t>
            </a:r>
          </a:p>
          <a:p>
            <a:pPr algn="l" rtl="0"/>
            <a:endParaRPr lang="en-US" sz="3200" dirty="0" smtClean="0"/>
          </a:p>
          <a:p>
            <a:pPr marL="971550" lvl="1" indent="-514350" algn="l" rtl="0">
              <a:buFont typeface="+mj-lt"/>
              <a:buAutoNum type="arabicPeriod"/>
            </a:pPr>
            <a:r>
              <a:rPr lang="en-US" sz="2800" dirty="0" smtClean="0"/>
              <a:t>The domain </a:t>
            </a:r>
            <a:r>
              <a:rPr lang="en-US" sz="2800" dirty="0"/>
              <a:t>local group does not contain any other domain local groups. </a:t>
            </a:r>
            <a:endParaRPr lang="en-US" sz="2800" dirty="0" smtClean="0"/>
          </a:p>
          <a:p>
            <a:pPr marL="457200" lvl="1" indent="0" algn="l" rtl="0">
              <a:buNone/>
            </a:pPr>
            <a:endParaRPr lang="en-US" sz="2800" dirty="0" smtClean="0"/>
          </a:p>
          <a:p>
            <a:pPr marL="971550" lvl="1" indent="-514350" algn="l" rtl="0">
              <a:buFont typeface="+mj-lt"/>
              <a:buAutoNum type="arabicPeriod" startAt="2"/>
            </a:pPr>
            <a:r>
              <a:rPr lang="en-US" sz="2800" dirty="0"/>
              <a:t>T</a:t>
            </a:r>
            <a:r>
              <a:rPr lang="en-US" sz="2800" dirty="0" smtClean="0"/>
              <a:t>he </a:t>
            </a:r>
            <a:r>
              <a:rPr lang="en-US" sz="2800" dirty="0"/>
              <a:t>domain must be in the Windows Server 2003 or Windows Server 2008 domain functional level</a:t>
            </a:r>
            <a:r>
              <a:rPr lang="en-US" sz="2800" dirty="0" smtClean="0"/>
              <a:t>.</a:t>
            </a:r>
          </a:p>
          <a:p>
            <a:pPr marL="457200" lvl="1" indent="0" algn="l" rtl="0">
              <a:buNone/>
            </a:pPr>
            <a:r>
              <a:rPr lang="en-US" sz="2800" dirty="0" smtClean="0"/>
              <a:t> </a:t>
            </a:r>
            <a:endParaRPr lang="en-US" sz="2800" dirty="0"/>
          </a:p>
        </p:txBody>
      </p:sp>
      <p:sp>
        <p:nvSpPr>
          <p:cNvPr id="4" name="عنصر نائب لرقم الشريحة 3"/>
          <p:cNvSpPr>
            <a:spLocks noGrp="1"/>
          </p:cNvSpPr>
          <p:nvPr>
            <p:ph type="sldNum" sz="quarter" idx="12"/>
          </p:nvPr>
        </p:nvSpPr>
        <p:spPr/>
        <p:txBody>
          <a:bodyPr/>
          <a:lstStyle/>
          <a:p>
            <a:fld id="{3220811C-A088-4A4A-97BB-D5DAF19C3CC4}" type="slidenum">
              <a:rPr lang="ar-SA" smtClean="0"/>
              <a:t>14</a:t>
            </a:fld>
            <a:endParaRPr lang="ar-SA"/>
          </a:p>
        </p:txBody>
      </p:sp>
    </p:spTree>
    <p:extLst>
      <p:ext uri="{BB962C8B-B14F-4D97-AF65-F5344CB8AC3E}">
        <p14:creationId xmlns:p14="http://schemas.microsoft.com/office/powerpoint/2010/main" val="161369953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l" rtl="0"/>
            <a:r>
              <a:rPr lang="en-US" dirty="0" smtClean="0"/>
              <a:t>Designing Domain Local Groups</a:t>
            </a:r>
            <a:endParaRPr lang="ar-SA" dirty="0"/>
          </a:p>
        </p:txBody>
      </p:sp>
      <p:sp>
        <p:nvSpPr>
          <p:cNvPr id="3" name="عنصر نائب للمحتوى 2"/>
          <p:cNvSpPr>
            <a:spLocks noGrp="1"/>
          </p:cNvSpPr>
          <p:nvPr>
            <p:ph idx="1"/>
          </p:nvPr>
        </p:nvSpPr>
        <p:spPr>
          <a:xfrm>
            <a:off x="469900" y="1511300"/>
            <a:ext cx="11391900" cy="4665663"/>
          </a:xfrm>
        </p:spPr>
        <p:txBody>
          <a:bodyPr>
            <a:normAutofit fontScale="85000" lnSpcReduction="20000"/>
          </a:bodyPr>
          <a:lstStyle/>
          <a:p>
            <a:pPr algn="l" rtl="0">
              <a:lnSpc>
                <a:spcPct val="150000"/>
              </a:lnSpc>
            </a:pPr>
            <a:r>
              <a:rPr lang="en-US" sz="3200" dirty="0"/>
              <a:t>you should plan to put domain local groups in access control lists only, and the resources of domain local groups should be mainly global groups</a:t>
            </a:r>
            <a:r>
              <a:rPr lang="en-US" sz="3200" dirty="0" smtClean="0"/>
              <a:t>.</a:t>
            </a:r>
          </a:p>
          <a:p>
            <a:pPr marL="0" indent="0" algn="l" rtl="0">
              <a:lnSpc>
                <a:spcPct val="150000"/>
              </a:lnSpc>
              <a:buNone/>
            </a:pPr>
            <a:endParaRPr lang="en-US" sz="3200" dirty="0"/>
          </a:p>
          <a:p>
            <a:pPr marL="457200" lvl="1" indent="0" algn="l" rtl="0">
              <a:lnSpc>
                <a:spcPct val="150000"/>
              </a:lnSpc>
              <a:buNone/>
            </a:pPr>
            <a:r>
              <a:rPr lang="en-US" sz="2800" b="1" dirty="0"/>
              <a:t>Access control list (ACL)</a:t>
            </a:r>
            <a:r>
              <a:rPr lang="en-US" sz="2800" dirty="0"/>
              <a:t> is a list of security privileges that have been set up for a particular object, such as a shared folder or shared printer. </a:t>
            </a:r>
          </a:p>
          <a:p>
            <a:pPr marL="457200" lvl="1" indent="0" algn="l" rtl="0">
              <a:lnSpc>
                <a:spcPct val="150000"/>
              </a:lnSpc>
              <a:buNone/>
            </a:pPr>
            <a:endParaRPr lang="en-US" sz="2800" dirty="0"/>
          </a:p>
          <a:p>
            <a:pPr algn="l" rtl="0">
              <a:lnSpc>
                <a:spcPct val="150000"/>
              </a:lnSpc>
            </a:pPr>
            <a:r>
              <a:rPr lang="en-US" sz="3200" dirty="0" smtClean="0"/>
              <a:t>Usually domain </a:t>
            </a:r>
            <a:r>
              <a:rPr lang="en-US" sz="3200" dirty="0"/>
              <a:t>local group does not contain accounts, because account management is more efficient when you handle it through global groups. </a:t>
            </a:r>
            <a:endParaRPr lang="ar-SA" sz="3200" dirty="0"/>
          </a:p>
          <a:p>
            <a:pPr algn="l" rtl="0">
              <a:lnSpc>
                <a:spcPct val="150000"/>
              </a:lnSpc>
            </a:pPr>
            <a:endParaRPr lang="ar-SA" dirty="0"/>
          </a:p>
        </p:txBody>
      </p:sp>
      <p:sp>
        <p:nvSpPr>
          <p:cNvPr id="4" name="عنصر نائب لرقم الشريحة 3"/>
          <p:cNvSpPr>
            <a:spLocks noGrp="1"/>
          </p:cNvSpPr>
          <p:nvPr>
            <p:ph type="sldNum" sz="quarter" idx="12"/>
          </p:nvPr>
        </p:nvSpPr>
        <p:spPr/>
        <p:txBody>
          <a:bodyPr/>
          <a:lstStyle/>
          <a:p>
            <a:fld id="{3220811C-A088-4A4A-97BB-D5DAF19C3CC4}" type="slidenum">
              <a:rPr lang="ar-SA" smtClean="0"/>
              <a:t>15</a:t>
            </a:fld>
            <a:endParaRPr lang="ar-SA"/>
          </a:p>
        </p:txBody>
      </p:sp>
    </p:spTree>
    <p:extLst>
      <p:ext uri="{BB962C8B-B14F-4D97-AF65-F5344CB8AC3E}">
        <p14:creationId xmlns:p14="http://schemas.microsoft.com/office/powerpoint/2010/main" val="310518425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رقم الشريحة 3"/>
          <p:cNvSpPr>
            <a:spLocks noGrp="1"/>
          </p:cNvSpPr>
          <p:nvPr>
            <p:ph type="sldNum" sz="quarter" idx="12"/>
          </p:nvPr>
        </p:nvSpPr>
        <p:spPr/>
        <p:txBody>
          <a:bodyPr/>
          <a:lstStyle/>
          <a:p>
            <a:fld id="{3220811C-A088-4A4A-97BB-D5DAF19C3CC4}" type="slidenum">
              <a:rPr lang="ar-SA" smtClean="0"/>
              <a:t>16</a:t>
            </a:fld>
            <a:endParaRPr lang="ar-SA"/>
          </a:p>
        </p:txBody>
      </p:sp>
      <p:pic>
        <p:nvPicPr>
          <p:cNvPr id="5" name="صورة 4"/>
          <p:cNvPicPr>
            <a:picLocks noChangeAspect="1"/>
          </p:cNvPicPr>
          <p:nvPr/>
        </p:nvPicPr>
        <p:blipFill rotWithShape="1">
          <a:blip r:embed="rId2"/>
          <a:srcRect l="32821" t="47222" r="26085" b="21701"/>
          <a:stretch/>
        </p:blipFill>
        <p:spPr>
          <a:xfrm>
            <a:off x="1243517" y="1228725"/>
            <a:ext cx="9894384" cy="4206875"/>
          </a:xfrm>
          <a:prstGeom prst="rect">
            <a:avLst/>
          </a:prstGeom>
        </p:spPr>
      </p:pic>
    </p:spTree>
    <p:extLst>
      <p:ext uri="{BB962C8B-B14F-4D97-AF65-F5344CB8AC3E}">
        <p14:creationId xmlns:p14="http://schemas.microsoft.com/office/powerpoint/2010/main" val="338949176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Slide Number Placeholder 4"/>
          <p:cNvSpPr>
            <a:spLocks noGrp="1"/>
          </p:cNvSpPr>
          <p:nvPr>
            <p:ph type="sldNum" sz="quarter" idx="11"/>
          </p:nvPr>
        </p:nvSpPr>
        <p:spPr>
          <a:noFill/>
        </p:spPr>
        <p:txBody>
          <a:bodyPr/>
          <a:lstStyle/>
          <a:p>
            <a:fld id="{E3BF7DA2-3107-4250-A153-9799B237E6A9}" type="slidenum">
              <a:rPr lang="en-US"/>
              <a:pPr/>
              <a:t>17</a:t>
            </a:fld>
            <a:endParaRPr lang="en-US"/>
          </a:p>
        </p:txBody>
      </p:sp>
      <p:sp>
        <p:nvSpPr>
          <p:cNvPr id="101379" name="Rectangle 2"/>
          <p:cNvSpPr>
            <a:spLocks noGrp="1" noChangeArrowheads="1"/>
          </p:cNvSpPr>
          <p:nvPr>
            <p:ph type="title"/>
          </p:nvPr>
        </p:nvSpPr>
        <p:spPr>
          <a:xfrm>
            <a:off x="2057400" y="228600"/>
            <a:ext cx="8077200" cy="1143000"/>
          </a:xfrm>
        </p:spPr>
        <p:txBody>
          <a:bodyPr/>
          <a:lstStyle/>
          <a:p>
            <a:r>
              <a:rPr lang="en-US" smtClean="0"/>
              <a:t>Implementing Global Groups</a:t>
            </a:r>
          </a:p>
        </p:txBody>
      </p:sp>
      <p:sp>
        <p:nvSpPr>
          <p:cNvPr id="101380" name="Rectangle 7"/>
          <p:cNvSpPr>
            <a:spLocks noGrp="1" noChangeArrowheads="1"/>
          </p:cNvSpPr>
          <p:nvPr>
            <p:ph type="body" idx="1"/>
          </p:nvPr>
        </p:nvSpPr>
        <p:spPr>
          <a:xfrm>
            <a:off x="711200" y="1676400"/>
            <a:ext cx="10541000" cy="4572000"/>
          </a:xfrm>
        </p:spPr>
        <p:txBody>
          <a:bodyPr/>
          <a:lstStyle/>
          <a:p>
            <a:pPr algn="l" rtl="0"/>
            <a:r>
              <a:rPr lang="en-US" b="1" dirty="0" smtClean="0"/>
              <a:t>Global security group</a:t>
            </a:r>
            <a:endParaRPr lang="en-US" dirty="0" smtClean="0"/>
          </a:p>
          <a:p>
            <a:pPr lvl="1" algn="l" rtl="0"/>
            <a:r>
              <a:rPr lang="en-US" dirty="0" smtClean="0"/>
              <a:t>Intended to contain user accounts and other global groups from the domain in which it was created</a:t>
            </a:r>
          </a:p>
          <a:p>
            <a:pPr lvl="1" algn="l" rtl="0"/>
            <a:r>
              <a:rPr lang="en-US" dirty="0" smtClean="0"/>
              <a:t>Can also be set up as a member of a domain local group in the same or another </a:t>
            </a:r>
            <a:r>
              <a:rPr lang="en-US" dirty="0" smtClean="0"/>
              <a:t>domain</a:t>
            </a:r>
          </a:p>
          <a:p>
            <a:pPr algn="l" rtl="0"/>
            <a:r>
              <a:rPr lang="en-US" dirty="0" smtClean="0"/>
              <a:t>Global group </a:t>
            </a:r>
            <a:r>
              <a:rPr lang="en-US" dirty="0"/>
              <a:t>members can access resources in other domains. </a:t>
            </a:r>
            <a:endParaRPr lang="en-US" dirty="0" smtClean="0"/>
          </a:p>
          <a:p>
            <a:pPr algn="l" rtl="0"/>
            <a:r>
              <a:rPr lang="en-US" dirty="0"/>
              <a:t>G</a:t>
            </a:r>
            <a:r>
              <a:rPr lang="en-US" dirty="0" smtClean="0"/>
              <a:t>lobal </a:t>
            </a:r>
            <a:r>
              <a:rPr lang="en-US" dirty="0"/>
              <a:t>group can contain user accounts and other global groups from the domain in which it was created. </a:t>
            </a:r>
            <a:endParaRPr lang="en-US" dirty="0" smtClean="0"/>
          </a:p>
          <a:p>
            <a:pPr algn="l" rtl="0"/>
            <a:r>
              <a:rPr lang="en-US" dirty="0" smtClean="0"/>
              <a:t>A global group can be converted to a universal group </a:t>
            </a:r>
          </a:p>
          <a:p>
            <a:pPr lvl="1" algn="l" rtl="0"/>
            <a:r>
              <a:rPr lang="en-US" dirty="0" smtClean="0"/>
              <a:t>As long as it is not nested in another global group or in a universal </a:t>
            </a:r>
            <a:r>
              <a:rPr lang="en-US" dirty="0" smtClean="0"/>
              <a:t>group </a:t>
            </a:r>
            <a:endParaRPr lang="en-US" dirty="0" smtClean="0"/>
          </a:p>
        </p:txBody>
      </p:sp>
    </p:spTree>
    <p:extLst>
      <p:ext uri="{BB962C8B-B14F-4D97-AF65-F5344CB8AC3E}">
        <p14:creationId xmlns:p14="http://schemas.microsoft.com/office/powerpoint/2010/main" val="209093109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Slide Number Placeholder 4"/>
          <p:cNvSpPr>
            <a:spLocks noGrp="1"/>
          </p:cNvSpPr>
          <p:nvPr>
            <p:ph type="sldNum" sz="quarter" idx="11"/>
          </p:nvPr>
        </p:nvSpPr>
        <p:spPr>
          <a:noFill/>
        </p:spPr>
        <p:txBody>
          <a:bodyPr/>
          <a:lstStyle/>
          <a:p>
            <a:fld id="{D5D64A26-76C2-4903-9C2F-70A8E0829919}" type="slidenum">
              <a:rPr lang="en-US"/>
              <a:pPr/>
              <a:t>18</a:t>
            </a:fld>
            <a:endParaRPr lang="en-US"/>
          </a:p>
        </p:txBody>
      </p:sp>
      <p:pic>
        <p:nvPicPr>
          <p:cNvPr id="103427" name="Picture 5"/>
          <p:cNvPicPr>
            <a:picLocks noChangeAspect="1" noChangeArrowheads="1"/>
          </p:cNvPicPr>
          <p:nvPr/>
        </p:nvPicPr>
        <p:blipFill>
          <a:blip r:embed="rId3" cstate="print"/>
          <a:srcRect/>
          <a:stretch>
            <a:fillRect/>
          </a:stretch>
        </p:blipFill>
        <p:spPr bwMode="auto">
          <a:xfrm>
            <a:off x="1981200" y="1365250"/>
            <a:ext cx="8229600" cy="4883150"/>
          </a:xfrm>
          <a:prstGeom prst="rect">
            <a:avLst/>
          </a:prstGeom>
          <a:noFill/>
          <a:ln w="9525">
            <a:noFill/>
            <a:miter lim="800000"/>
            <a:headEnd/>
            <a:tailEnd/>
          </a:ln>
        </p:spPr>
      </p:pic>
      <p:sp>
        <p:nvSpPr>
          <p:cNvPr id="103428" name="Rectangle 2"/>
          <p:cNvSpPr>
            <a:spLocks noGrp="1" noChangeArrowheads="1"/>
          </p:cNvSpPr>
          <p:nvPr>
            <p:ph type="title"/>
          </p:nvPr>
        </p:nvSpPr>
        <p:spPr>
          <a:xfrm>
            <a:off x="2057400" y="228600"/>
            <a:ext cx="8077200" cy="1143000"/>
          </a:xfrm>
        </p:spPr>
        <p:txBody>
          <a:bodyPr>
            <a:normAutofit fontScale="90000"/>
          </a:bodyPr>
          <a:lstStyle/>
          <a:p>
            <a:r>
              <a:rPr lang="en-US" smtClean="0"/>
              <a:t>Implementing Global Groups (continued)</a:t>
            </a:r>
          </a:p>
        </p:txBody>
      </p:sp>
    </p:spTree>
    <p:extLst>
      <p:ext uri="{BB962C8B-B14F-4D97-AF65-F5344CB8AC3E}">
        <p14:creationId xmlns:p14="http://schemas.microsoft.com/office/powerpoint/2010/main" val="105371251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Slide Number Placeholder 4"/>
          <p:cNvSpPr>
            <a:spLocks noGrp="1"/>
          </p:cNvSpPr>
          <p:nvPr>
            <p:ph type="sldNum" sz="quarter" idx="11"/>
          </p:nvPr>
        </p:nvSpPr>
        <p:spPr>
          <a:noFill/>
        </p:spPr>
        <p:txBody>
          <a:bodyPr/>
          <a:lstStyle/>
          <a:p>
            <a:fld id="{DADF1223-DEFA-41D5-A641-53A446836524}" type="slidenum">
              <a:rPr lang="en-US"/>
              <a:pPr/>
              <a:t>19</a:t>
            </a:fld>
            <a:endParaRPr lang="en-US"/>
          </a:p>
        </p:txBody>
      </p:sp>
      <p:sp>
        <p:nvSpPr>
          <p:cNvPr id="105475" name="Rectangle 2"/>
          <p:cNvSpPr>
            <a:spLocks noGrp="1" noChangeArrowheads="1"/>
          </p:cNvSpPr>
          <p:nvPr>
            <p:ph type="title"/>
          </p:nvPr>
        </p:nvSpPr>
        <p:spPr>
          <a:xfrm>
            <a:off x="2057400" y="228600"/>
            <a:ext cx="8077200" cy="1143000"/>
          </a:xfrm>
        </p:spPr>
        <p:txBody>
          <a:bodyPr>
            <a:normAutofit fontScale="90000"/>
          </a:bodyPr>
          <a:lstStyle/>
          <a:p>
            <a:r>
              <a:rPr lang="en-US" smtClean="0"/>
              <a:t>Implementing Global Groups (continued)</a:t>
            </a:r>
          </a:p>
        </p:txBody>
      </p:sp>
      <p:pic>
        <p:nvPicPr>
          <p:cNvPr id="105476" name="Picture 6"/>
          <p:cNvPicPr>
            <a:picLocks noChangeAspect="1" noChangeArrowheads="1"/>
          </p:cNvPicPr>
          <p:nvPr/>
        </p:nvPicPr>
        <p:blipFill>
          <a:blip r:embed="rId3" cstate="print"/>
          <a:srcRect/>
          <a:stretch>
            <a:fillRect/>
          </a:stretch>
        </p:blipFill>
        <p:spPr bwMode="auto">
          <a:xfrm>
            <a:off x="4498976" y="1341438"/>
            <a:ext cx="7642225" cy="4951412"/>
          </a:xfrm>
          <a:prstGeom prst="rect">
            <a:avLst/>
          </a:prstGeom>
          <a:noFill/>
          <a:ln w="9525">
            <a:noFill/>
            <a:miter lim="800000"/>
            <a:headEnd/>
            <a:tailEnd/>
          </a:ln>
        </p:spPr>
      </p:pic>
      <p:sp>
        <p:nvSpPr>
          <p:cNvPr id="2" name="شكل بيضاوي 1"/>
          <p:cNvSpPr/>
          <p:nvPr/>
        </p:nvSpPr>
        <p:spPr>
          <a:xfrm>
            <a:off x="5181600" y="3323631"/>
            <a:ext cx="1079500" cy="546100"/>
          </a:xfrm>
          <a:prstGeom prst="ellipse">
            <a:avLst/>
          </a:prstGeom>
          <a:solidFill>
            <a:schemeClr val="bg1">
              <a:lumMod val="95000"/>
            </a:schemeClr>
          </a:solidFill>
          <a:ln>
            <a:solidFill>
              <a:schemeClr val="tx1"/>
            </a:solidFill>
          </a:ln>
        </p:spPr>
        <p:style>
          <a:lnRef idx="2">
            <a:schemeClr val="accent6"/>
          </a:lnRef>
          <a:fillRef idx="1">
            <a:schemeClr val="lt1"/>
          </a:fillRef>
          <a:effectRef idx="0">
            <a:schemeClr val="accent6"/>
          </a:effectRef>
          <a:fontRef idx="minor">
            <a:schemeClr val="dk1"/>
          </a:fontRef>
        </p:style>
        <p:txBody>
          <a:bodyPr rtlCol="1" anchor="ctr"/>
          <a:lstStyle/>
          <a:p>
            <a:pPr algn="ctr"/>
            <a:r>
              <a:rPr lang="en-US" sz="1400" b="1" dirty="0" smtClean="0"/>
              <a:t>Faculty</a:t>
            </a:r>
            <a:endParaRPr lang="ar-SA" sz="1400" b="1" dirty="0"/>
          </a:p>
        </p:txBody>
      </p:sp>
      <p:sp>
        <p:nvSpPr>
          <p:cNvPr id="7" name="شكل بيضاوي 6"/>
          <p:cNvSpPr/>
          <p:nvPr/>
        </p:nvSpPr>
        <p:spPr>
          <a:xfrm>
            <a:off x="5721350" y="5323287"/>
            <a:ext cx="774700" cy="498475"/>
          </a:xfrm>
          <a:prstGeom prst="ellipse">
            <a:avLst/>
          </a:prstGeom>
          <a:solidFill>
            <a:schemeClr val="bg1">
              <a:lumMod val="95000"/>
            </a:schemeClr>
          </a:solidFill>
          <a:ln>
            <a:solidFill>
              <a:schemeClr val="tx1"/>
            </a:solidFill>
          </a:ln>
        </p:spPr>
        <p:style>
          <a:lnRef idx="2">
            <a:schemeClr val="accent6"/>
          </a:lnRef>
          <a:fillRef idx="1">
            <a:schemeClr val="lt1"/>
          </a:fillRef>
          <a:effectRef idx="0">
            <a:schemeClr val="accent6"/>
          </a:effectRef>
          <a:fontRef idx="minor">
            <a:schemeClr val="dk1"/>
          </a:fontRef>
        </p:style>
        <p:txBody>
          <a:bodyPr rtlCol="1" anchor="ctr"/>
          <a:lstStyle/>
          <a:p>
            <a:pPr algn="ctr"/>
            <a:r>
              <a:rPr lang="en-US" sz="1400" b="1" dirty="0" smtClean="0"/>
              <a:t>Staff</a:t>
            </a:r>
            <a:endParaRPr lang="ar-SA" sz="1400" b="1" dirty="0"/>
          </a:p>
        </p:txBody>
      </p:sp>
      <p:sp>
        <p:nvSpPr>
          <p:cNvPr id="3" name="مستطيل 2"/>
          <p:cNvSpPr/>
          <p:nvPr/>
        </p:nvSpPr>
        <p:spPr>
          <a:xfrm>
            <a:off x="0" y="1265238"/>
            <a:ext cx="6908800" cy="2862322"/>
          </a:xfrm>
          <a:prstGeom prst="rect">
            <a:avLst/>
          </a:prstGeom>
        </p:spPr>
        <p:txBody>
          <a:bodyPr wrap="square">
            <a:spAutoFit/>
          </a:bodyPr>
          <a:lstStyle/>
          <a:p>
            <a:pPr marL="342900" indent="-342900" algn="l" rtl="0">
              <a:buFont typeface="+mj-lt"/>
              <a:buAutoNum type="arabicPeriod"/>
            </a:pPr>
            <a:r>
              <a:rPr lang="ar-SA" b="1" dirty="0" err="1" smtClean="0"/>
              <a:t>The</a:t>
            </a:r>
            <a:r>
              <a:rPr lang="ar-SA" b="1" dirty="0" smtClean="0"/>
              <a:t> </a:t>
            </a:r>
            <a:r>
              <a:rPr lang="ar-SA" b="1" dirty="0" err="1" smtClean="0"/>
              <a:t>president</a:t>
            </a:r>
            <a:r>
              <a:rPr lang="ar-SA" b="1" dirty="0" smtClean="0"/>
              <a:t> </a:t>
            </a:r>
            <a:r>
              <a:rPr lang="en-US" b="1" dirty="0" smtClean="0"/>
              <a:t>in college domain</a:t>
            </a:r>
            <a:r>
              <a:rPr lang="ar-SA" b="1" dirty="0" smtClean="0"/>
              <a:t>, </a:t>
            </a:r>
            <a:r>
              <a:rPr lang="ar-SA" b="1" dirty="0" err="1"/>
              <a:t>needs</a:t>
            </a:r>
            <a:r>
              <a:rPr lang="ar-SA" b="1" dirty="0"/>
              <a:t> </a:t>
            </a:r>
            <a:r>
              <a:rPr lang="ar-SA" b="1" dirty="0" err="1"/>
              <a:t>access</a:t>
            </a:r>
            <a:r>
              <a:rPr lang="ar-SA" b="1" dirty="0"/>
              <a:t> </a:t>
            </a:r>
            <a:r>
              <a:rPr lang="ar-SA" b="1" dirty="0" err="1"/>
              <a:t>to</a:t>
            </a:r>
            <a:r>
              <a:rPr lang="ar-SA" b="1" dirty="0"/>
              <a:t> </a:t>
            </a:r>
            <a:r>
              <a:rPr lang="ar-SA" b="1" dirty="0" err="1"/>
              <a:t>resources</a:t>
            </a:r>
            <a:r>
              <a:rPr lang="ar-SA" b="1" dirty="0"/>
              <a:t> </a:t>
            </a:r>
            <a:r>
              <a:rPr lang="ar-SA" b="1" dirty="0" err="1"/>
              <a:t>in</a:t>
            </a:r>
            <a:r>
              <a:rPr lang="ar-SA" b="1" dirty="0"/>
              <a:t> </a:t>
            </a:r>
            <a:r>
              <a:rPr lang="ar-SA" b="1" dirty="0" err="1"/>
              <a:t>all</a:t>
            </a:r>
            <a:r>
              <a:rPr lang="ar-SA" b="1" dirty="0"/>
              <a:t> </a:t>
            </a:r>
            <a:r>
              <a:rPr lang="ar-SA" b="1" dirty="0" err="1"/>
              <a:t>three</a:t>
            </a:r>
            <a:r>
              <a:rPr lang="ar-SA" b="1" dirty="0"/>
              <a:t> </a:t>
            </a:r>
            <a:r>
              <a:rPr lang="ar-SA" b="1" dirty="0" err="1" smtClean="0"/>
              <a:t>domains</a:t>
            </a:r>
            <a:endParaRPr lang="en-US" b="1" dirty="0" smtClean="0"/>
          </a:p>
          <a:p>
            <a:pPr algn="l" rtl="0"/>
            <a:endParaRPr lang="ar-SA" b="1" dirty="0" smtClean="0"/>
          </a:p>
          <a:p>
            <a:pPr marL="342900" indent="-342900" algn="l" rtl="0">
              <a:buFont typeface="+mj-lt"/>
              <a:buAutoNum type="arabicPeriod" startAt="2"/>
            </a:pPr>
            <a:r>
              <a:rPr lang="en-US" b="1" dirty="0" smtClean="0"/>
              <a:t>To do so create domain local group (</a:t>
            </a:r>
            <a:r>
              <a:rPr lang="en-US" b="1" dirty="0" err="1" smtClean="0"/>
              <a:t>LocalExec</a:t>
            </a:r>
            <a:r>
              <a:rPr lang="en-US" b="1" dirty="0" smtClean="0"/>
              <a:t>) and make the three groups (College – Student – Research) member of this group.</a:t>
            </a:r>
          </a:p>
          <a:p>
            <a:pPr algn="l" rtl="0"/>
            <a:endParaRPr lang="en-US" b="1" dirty="0" smtClean="0"/>
          </a:p>
          <a:p>
            <a:pPr marL="342900" indent="-342900" algn="l" rtl="0">
              <a:buFont typeface="+mj-lt"/>
              <a:buAutoNum type="arabicPeriod" startAt="3"/>
            </a:pPr>
            <a:r>
              <a:rPr lang="en-US" b="1" dirty="0" smtClean="0"/>
              <a:t>Create </a:t>
            </a:r>
            <a:r>
              <a:rPr lang="en-US" b="1" dirty="0"/>
              <a:t>a </a:t>
            </a:r>
            <a:r>
              <a:rPr lang="en-US" b="1" dirty="0" err="1"/>
              <a:t>GlobalExec</a:t>
            </a:r>
            <a:r>
              <a:rPr lang="en-US" b="1" dirty="0"/>
              <a:t> global group in c</a:t>
            </a:r>
            <a:r>
              <a:rPr lang="en-US" b="1" dirty="0" smtClean="0"/>
              <a:t>ollege domain</a:t>
            </a:r>
            <a:br>
              <a:rPr lang="en-US" b="1" dirty="0" smtClean="0"/>
            </a:br>
            <a:r>
              <a:rPr lang="en-US" b="1" dirty="0" smtClean="0"/>
              <a:t>that </a:t>
            </a:r>
            <a:r>
              <a:rPr lang="en-US" b="1" dirty="0"/>
              <a:t>has the </a:t>
            </a:r>
            <a:r>
              <a:rPr lang="en-US" b="1" dirty="0" err="1" smtClean="0"/>
              <a:t>presidentt</a:t>
            </a:r>
            <a:r>
              <a:rPr lang="en-US" b="1" dirty="0" smtClean="0"/>
              <a:t> </a:t>
            </a:r>
            <a:r>
              <a:rPr lang="en-US" b="1" dirty="0"/>
              <a:t>user accounts as </a:t>
            </a:r>
            <a:r>
              <a:rPr lang="en-US" b="1" dirty="0" smtClean="0"/>
              <a:t>members</a:t>
            </a:r>
            <a:br>
              <a:rPr lang="en-US" b="1" dirty="0" smtClean="0"/>
            </a:br>
            <a:r>
              <a:rPr lang="en-US" b="1" dirty="0" smtClean="0"/>
              <a:t> </a:t>
            </a:r>
          </a:p>
          <a:p>
            <a:pPr algn="l" rtl="0"/>
            <a:endParaRPr lang="ar-SA" b="1" dirty="0"/>
          </a:p>
        </p:txBody>
      </p:sp>
    </p:spTree>
    <p:extLst>
      <p:ext uri="{BB962C8B-B14F-4D97-AF65-F5344CB8AC3E}">
        <p14:creationId xmlns:p14="http://schemas.microsoft.com/office/powerpoint/2010/main" val="403552017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l" rtl="0"/>
            <a:r>
              <a:rPr lang="en-US" dirty="0" smtClean="0"/>
              <a:t>User Account Management</a:t>
            </a:r>
            <a:endParaRPr lang="ar-SA" dirty="0"/>
          </a:p>
        </p:txBody>
      </p:sp>
      <p:sp>
        <p:nvSpPr>
          <p:cNvPr id="3" name="عنصر نائب للمحتوى 2"/>
          <p:cNvSpPr>
            <a:spLocks noGrp="1"/>
          </p:cNvSpPr>
          <p:nvPr>
            <p:ph idx="1"/>
          </p:nvPr>
        </p:nvSpPr>
        <p:spPr/>
        <p:txBody>
          <a:bodyPr/>
          <a:lstStyle/>
          <a:p>
            <a:pPr algn="l" rtl="0"/>
            <a:r>
              <a:rPr lang="en-US" dirty="0"/>
              <a:t>Once Active Directory is installed and configured, you enable users to access network servers and resources through user accounts. </a:t>
            </a:r>
            <a:endParaRPr lang="en-US" dirty="0" smtClean="0"/>
          </a:p>
          <a:p>
            <a:pPr algn="l" rtl="0"/>
            <a:endParaRPr lang="en-US" dirty="0"/>
          </a:p>
          <a:p>
            <a:pPr algn="l" rtl="0"/>
            <a:r>
              <a:rPr lang="en-US" dirty="0" smtClean="0"/>
              <a:t>Several </a:t>
            </a:r>
            <a:r>
              <a:rPr lang="en-US" dirty="0"/>
              <a:t>accounts might be set up by default, depending on which Windows components you </a:t>
            </a:r>
            <a:r>
              <a:rPr lang="en-US" dirty="0" smtClean="0"/>
              <a:t>install</a:t>
            </a:r>
            <a:endParaRPr lang="en-US" dirty="0"/>
          </a:p>
          <a:p>
            <a:pPr algn="l" rtl="0"/>
            <a:endParaRPr lang="en-US" dirty="0"/>
          </a:p>
          <a:p>
            <a:pPr algn="l" rtl="0"/>
            <a:r>
              <a:rPr lang="en-US" dirty="0"/>
              <a:t>B</a:t>
            </a:r>
            <a:r>
              <a:rPr lang="en-US" dirty="0" smtClean="0"/>
              <a:t>ut </a:t>
            </a:r>
            <a:r>
              <a:rPr lang="en-US" dirty="0"/>
              <a:t>including two primary accounts: Administrator and </a:t>
            </a:r>
            <a:r>
              <a:rPr lang="en-US" dirty="0" smtClean="0"/>
              <a:t>Guest. </a:t>
            </a:r>
            <a:endParaRPr lang="ar-SA" dirty="0"/>
          </a:p>
        </p:txBody>
      </p:sp>
      <p:sp>
        <p:nvSpPr>
          <p:cNvPr id="4" name="عنصر نائب لرقم الشريحة 3"/>
          <p:cNvSpPr>
            <a:spLocks noGrp="1"/>
          </p:cNvSpPr>
          <p:nvPr>
            <p:ph type="sldNum" sz="quarter" idx="12"/>
          </p:nvPr>
        </p:nvSpPr>
        <p:spPr/>
        <p:txBody>
          <a:bodyPr/>
          <a:lstStyle/>
          <a:p>
            <a:fld id="{3220811C-A088-4A4A-97BB-D5DAF19C3CC4}" type="slidenum">
              <a:rPr lang="ar-SA" smtClean="0"/>
              <a:t>2</a:t>
            </a:fld>
            <a:endParaRPr lang="ar-SA"/>
          </a:p>
        </p:txBody>
      </p:sp>
    </p:spTree>
    <p:extLst>
      <p:ext uri="{BB962C8B-B14F-4D97-AF65-F5344CB8AC3E}">
        <p14:creationId xmlns:p14="http://schemas.microsoft.com/office/powerpoint/2010/main" val="4136913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Slide Number Placeholder 4"/>
          <p:cNvSpPr>
            <a:spLocks noGrp="1"/>
          </p:cNvSpPr>
          <p:nvPr>
            <p:ph type="sldNum" sz="quarter" idx="11"/>
          </p:nvPr>
        </p:nvSpPr>
        <p:spPr>
          <a:noFill/>
        </p:spPr>
        <p:txBody>
          <a:bodyPr/>
          <a:lstStyle/>
          <a:p>
            <a:fld id="{DF55C3D6-6F4D-4DA7-8B72-10AEEF6D291E}" type="slidenum">
              <a:rPr lang="en-US"/>
              <a:pPr/>
              <a:t>20</a:t>
            </a:fld>
            <a:endParaRPr lang="en-US"/>
          </a:p>
        </p:txBody>
      </p:sp>
      <p:sp>
        <p:nvSpPr>
          <p:cNvPr id="107523" name="Rectangle 2"/>
          <p:cNvSpPr>
            <a:spLocks noGrp="1" noChangeArrowheads="1"/>
          </p:cNvSpPr>
          <p:nvPr>
            <p:ph type="title"/>
          </p:nvPr>
        </p:nvSpPr>
        <p:spPr>
          <a:xfrm>
            <a:off x="2057400" y="228600"/>
            <a:ext cx="8077200" cy="1143000"/>
          </a:xfrm>
        </p:spPr>
        <p:txBody>
          <a:bodyPr/>
          <a:lstStyle/>
          <a:p>
            <a:pPr algn="l" rtl="0"/>
            <a:r>
              <a:rPr lang="en-US" dirty="0" smtClean="0"/>
              <a:t>Implementing Universal Groups</a:t>
            </a:r>
          </a:p>
        </p:txBody>
      </p:sp>
      <p:sp>
        <p:nvSpPr>
          <p:cNvPr id="107524" name="Rectangle 7"/>
          <p:cNvSpPr>
            <a:spLocks noGrp="1" noChangeArrowheads="1"/>
          </p:cNvSpPr>
          <p:nvPr>
            <p:ph type="body" idx="1"/>
          </p:nvPr>
        </p:nvSpPr>
        <p:spPr>
          <a:xfrm>
            <a:off x="1905000" y="1676400"/>
            <a:ext cx="8305800" cy="4572000"/>
          </a:xfrm>
        </p:spPr>
        <p:txBody>
          <a:bodyPr/>
          <a:lstStyle/>
          <a:p>
            <a:pPr algn="just" rtl="0"/>
            <a:r>
              <a:rPr lang="en-US" dirty="0" smtClean="0"/>
              <a:t>Universal </a:t>
            </a:r>
            <a:r>
              <a:rPr lang="en-US" dirty="0" smtClean="0"/>
              <a:t>group membership can include user accounts from any domain, global groups from any domain, and other universal groups from any </a:t>
            </a:r>
            <a:r>
              <a:rPr lang="en-US" dirty="0" smtClean="0"/>
              <a:t>domain</a:t>
            </a:r>
          </a:p>
          <a:p>
            <a:pPr marL="0" indent="0" algn="just" rtl="0">
              <a:buNone/>
            </a:pPr>
            <a:endParaRPr lang="en-US" dirty="0" smtClean="0"/>
          </a:p>
          <a:p>
            <a:pPr algn="just" rtl="0"/>
            <a:r>
              <a:rPr lang="en-US" dirty="0" smtClean="0"/>
              <a:t>Universal groups are offered to provide an easy means to access </a:t>
            </a:r>
            <a:r>
              <a:rPr lang="en-US" b="1" dirty="0" smtClean="0"/>
              <a:t>any resource in any domain</a:t>
            </a:r>
            <a:r>
              <a:rPr lang="en-US" b="1" dirty="0" smtClean="0"/>
              <a:t>.</a:t>
            </a:r>
          </a:p>
          <a:p>
            <a:pPr marL="0" indent="0" algn="just" rtl="0">
              <a:buNone/>
            </a:pPr>
            <a:endParaRPr lang="en-US" b="1" dirty="0" smtClean="0"/>
          </a:p>
          <a:p>
            <a:pPr algn="just" rtl="0"/>
            <a:r>
              <a:rPr lang="en-US" dirty="0" smtClean="0"/>
              <a:t>Universal groups are offered to provide an easy means to access any resource in a tree or among trees in a forest</a:t>
            </a:r>
            <a:endParaRPr lang="en-US" dirty="0" smtClean="0"/>
          </a:p>
        </p:txBody>
      </p:sp>
    </p:spTree>
    <p:extLst>
      <p:ext uri="{BB962C8B-B14F-4D97-AF65-F5344CB8AC3E}">
        <p14:creationId xmlns:p14="http://schemas.microsoft.com/office/powerpoint/2010/main" val="419945550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Slide Number Placeholder 4"/>
          <p:cNvSpPr>
            <a:spLocks noGrp="1"/>
          </p:cNvSpPr>
          <p:nvPr>
            <p:ph type="sldNum" sz="quarter" idx="11"/>
          </p:nvPr>
        </p:nvSpPr>
        <p:spPr>
          <a:noFill/>
        </p:spPr>
        <p:txBody>
          <a:bodyPr/>
          <a:lstStyle/>
          <a:p>
            <a:pPr rtl="0"/>
            <a:fld id="{238F892B-5201-4E1C-8500-9BD61F7A6067}" type="slidenum">
              <a:rPr lang="en-US"/>
              <a:pPr rtl="0"/>
              <a:t>21</a:t>
            </a:fld>
            <a:endParaRPr lang="en-US"/>
          </a:p>
        </p:txBody>
      </p:sp>
      <p:sp>
        <p:nvSpPr>
          <p:cNvPr id="109571" name="Rectangle 2"/>
          <p:cNvSpPr>
            <a:spLocks noGrp="1" noChangeArrowheads="1"/>
          </p:cNvSpPr>
          <p:nvPr>
            <p:ph type="title"/>
          </p:nvPr>
        </p:nvSpPr>
        <p:spPr>
          <a:xfrm>
            <a:off x="419100" y="-2988"/>
            <a:ext cx="11658600" cy="1143000"/>
          </a:xfrm>
        </p:spPr>
        <p:txBody>
          <a:bodyPr>
            <a:normAutofit fontScale="90000"/>
          </a:bodyPr>
          <a:lstStyle/>
          <a:p>
            <a:pPr algn="just" rtl="0"/>
            <a:r>
              <a:rPr lang="en-US" dirty="0"/>
              <a:t>Guidelines to help simplify how you plan to use </a:t>
            </a:r>
            <a:r>
              <a:rPr lang="en-US" dirty="0" smtClean="0"/>
              <a:t>groups</a:t>
            </a:r>
            <a:endParaRPr lang="en-US" dirty="0"/>
          </a:p>
        </p:txBody>
      </p:sp>
      <p:sp>
        <p:nvSpPr>
          <p:cNvPr id="109572" name="Rectangle 7"/>
          <p:cNvSpPr>
            <a:spLocks noGrp="1" noChangeArrowheads="1"/>
          </p:cNvSpPr>
          <p:nvPr>
            <p:ph type="body" idx="1"/>
          </p:nvPr>
        </p:nvSpPr>
        <p:spPr>
          <a:xfrm>
            <a:off x="508000" y="977900"/>
            <a:ext cx="11252200" cy="5378450"/>
          </a:xfrm>
        </p:spPr>
        <p:txBody>
          <a:bodyPr>
            <a:noAutofit/>
          </a:bodyPr>
          <a:lstStyle/>
          <a:p>
            <a:pPr marL="444500" lvl="1" indent="-350838" algn="just" rtl="0">
              <a:lnSpc>
                <a:spcPct val="150000"/>
              </a:lnSpc>
              <a:buFont typeface="+mj-lt"/>
              <a:buAutoNum type="arabicPeriod"/>
            </a:pPr>
            <a:r>
              <a:rPr lang="en-US" sz="2800" dirty="0" smtClean="0"/>
              <a:t>Use global groups to hold accounts as member and keep the nesting of global groups to a minimum to avoid confusion.</a:t>
            </a:r>
          </a:p>
          <a:p>
            <a:pPr marL="93662" lvl="1" indent="0" algn="just" rtl="0">
              <a:lnSpc>
                <a:spcPct val="150000"/>
              </a:lnSpc>
              <a:buNone/>
            </a:pPr>
            <a:endParaRPr lang="en-US" sz="1600" dirty="0" smtClean="0"/>
          </a:p>
          <a:p>
            <a:pPr marL="444500" lvl="1" indent="-350838" algn="just" rtl="0">
              <a:lnSpc>
                <a:spcPct val="150000"/>
              </a:lnSpc>
              <a:buFont typeface="+mj-lt"/>
              <a:buAutoNum type="arabicPeriod" startAt="4"/>
            </a:pPr>
            <a:r>
              <a:rPr lang="en-US" sz="2800" dirty="0" smtClean="0"/>
              <a:t>Use domain local groups to provide access to resources in a specific domain. </a:t>
            </a:r>
          </a:p>
          <a:p>
            <a:pPr marL="93662" lvl="1" indent="0" algn="just" rtl="0">
              <a:lnSpc>
                <a:spcPct val="150000"/>
              </a:lnSpc>
              <a:buNone/>
            </a:pPr>
            <a:endParaRPr lang="en-US" sz="1600" dirty="0"/>
          </a:p>
          <a:p>
            <a:pPr marL="444500" lvl="1" indent="-350838" algn="just" rtl="0">
              <a:lnSpc>
                <a:spcPct val="150000"/>
              </a:lnSpc>
              <a:buFont typeface="+mj-lt"/>
              <a:buAutoNum type="arabicPeriod" startAt="4"/>
            </a:pPr>
            <a:r>
              <a:rPr lang="en-US" sz="2800" dirty="0" smtClean="0"/>
              <a:t>Avoid placing accounts in domain local groups but do make domain local groups members of access control lists for specific resources in the domain ,such as shared folders and printers.</a:t>
            </a:r>
          </a:p>
        </p:txBody>
      </p:sp>
    </p:spTree>
    <p:extLst>
      <p:ext uri="{BB962C8B-B14F-4D97-AF65-F5344CB8AC3E}">
        <p14:creationId xmlns:p14="http://schemas.microsoft.com/office/powerpoint/2010/main" val="177332976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309282" y="1395505"/>
            <a:ext cx="11577918" cy="4902481"/>
          </a:xfrm>
        </p:spPr>
        <p:txBody>
          <a:bodyPr>
            <a:normAutofit/>
          </a:bodyPr>
          <a:lstStyle/>
          <a:p>
            <a:pPr marL="608012" lvl="1" indent="-514350" algn="just" rtl="0">
              <a:buFont typeface="+mj-lt"/>
              <a:buAutoNum type="arabicPeriod" startAt="5"/>
            </a:pPr>
            <a:r>
              <a:rPr lang="en-US" sz="2800" dirty="0"/>
              <a:t>Use universal groups to provide extensive access to resources ,particularly when Active Directory contains trees and forests, or to simplify access when there are multiple domains. </a:t>
            </a:r>
          </a:p>
          <a:p>
            <a:pPr marL="444500" lvl="1" indent="-350838" algn="just" rtl="0">
              <a:buFont typeface="+mj-lt"/>
              <a:buAutoNum type="arabicPeriod" startAt="5"/>
            </a:pPr>
            <a:endParaRPr lang="en-US" sz="2000" dirty="0"/>
          </a:p>
          <a:p>
            <a:pPr marL="444500" lvl="1" indent="-350838" algn="just" rtl="0">
              <a:buFont typeface="+mj-lt"/>
              <a:buAutoNum type="arabicPeriod" startAt="5"/>
            </a:pPr>
            <a:r>
              <a:rPr lang="en-US" sz="2800" dirty="0"/>
              <a:t>Make universal groups members of access control lists for objects in any domain, tree , or forest.</a:t>
            </a:r>
          </a:p>
          <a:p>
            <a:pPr marL="444500" lvl="1" indent="-350838" algn="just" rtl="0">
              <a:buFont typeface="+mj-lt"/>
              <a:buAutoNum type="arabicPeriod" startAt="5"/>
            </a:pPr>
            <a:endParaRPr lang="en-US" sz="2000" dirty="0"/>
          </a:p>
          <a:p>
            <a:pPr marL="444500" lvl="1" indent="-350838" algn="just" rtl="0">
              <a:buFont typeface="+mj-lt"/>
              <a:buAutoNum type="arabicPeriod" startAt="5"/>
            </a:pPr>
            <a:r>
              <a:rPr lang="en-US" sz="2800" dirty="0"/>
              <a:t>Manage user account access by placing accounts in global groups and joining global groups to domain local or universal groups, depending on which is most appropriate to the scope required for access.</a:t>
            </a:r>
          </a:p>
          <a:p>
            <a:pPr marL="0" indent="0" algn="l" rtl="0">
              <a:buNone/>
            </a:pPr>
            <a:endParaRPr lang="ar-SA" sz="3600" dirty="0"/>
          </a:p>
        </p:txBody>
      </p:sp>
      <p:sp>
        <p:nvSpPr>
          <p:cNvPr id="4" name="عنصر نائب لرقم الشريحة 3"/>
          <p:cNvSpPr>
            <a:spLocks noGrp="1"/>
          </p:cNvSpPr>
          <p:nvPr>
            <p:ph type="sldNum" sz="quarter" idx="12"/>
          </p:nvPr>
        </p:nvSpPr>
        <p:spPr/>
        <p:txBody>
          <a:bodyPr/>
          <a:lstStyle/>
          <a:p>
            <a:fld id="{3220811C-A088-4A4A-97BB-D5DAF19C3CC4}" type="slidenum">
              <a:rPr lang="ar-SA" smtClean="0"/>
              <a:t>22</a:t>
            </a:fld>
            <a:endParaRPr lang="ar-SA"/>
          </a:p>
        </p:txBody>
      </p:sp>
      <p:sp>
        <p:nvSpPr>
          <p:cNvPr id="5" name="Rectangle 2"/>
          <p:cNvSpPr txBox="1">
            <a:spLocks noChangeArrowheads="1"/>
          </p:cNvSpPr>
          <p:nvPr/>
        </p:nvSpPr>
        <p:spPr>
          <a:xfrm>
            <a:off x="419100" y="131482"/>
            <a:ext cx="11658600" cy="1143000"/>
          </a:xfrm>
          <a:prstGeom prst="rect">
            <a:avLst/>
          </a:prstGeom>
        </p:spPr>
        <p:txBody>
          <a:bodyPr vert="horz" lIns="91440" tIns="45720" rIns="91440" bIns="45720" rtlCol="1" anchor="ctr">
            <a:normAutofit fontScale="90000"/>
          </a:bodyPr>
          <a:lstStyle>
            <a:lvl1pPr algn="r" defTabSz="914400" rtl="1" eaLnBrk="1" latinLnBrk="0" hangingPunct="1">
              <a:lnSpc>
                <a:spcPct val="90000"/>
              </a:lnSpc>
              <a:spcBef>
                <a:spcPct val="0"/>
              </a:spcBef>
              <a:buNone/>
              <a:defRPr sz="4400" kern="1200">
                <a:solidFill>
                  <a:schemeClr val="tx1"/>
                </a:solidFill>
                <a:latin typeface="+mj-lt"/>
                <a:ea typeface="+mj-ea"/>
                <a:cs typeface="+mj-cs"/>
              </a:defRPr>
            </a:lvl1pPr>
          </a:lstStyle>
          <a:p>
            <a:pPr algn="ctr" rtl="0"/>
            <a:r>
              <a:rPr lang="en-US" dirty="0" smtClean="0"/>
              <a:t>Guidelines to help simplify how you plan to use groups</a:t>
            </a:r>
            <a:endParaRPr lang="en-US" dirty="0"/>
          </a:p>
        </p:txBody>
      </p:sp>
    </p:spTree>
    <p:extLst>
      <p:ext uri="{BB962C8B-B14F-4D97-AF65-F5344CB8AC3E}">
        <p14:creationId xmlns:p14="http://schemas.microsoft.com/office/powerpoint/2010/main" val="366500147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Slide Number Placeholder 4"/>
          <p:cNvSpPr>
            <a:spLocks noGrp="1"/>
          </p:cNvSpPr>
          <p:nvPr>
            <p:ph type="sldNum" sz="quarter" idx="11"/>
          </p:nvPr>
        </p:nvSpPr>
        <p:spPr>
          <a:noFill/>
        </p:spPr>
        <p:txBody>
          <a:bodyPr/>
          <a:lstStyle/>
          <a:p>
            <a:fld id="{A39568F0-E63A-41DC-8486-A7AF83D1E018}" type="slidenum">
              <a:rPr lang="en-US"/>
              <a:pPr/>
              <a:t>23</a:t>
            </a:fld>
            <a:endParaRPr lang="en-US"/>
          </a:p>
        </p:txBody>
      </p:sp>
      <p:sp>
        <p:nvSpPr>
          <p:cNvPr id="111619" name="Rectangle 2"/>
          <p:cNvSpPr>
            <a:spLocks noGrp="1" noChangeArrowheads="1"/>
          </p:cNvSpPr>
          <p:nvPr>
            <p:ph type="title"/>
          </p:nvPr>
        </p:nvSpPr>
        <p:spPr>
          <a:xfrm>
            <a:off x="2057399" y="26895"/>
            <a:ext cx="9130553" cy="1143000"/>
          </a:xfrm>
        </p:spPr>
        <p:txBody>
          <a:bodyPr>
            <a:normAutofit fontScale="90000"/>
          </a:bodyPr>
          <a:lstStyle/>
          <a:p>
            <a:pPr algn="l" rtl="0"/>
            <a:r>
              <a:rPr lang="en-US" dirty="0" smtClean="0"/>
              <a:t>Implementing Universal Groups (continued)</a:t>
            </a:r>
          </a:p>
        </p:txBody>
      </p:sp>
      <p:pic>
        <p:nvPicPr>
          <p:cNvPr id="111620" name="Picture 2"/>
          <p:cNvPicPr>
            <a:picLocks noChangeAspect="1" noChangeArrowheads="1"/>
          </p:cNvPicPr>
          <p:nvPr/>
        </p:nvPicPr>
        <p:blipFill>
          <a:blip r:embed="rId3" cstate="print"/>
          <a:srcRect/>
          <a:stretch>
            <a:fillRect/>
          </a:stretch>
        </p:blipFill>
        <p:spPr bwMode="auto">
          <a:xfrm>
            <a:off x="4701987" y="1602722"/>
            <a:ext cx="7467600" cy="4833937"/>
          </a:xfrm>
          <a:prstGeom prst="rect">
            <a:avLst/>
          </a:prstGeom>
          <a:noFill/>
          <a:ln w="9525">
            <a:noFill/>
            <a:miter lim="800000"/>
            <a:headEnd/>
            <a:tailEnd/>
          </a:ln>
        </p:spPr>
      </p:pic>
      <p:sp>
        <p:nvSpPr>
          <p:cNvPr id="2" name="مستطيل 1"/>
          <p:cNvSpPr/>
          <p:nvPr/>
        </p:nvSpPr>
        <p:spPr>
          <a:xfrm>
            <a:off x="62754" y="1301262"/>
            <a:ext cx="6539752" cy="2246769"/>
          </a:xfrm>
          <a:prstGeom prst="rect">
            <a:avLst/>
          </a:prstGeom>
        </p:spPr>
        <p:txBody>
          <a:bodyPr wrap="square">
            <a:spAutoFit/>
          </a:bodyPr>
          <a:lstStyle/>
          <a:p>
            <a:pPr marL="342900" indent="-342900" algn="just" rtl="0">
              <a:buFont typeface="+mj-lt"/>
              <a:buAutoNum type="arabicPeriod"/>
            </a:pPr>
            <a:r>
              <a:rPr lang="en-US" sz="2000" dirty="0" smtClean="0"/>
              <a:t>We want to give</a:t>
            </a:r>
            <a:r>
              <a:rPr lang="en-US" sz="2000" dirty="0"/>
              <a:t> </a:t>
            </a:r>
            <a:r>
              <a:rPr lang="en-US" sz="2000" dirty="0" smtClean="0"/>
              <a:t>president account in the</a:t>
            </a:r>
            <a:r>
              <a:rPr lang="ar-SA" sz="2000" dirty="0" smtClean="0"/>
              <a:t> </a:t>
            </a:r>
            <a:r>
              <a:rPr lang="ar-SA" sz="2000" dirty="0" err="1" smtClean="0"/>
              <a:t>college</a:t>
            </a:r>
            <a:r>
              <a:rPr lang="ar-SA" sz="2000" dirty="0" smtClean="0"/>
              <a:t> </a:t>
            </a:r>
            <a:r>
              <a:rPr lang="en-US" sz="2000" dirty="0" smtClean="0"/>
              <a:t>domain</a:t>
            </a:r>
            <a:r>
              <a:rPr lang="ar-SA" sz="2000" dirty="0" smtClean="0"/>
              <a:t> </a:t>
            </a:r>
            <a:r>
              <a:rPr lang="en-US" sz="2000" dirty="0"/>
              <a:t> </a:t>
            </a:r>
            <a:r>
              <a:rPr lang="en-US" sz="2000" dirty="0" smtClean="0"/>
              <a:t>access to all </a:t>
            </a:r>
            <a:r>
              <a:rPr lang="ar-SA" sz="2000" dirty="0" err="1" smtClean="0"/>
              <a:t>three</a:t>
            </a:r>
            <a:r>
              <a:rPr lang="ar-SA" sz="2000" dirty="0" smtClean="0"/>
              <a:t> </a:t>
            </a:r>
            <a:r>
              <a:rPr lang="ar-SA" sz="2000" dirty="0" err="1" smtClean="0"/>
              <a:t>domains</a:t>
            </a:r>
            <a:r>
              <a:rPr lang="en-US" sz="2000" dirty="0" smtClean="0"/>
              <a:t>.</a:t>
            </a:r>
          </a:p>
          <a:p>
            <a:pPr algn="just" rtl="0"/>
            <a:endParaRPr lang="ar-SA" sz="2000" dirty="0" smtClean="0"/>
          </a:p>
          <a:p>
            <a:pPr marL="457200" indent="-457200" algn="just" rtl="0">
              <a:buFont typeface="+mj-lt"/>
              <a:buAutoNum type="arabicPeriod" startAt="2"/>
            </a:pPr>
            <a:r>
              <a:rPr lang="en-US" sz="2000" dirty="0" smtClean="0"/>
              <a:t>An</a:t>
            </a:r>
            <a:r>
              <a:rPr lang="ar-SA" sz="2000" dirty="0" smtClean="0"/>
              <a:t> </a:t>
            </a:r>
            <a:r>
              <a:rPr lang="ar-SA" sz="2000" dirty="0" err="1"/>
              <a:t>alternative</a:t>
            </a:r>
            <a:r>
              <a:rPr lang="ar-SA" sz="2000" dirty="0"/>
              <a:t> </a:t>
            </a:r>
            <a:r>
              <a:rPr lang="ar-SA" sz="2000" dirty="0" err="1"/>
              <a:t>is</a:t>
            </a:r>
            <a:r>
              <a:rPr lang="ar-SA" sz="2000" dirty="0"/>
              <a:t> </a:t>
            </a:r>
            <a:r>
              <a:rPr lang="ar-SA" sz="2000" dirty="0" err="1"/>
              <a:t>to</a:t>
            </a:r>
            <a:r>
              <a:rPr lang="ar-SA" sz="2000" dirty="0"/>
              <a:t> </a:t>
            </a:r>
            <a:r>
              <a:rPr lang="ar-SA" sz="2000" dirty="0" err="1"/>
              <a:t>create</a:t>
            </a:r>
            <a:r>
              <a:rPr lang="ar-SA" sz="2000" dirty="0"/>
              <a:t> </a:t>
            </a:r>
            <a:r>
              <a:rPr lang="ar-SA" sz="2000" dirty="0" err="1"/>
              <a:t>one</a:t>
            </a:r>
            <a:r>
              <a:rPr lang="ar-SA" sz="2000" dirty="0"/>
              <a:t> </a:t>
            </a:r>
            <a:r>
              <a:rPr lang="ar-SA" sz="2000" dirty="0" err="1"/>
              <a:t>universal</a:t>
            </a:r>
            <a:r>
              <a:rPr lang="ar-SA" sz="2000" dirty="0"/>
              <a:t> </a:t>
            </a:r>
            <a:r>
              <a:rPr lang="ar-SA" sz="2000" dirty="0" err="1"/>
              <a:t>group</a:t>
            </a:r>
            <a:r>
              <a:rPr lang="ar-SA" sz="2000" dirty="0"/>
              <a:t> </a:t>
            </a:r>
            <a:r>
              <a:rPr lang="ar-SA" sz="2000" dirty="0" err="1"/>
              <a:t>that</a:t>
            </a:r>
            <a:r>
              <a:rPr lang="ar-SA" sz="2000" dirty="0"/>
              <a:t> </a:t>
            </a:r>
            <a:r>
              <a:rPr lang="ar-SA" sz="2000" dirty="0" err="1"/>
              <a:t>has</a:t>
            </a:r>
            <a:r>
              <a:rPr lang="ar-SA" sz="2000" dirty="0"/>
              <a:t> </a:t>
            </a:r>
            <a:r>
              <a:rPr lang="ar-SA" sz="2000" dirty="0" err="1"/>
              <a:t>access</a:t>
            </a:r>
            <a:r>
              <a:rPr lang="ar-SA" sz="2000" dirty="0"/>
              <a:t> </a:t>
            </a:r>
            <a:r>
              <a:rPr lang="ar-SA" sz="2000" dirty="0" err="1"/>
              <a:t>to</a:t>
            </a:r>
            <a:r>
              <a:rPr lang="ar-SA" sz="2000" dirty="0"/>
              <a:t> </a:t>
            </a:r>
            <a:r>
              <a:rPr lang="ar-SA" sz="2000" dirty="0" err="1"/>
              <a:t>all</a:t>
            </a:r>
            <a:r>
              <a:rPr lang="ar-SA" sz="2000" dirty="0"/>
              <a:t> </a:t>
            </a:r>
            <a:r>
              <a:rPr lang="ar-SA" sz="2000" dirty="0" err="1"/>
              <a:t>resources</a:t>
            </a:r>
            <a:r>
              <a:rPr lang="ar-SA" sz="2000" dirty="0"/>
              <a:t> </a:t>
            </a:r>
            <a:r>
              <a:rPr lang="ar-SA" sz="2000" dirty="0" err="1"/>
              <a:t>in</a:t>
            </a:r>
            <a:r>
              <a:rPr lang="ar-SA" sz="2000" dirty="0"/>
              <a:t> </a:t>
            </a:r>
            <a:r>
              <a:rPr lang="ar-SA" sz="2000" dirty="0" err="1"/>
              <a:t>the</a:t>
            </a:r>
            <a:r>
              <a:rPr lang="ar-SA" sz="2000" dirty="0"/>
              <a:t> </a:t>
            </a:r>
            <a:r>
              <a:rPr lang="ar-SA" sz="2000" dirty="0" err="1"/>
              <a:t>three</a:t>
            </a:r>
            <a:r>
              <a:rPr lang="ar-SA" sz="2000" dirty="0"/>
              <a:t> </a:t>
            </a:r>
            <a:r>
              <a:rPr lang="ar-SA" sz="2000" dirty="0" err="1"/>
              <a:t>domains</a:t>
            </a:r>
            <a:r>
              <a:rPr lang="ar-SA" sz="2000" dirty="0"/>
              <a:t>—</a:t>
            </a:r>
            <a:r>
              <a:rPr lang="ar-SA" sz="2000" dirty="0" err="1"/>
              <a:t>create</a:t>
            </a:r>
            <a:r>
              <a:rPr lang="ar-SA" sz="2000" dirty="0"/>
              <a:t> </a:t>
            </a:r>
            <a:r>
              <a:rPr lang="ar-SA" sz="2000" dirty="0" err="1"/>
              <a:t>one</a:t>
            </a:r>
            <a:r>
              <a:rPr lang="ar-SA" sz="2000" dirty="0"/>
              <a:t> </a:t>
            </a:r>
            <a:r>
              <a:rPr lang="ar-SA" sz="2000" dirty="0" err="1"/>
              <a:t>global</a:t>
            </a:r>
            <a:r>
              <a:rPr lang="ar-SA" sz="2000" dirty="0"/>
              <a:t> </a:t>
            </a:r>
            <a:r>
              <a:rPr lang="ar-SA" sz="2000" dirty="0" err="1"/>
              <a:t>group</a:t>
            </a:r>
            <a:r>
              <a:rPr lang="ar-SA" sz="2000" dirty="0"/>
              <a:t> </a:t>
            </a:r>
            <a:r>
              <a:rPr lang="ar-SA" sz="2000" dirty="0" err="1"/>
              <a:t>containing</a:t>
            </a:r>
            <a:r>
              <a:rPr lang="ar-SA" sz="2000" dirty="0"/>
              <a:t> </a:t>
            </a:r>
            <a:r>
              <a:rPr lang="ar-SA" sz="2000" dirty="0" err="1"/>
              <a:t>the</a:t>
            </a:r>
            <a:r>
              <a:rPr lang="ar-SA" sz="2000" dirty="0"/>
              <a:t> </a:t>
            </a:r>
            <a:r>
              <a:rPr lang="ar-SA" sz="2000" dirty="0" err="1"/>
              <a:t>president</a:t>
            </a:r>
            <a:r>
              <a:rPr lang="ar-SA" sz="2000" dirty="0"/>
              <a:t> </a:t>
            </a:r>
            <a:r>
              <a:rPr lang="ar-SA" sz="2000" dirty="0" err="1" smtClean="0"/>
              <a:t>and</a:t>
            </a:r>
            <a:r>
              <a:rPr lang="ar-SA" sz="2000" dirty="0" smtClean="0"/>
              <a:t> </a:t>
            </a:r>
            <a:r>
              <a:rPr lang="ar-SA" sz="2000" dirty="0" err="1"/>
              <a:t>make</a:t>
            </a:r>
            <a:r>
              <a:rPr lang="ar-SA" sz="2000" dirty="0"/>
              <a:t> </a:t>
            </a:r>
            <a:r>
              <a:rPr lang="ar-SA" sz="2000" dirty="0" err="1"/>
              <a:t>that</a:t>
            </a:r>
            <a:r>
              <a:rPr lang="ar-SA" sz="2000" dirty="0"/>
              <a:t> </a:t>
            </a:r>
            <a:r>
              <a:rPr lang="ar-SA" sz="2000" dirty="0" err="1"/>
              <a:t>global</a:t>
            </a:r>
            <a:r>
              <a:rPr lang="ar-SA" sz="2000" dirty="0"/>
              <a:t> </a:t>
            </a:r>
            <a:r>
              <a:rPr lang="ar-SA" sz="2000" dirty="0" err="1"/>
              <a:t>group</a:t>
            </a:r>
            <a:r>
              <a:rPr lang="ar-SA" sz="2000" dirty="0"/>
              <a:t> a </a:t>
            </a:r>
            <a:r>
              <a:rPr lang="ar-SA" sz="2000" dirty="0" err="1"/>
              <a:t>member</a:t>
            </a:r>
            <a:r>
              <a:rPr lang="ar-SA" sz="2000" dirty="0"/>
              <a:t> </a:t>
            </a:r>
            <a:r>
              <a:rPr lang="ar-SA" sz="2000" dirty="0" err="1"/>
              <a:t>of</a:t>
            </a:r>
            <a:r>
              <a:rPr lang="ar-SA" sz="2000" dirty="0"/>
              <a:t> </a:t>
            </a:r>
            <a:r>
              <a:rPr lang="ar-SA" sz="2000" dirty="0" err="1"/>
              <a:t>the</a:t>
            </a:r>
            <a:r>
              <a:rPr lang="ar-SA" sz="2000" dirty="0"/>
              <a:t> </a:t>
            </a:r>
            <a:r>
              <a:rPr lang="ar-SA" sz="2000" dirty="0" err="1"/>
              <a:t>universal</a:t>
            </a:r>
            <a:r>
              <a:rPr lang="ar-SA" sz="2000" dirty="0"/>
              <a:t> </a:t>
            </a:r>
            <a:r>
              <a:rPr lang="ar-SA" sz="2000" dirty="0" err="1"/>
              <a:t>group</a:t>
            </a:r>
            <a:r>
              <a:rPr lang="ar-SA" sz="2000" dirty="0"/>
              <a:t>.</a:t>
            </a:r>
          </a:p>
        </p:txBody>
      </p:sp>
    </p:spTree>
    <p:extLst>
      <p:ext uri="{BB962C8B-B14F-4D97-AF65-F5344CB8AC3E}">
        <p14:creationId xmlns:p14="http://schemas.microsoft.com/office/powerpoint/2010/main" val="135293805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Slide Number Placeholder 4"/>
          <p:cNvSpPr>
            <a:spLocks noGrp="1"/>
          </p:cNvSpPr>
          <p:nvPr>
            <p:ph type="sldNum" sz="quarter" idx="11"/>
          </p:nvPr>
        </p:nvSpPr>
        <p:spPr>
          <a:noFill/>
        </p:spPr>
        <p:txBody>
          <a:bodyPr/>
          <a:lstStyle/>
          <a:p>
            <a:fld id="{D268888A-A773-4C45-9AD3-C0C5C46EB1F3}" type="slidenum">
              <a:rPr lang="en-US"/>
              <a:pPr/>
              <a:t>24</a:t>
            </a:fld>
            <a:endParaRPr lang="en-US"/>
          </a:p>
        </p:txBody>
      </p:sp>
      <p:sp>
        <p:nvSpPr>
          <p:cNvPr id="113667" name="Rectangle 2"/>
          <p:cNvSpPr>
            <a:spLocks noGrp="1" noChangeArrowheads="1"/>
          </p:cNvSpPr>
          <p:nvPr>
            <p:ph type="title"/>
          </p:nvPr>
        </p:nvSpPr>
        <p:spPr>
          <a:xfrm>
            <a:off x="2070847" y="26895"/>
            <a:ext cx="8077200" cy="1143000"/>
          </a:xfrm>
        </p:spPr>
        <p:txBody>
          <a:bodyPr/>
          <a:lstStyle/>
          <a:p>
            <a:pPr algn="ctr" rtl="0"/>
            <a:r>
              <a:rPr lang="en-US" dirty="0" smtClean="0"/>
              <a:t>Properties of Groups</a:t>
            </a:r>
          </a:p>
        </p:txBody>
      </p:sp>
      <p:sp>
        <p:nvSpPr>
          <p:cNvPr id="113668" name="Rectangle 7"/>
          <p:cNvSpPr>
            <a:spLocks noGrp="1" noChangeArrowheads="1"/>
          </p:cNvSpPr>
          <p:nvPr>
            <p:ph type="body" idx="1"/>
          </p:nvPr>
        </p:nvSpPr>
        <p:spPr>
          <a:xfrm>
            <a:off x="322729" y="1165414"/>
            <a:ext cx="11564471" cy="5316068"/>
          </a:xfrm>
        </p:spPr>
        <p:txBody>
          <a:bodyPr>
            <a:normAutofit lnSpcReduction="10000"/>
          </a:bodyPr>
          <a:lstStyle/>
          <a:p>
            <a:pPr algn="l" rtl="0"/>
            <a:r>
              <a:rPr lang="en-US" dirty="0"/>
              <a:t>All of the groups that you can create in Windows Server 2008 have a set of properties that can be configured.</a:t>
            </a:r>
          </a:p>
          <a:p>
            <a:pPr algn="l" rtl="0"/>
            <a:r>
              <a:rPr lang="en-US" dirty="0" smtClean="0"/>
              <a:t>Properties of groups are </a:t>
            </a:r>
            <a:r>
              <a:rPr lang="en-US" dirty="0" smtClean="0"/>
              <a:t>configured using the following tabs:</a:t>
            </a:r>
          </a:p>
          <a:p>
            <a:pPr lvl="1" algn="l" rtl="0"/>
            <a:r>
              <a:rPr lang="en-US" dirty="0"/>
              <a:t>General—Used to enter a description of the group, change the scope and type of group, and provide e-mail addresses for a distribution group </a:t>
            </a:r>
            <a:endParaRPr lang="en-US" dirty="0" smtClean="0"/>
          </a:p>
          <a:p>
            <a:pPr marL="457200" lvl="1" indent="0" algn="l" rtl="0">
              <a:buNone/>
            </a:pPr>
            <a:endParaRPr lang="en-US" dirty="0"/>
          </a:p>
          <a:p>
            <a:pPr lvl="1" algn="l" rtl="0"/>
            <a:r>
              <a:rPr lang="en-US" dirty="0" smtClean="0"/>
              <a:t>Members—Used </a:t>
            </a:r>
            <a:r>
              <a:rPr lang="en-US" dirty="0"/>
              <a:t>to add members to a group, such as adding user accounts to a global group, and enables members to be removed </a:t>
            </a:r>
            <a:endParaRPr lang="en-US" dirty="0" smtClean="0"/>
          </a:p>
          <a:p>
            <a:pPr marL="457200" lvl="1" indent="0" algn="l" rtl="0">
              <a:buNone/>
            </a:pPr>
            <a:endParaRPr lang="en-US" dirty="0"/>
          </a:p>
          <a:p>
            <a:pPr lvl="1" algn="l" rtl="0"/>
            <a:r>
              <a:rPr lang="en-US" dirty="0" smtClean="0"/>
              <a:t>Member </a:t>
            </a:r>
            <a:r>
              <a:rPr lang="en-US" dirty="0"/>
              <a:t>Of—Used to make the group a member of another group, or to remove the group’s membership </a:t>
            </a:r>
            <a:endParaRPr lang="en-US" dirty="0" smtClean="0"/>
          </a:p>
          <a:p>
            <a:pPr marL="457200" lvl="1" indent="0" algn="l" rtl="0">
              <a:buNone/>
            </a:pPr>
            <a:endParaRPr lang="en-US" dirty="0"/>
          </a:p>
          <a:p>
            <a:pPr lvl="1" algn="l" rtl="0"/>
            <a:r>
              <a:rPr lang="en-US" dirty="0" smtClean="0"/>
              <a:t>Managed </a:t>
            </a:r>
            <a:r>
              <a:rPr lang="en-US" dirty="0"/>
              <a:t>By—Used to establish an account or group that will manage the group, if the manager is other than the server administrator; also, the location, telephone number, and fax number of the manager can be provided</a:t>
            </a:r>
          </a:p>
        </p:txBody>
      </p:sp>
    </p:spTree>
    <p:extLst>
      <p:ext uri="{BB962C8B-B14F-4D97-AF65-F5344CB8AC3E}">
        <p14:creationId xmlns:p14="http://schemas.microsoft.com/office/powerpoint/2010/main" val="247954376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Slide Number Placeholder 4"/>
          <p:cNvSpPr>
            <a:spLocks noGrp="1"/>
          </p:cNvSpPr>
          <p:nvPr>
            <p:ph type="sldNum" sz="quarter" idx="11"/>
          </p:nvPr>
        </p:nvSpPr>
        <p:spPr>
          <a:noFill/>
        </p:spPr>
        <p:txBody>
          <a:bodyPr/>
          <a:lstStyle/>
          <a:p>
            <a:fld id="{0F958732-8EB2-45C0-A10D-95745AC88768}" type="slidenum">
              <a:rPr lang="en-US"/>
              <a:pPr/>
              <a:t>3</a:t>
            </a:fld>
            <a:endParaRPr lang="en-US"/>
          </a:p>
        </p:txBody>
      </p:sp>
      <p:sp>
        <p:nvSpPr>
          <p:cNvPr id="84995" name="Rectangle 2"/>
          <p:cNvSpPr>
            <a:spLocks noGrp="1" noChangeArrowheads="1"/>
          </p:cNvSpPr>
          <p:nvPr>
            <p:ph type="title"/>
          </p:nvPr>
        </p:nvSpPr>
        <p:spPr>
          <a:xfrm>
            <a:off x="2057400" y="228600"/>
            <a:ext cx="8077200" cy="1143000"/>
          </a:xfrm>
        </p:spPr>
        <p:txBody>
          <a:bodyPr/>
          <a:lstStyle/>
          <a:p>
            <a:r>
              <a:rPr lang="en-US" smtClean="0"/>
              <a:t>User Account Management</a:t>
            </a:r>
          </a:p>
        </p:txBody>
      </p:sp>
      <p:sp>
        <p:nvSpPr>
          <p:cNvPr id="84996" name="Rectangle 7"/>
          <p:cNvSpPr>
            <a:spLocks noGrp="1" noChangeArrowheads="1"/>
          </p:cNvSpPr>
          <p:nvPr>
            <p:ph type="body" idx="1"/>
          </p:nvPr>
        </p:nvSpPr>
        <p:spPr>
          <a:xfrm>
            <a:off x="1066800" y="1714500"/>
            <a:ext cx="10147300" cy="4572000"/>
          </a:xfrm>
        </p:spPr>
        <p:txBody>
          <a:bodyPr>
            <a:normAutofit fontScale="92500" lnSpcReduction="10000"/>
          </a:bodyPr>
          <a:lstStyle/>
          <a:p>
            <a:pPr algn="just" rtl="0"/>
            <a:r>
              <a:rPr lang="en-US" sz="3200" dirty="0" smtClean="0"/>
              <a:t>Accounts </a:t>
            </a:r>
            <a:r>
              <a:rPr lang="en-US" sz="3200" dirty="0" smtClean="0"/>
              <a:t>can be set up in two general environments</a:t>
            </a:r>
            <a:r>
              <a:rPr lang="en-US" sz="3200" dirty="0" smtClean="0"/>
              <a:t>:</a:t>
            </a:r>
          </a:p>
          <a:p>
            <a:pPr marL="0" indent="0" algn="just" rtl="0">
              <a:buNone/>
            </a:pPr>
            <a:endParaRPr lang="en-US" sz="3200" dirty="0" smtClean="0"/>
          </a:p>
          <a:p>
            <a:pPr lvl="1" algn="just" rtl="0"/>
            <a:r>
              <a:rPr lang="en-US" sz="2800" dirty="0" smtClean="0"/>
              <a:t>Accounts that are set up through a stand-alone server that does not have Active Directory </a:t>
            </a:r>
            <a:r>
              <a:rPr lang="en-US" sz="2800" dirty="0" smtClean="0"/>
              <a:t>installed</a:t>
            </a:r>
          </a:p>
          <a:p>
            <a:pPr marL="457200" lvl="1" indent="0" algn="just" rtl="0">
              <a:buNone/>
            </a:pPr>
            <a:endParaRPr lang="en-US" sz="2800" dirty="0" smtClean="0"/>
          </a:p>
          <a:p>
            <a:pPr lvl="1" algn="just" rtl="0"/>
            <a:r>
              <a:rPr lang="en-US" sz="2800" dirty="0" smtClean="0"/>
              <a:t>Accounts that are set up in a domain when Active Directory is </a:t>
            </a:r>
            <a:r>
              <a:rPr lang="en-US" sz="2800" dirty="0" smtClean="0"/>
              <a:t>installed</a:t>
            </a:r>
          </a:p>
          <a:p>
            <a:pPr marL="457200" lvl="1" indent="0" algn="just" rtl="0">
              <a:buNone/>
            </a:pPr>
            <a:endParaRPr lang="en-US" sz="2800" dirty="0"/>
          </a:p>
          <a:p>
            <a:pPr marL="0" indent="0" algn="just" rtl="0">
              <a:buNone/>
            </a:pPr>
            <a:r>
              <a:rPr lang="en-US" sz="3200" dirty="0"/>
              <a:t>When accounts are created in the domain through Active Directory, then those accounts can be used to access </a:t>
            </a:r>
            <a:r>
              <a:rPr lang="en-US" sz="3200" dirty="0" smtClean="0"/>
              <a:t>any resource within domain.</a:t>
            </a:r>
            <a:endParaRPr lang="en-US" sz="3200" dirty="0"/>
          </a:p>
        </p:txBody>
      </p:sp>
    </p:spTree>
    <p:extLst>
      <p:ext uri="{BB962C8B-B14F-4D97-AF65-F5344CB8AC3E}">
        <p14:creationId xmlns:p14="http://schemas.microsoft.com/office/powerpoint/2010/main" val="8291341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Slide Number Placeholder 4"/>
          <p:cNvSpPr>
            <a:spLocks noGrp="1"/>
          </p:cNvSpPr>
          <p:nvPr>
            <p:ph type="sldNum" sz="quarter" idx="11"/>
          </p:nvPr>
        </p:nvSpPr>
        <p:spPr>
          <a:noFill/>
        </p:spPr>
        <p:txBody>
          <a:bodyPr/>
          <a:lstStyle/>
          <a:p>
            <a:fld id="{2E01A455-42B4-4DB7-889A-3C60422F767C}" type="slidenum">
              <a:rPr lang="en-US"/>
              <a:pPr/>
              <a:t>4</a:t>
            </a:fld>
            <a:endParaRPr lang="en-US"/>
          </a:p>
        </p:txBody>
      </p:sp>
      <p:sp>
        <p:nvSpPr>
          <p:cNvPr id="87043" name="Rectangle 2"/>
          <p:cNvSpPr>
            <a:spLocks noGrp="1" noChangeArrowheads="1"/>
          </p:cNvSpPr>
          <p:nvPr>
            <p:ph type="title"/>
          </p:nvPr>
        </p:nvSpPr>
        <p:spPr>
          <a:xfrm>
            <a:off x="647700" y="714377"/>
            <a:ext cx="4902200" cy="1143000"/>
          </a:xfrm>
        </p:spPr>
        <p:txBody>
          <a:bodyPr>
            <a:normAutofit fontScale="90000"/>
          </a:bodyPr>
          <a:lstStyle/>
          <a:p>
            <a:pPr algn="ctr" rtl="0"/>
            <a:r>
              <a:rPr lang="en-US" dirty="0" smtClean="0"/>
              <a:t>Creating Accounts When Active Directory Is Not </a:t>
            </a:r>
            <a:r>
              <a:rPr lang="en-US" dirty="0" smtClean="0"/>
              <a:t>Installed </a:t>
            </a:r>
            <a:r>
              <a:rPr lang="en-US" dirty="0" smtClean="0"/>
              <a:t>1 of 3</a:t>
            </a:r>
            <a:endParaRPr lang="en-US" dirty="0" smtClean="0"/>
          </a:p>
        </p:txBody>
      </p:sp>
      <p:pic>
        <p:nvPicPr>
          <p:cNvPr id="87044" name="Picture 6"/>
          <p:cNvPicPr>
            <a:picLocks noChangeAspect="1" noChangeArrowheads="1"/>
          </p:cNvPicPr>
          <p:nvPr/>
        </p:nvPicPr>
        <p:blipFill>
          <a:blip r:embed="rId3" cstate="print"/>
          <a:srcRect/>
          <a:stretch>
            <a:fillRect/>
          </a:stretch>
        </p:blipFill>
        <p:spPr bwMode="auto">
          <a:xfrm>
            <a:off x="5788025" y="393701"/>
            <a:ext cx="6403975" cy="4733925"/>
          </a:xfrm>
          <a:prstGeom prst="rect">
            <a:avLst/>
          </a:prstGeom>
          <a:noFill/>
          <a:ln w="9525">
            <a:noFill/>
            <a:miter lim="800000"/>
            <a:headEnd/>
            <a:tailEnd/>
          </a:ln>
        </p:spPr>
      </p:pic>
    </p:spTree>
    <p:extLst>
      <p:ext uri="{BB962C8B-B14F-4D97-AF65-F5344CB8AC3E}">
        <p14:creationId xmlns:p14="http://schemas.microsoft.com/office/powerpoint/2010/main" val="63450763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Slide Number Placeholder 4"/>
          <p:cNvSpPr>
            <a:spLocks noGrp="1"/>
          </p:cNvSpPr>
          <p:nvPr>
            <p:ph type="sldNum" sz="quarter" idx="11"/>
          </p:nvPr>
        </p:nvSpPr>
        <p:spPr>
          <a:noFill/>
        </p:spPr>
        <p:txBody>
          <a:bodyPr/>
          <a:lstStyle/>
          <a:p>
            <a:fld id="{9A28ABA3-3F82-4DE0-9E4E-24D3DBA25201}" type="slidenum">
              <a:rPr lang="en-US"/>
              <a:pPr/>
              <a:t>5</a:t>
            </a:fld>
            <a:endParaRPr lang="en-US"/>
          </a:p>
        </p:txBody>
      </p:sp>
      <p:pic>
        <p:nvPicPr>
          <p:cNvPr id="89091" name="Picture 2"/>
          <p:cNvPicPr>
            <a:picLocks noChangeAspect="1" noChangeArrowheads="1"/>
          </p:cNvPicPr>
          <p:nvPr/>
        </p:nvPicPr>
        <p:blipFill>
          <a:blip r:embed="rId3" cstate="print"/>
          <a:srcRect/>
          <a:stretch>
            <a:fillRect/>
          </a:stretch>
        </p:blipFill>
        <p:spPr bwMode="auto">
          <a:xfrm>
            <a:off x="5157789" y="520701"/>
            <a:ext cx="6296025" cy="5381625"/>
          </a:xfrm>
          <a:prstGeom prst="rect">
            <a:avLst/>
          </a:prstGeom>
          <a:noFill/>
          <a:ln w="9525">
            <a:noFill/>
            <a:miter lim="800000"/>
            <a:headEnd/>
            <a:tailEnd/>
          </a:ln>
        </p:spPr>
      </p:pic>
      <p:sp>
        <p:nvSpPr>
          <p:cNvPr id="6" name="Rectangle 2"/>
          <p:cNvSpPr>
            <a:spLocks noGrp="1" noChangeArrowheads="1"/>
          </p:cNvSpPr>
          <p:nvPr>
            <p:ph type="title"/>
          </p:nvPr>
        </p:nvSpPr>
        <p:spPr>
          <a:xfrm>
            <a:off x="165100" y="1130300"/>
            <a:ext cx="5003800" cy="1143000"/>
          </a:xfrm>
        </p:spPr>
        <p:txBody>
          <a:bodyPr>
            <a:normAutofit fontScale="90000"/>
          </a:bodyPr>
          <a:lstStyle/>
          <a:p>
            <a:pPr algn="just" rtl="0"/>
            <a:r>
              <a:rPr lang="en-US" dirty="0" smtClean="0"/>
              <a:t>Creating Accounts When Active Directory Is Not </a:t>
            </a:r>
            <a:r>
              <a:rPr lang="en-US" dirty="0" smtClean="0"/>
              <a:t>Installed </a:t>
            </a:r>
            <a:r>
              <a:rPr lang="en-US" dirty="0" smtClean="0"/>
              <a:t>2of 3</a:t>
            </a:r>
            <a:endParaRPr lang="en-US" dirty="0" smtClean="0"/>
          </a:p>
        </p:txBody>
      </p:sp>
    </p:spTree>
    <p:extLst>
      <p:ext uri="{BB962C8B-B14F-4D97-AF65-F5344CB8AC3E}">
        <p14:creationId xmlns:p14="http://schemas.microsoft.com/office/powerpoint/2010/main" val="241904255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Slide Number Placeholder 4"/>
          <p:cNvSpPr>
            <a:spLocks noGrp="1"/>
          </p:cNvSpPr>
          <p:nvPr>
            <p:ph type="sldNum" sz="quarter" idx="11"/>
          </p:nvPr>
        </p:nvSpPr>
        <p:spPr>
          <a:noFill/>
        </p:spPr>
        <p:txBody>
          <a:bodyPr/>
          <a:lstStyle/>
          <a:p>
            <a:fld id="{7A34B756-E320-4902-A2FB-1ACB461BD4E0}" type="slidenum">
              <a:rPr lang="en-US"/>
              <a:pPr/>
              <a:t>6</a:t>
            </a:fld>
            <a:endParaRPr lang="en-US"/>
          </a:p>
        </p:txBody>
      </p:sp>
      <p:pic>
        <p:nvPicPr>
          <p:cNvPr id="91139" name="Picture 6"/>
          <p:cNvPicPr>
            <a:picLocks noChangeAspect="1" noChangeArrowheads="1"/>
          </p:cNvPicPr>
          <p:nvPr/>
        </p:nvPicPr>
        <p:blipFill>
          <a:blip r:embed="rId3" cstate="print"/>
          <a:srcRect/>
          <a:stretch>
            <a:fillRect/>
          </a:stretch>
        </p:blipFill>
        <p:spPr bwMode="auto">
          <a:xfrm>
            <a:off x="5884862" y="252412"/>
            <a:ext cx="4537075" cy="6103938"/>
          </a:xfrm>
          <a:prstGeom prst="rect">
            <a:avLst/>
          </a:prstGeom>
          <a:noFill/>
          <a:ln w="9525">
            <a:noFill/>
            <a:miter lim="800000"/>
            <a:headEnd/>
            <a:tailEnd/>
          </a:ln>
        </p:spPr>
      </p:pic>
      <p:sp>
        <p:nvSpPr>
          <p:cNvPr id="6" name="Rectangle 2"/>
          <p:cNvSpPr>
            <a:spLocks noGrp="1" noChangeArrowheads="1"/>
          </p:cNvSpPr>
          <p:nvPr>
            <p:ph type="title"/>
          </p:nvPr>
        </p:nvSpPr>
        <p:spPr>
          <a:xfrm>
            <a:off x="139700" y="203200"/>
            <a:ext cx="5232400" cy="1143000"/>
          </a:xfrm>
        </p:spPr>
        <p:txBody>
          <a:bodyPr>
            <a:normAutofit fontScale="90000"/>
          </a:bodyPr>
          <a:lstStyle/>
          <a:p>
            <a:pPr algn="just" rtl="0"/>
            <a:r>
              <a:rPr lang="en-US" dirty="0" smtClean="0"/>
              <a:t>Creating Accounts When Active Directory Is Not </a:t>
            </a:r>
            <a:r>
              <a:rPr lang="en-US" dirty="0" smtClean="0"/>
              <a:t>Installed </a:t>
            </a:r>
            <a:r>
              <a:rPr lang="en-US" dirty="0" smtClean="0"/>
              <a:t>3  of 3</a:t>
            </a:r>
            <a:endParaRPr lang="en-US" dirty="0" smtClean="0"/>
          </a:p>
        </p:txBody>
      </p:sp>
    </p:spTree>
    <p:extLst>
      <p:ext uri="{BB962C8B-B14F-4D97-AF65-F5344CB8AC3E}">
        <p14:creationId xmlns:p14="http://schemas.microsoft.com/office/powerpoint/2010/main" val="159432028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Creating Accounts When Active Directory is Installed</a:t>
            </a:r>
            <a:endParaRPr lang="ar-SA" dirty="0"/>
          </a:p>
        </p:txBody>
      </p:sp>
      <p:sp>
        <p:nvSpPr>
          <p:cNvPr id="5" name="Slide Number Placeholder 4"/>
          <p:cNvSpPr>
            <a:spLocks noGrp="1"/>
          </p:cNvSpPr>
          <p:nvPr>
            <p:ph type="sldNum" sz="quarter" idx="11"/>
          </p:nvPr>
        </p:nvSpPr>
        <p:spPr/>
        <p:txBody>
          <a:bodyPr/>
          <a:lstStyle/>
          <a:p>
            <a:fld id="{9EF4FA6F-AB93-4A1D-ADE8-2560DF2AE2FD}" type="slidenum">
              <a:rPr lang="en-US" smtClean="0"/>
              <a:pPr/>
              <a:t>7</a:t>
            </a:fld>
            <a:endParaRPr lang="en-US"/>
          </a:p>
        </p:txBody>
      </p:sp>
      <p:pic>
        <p:nvPicPr>
          <p:cNvPr id="1027" name="Picture 3"/>
          <p:cNvPicPr>
            <a:picLocks noChangeAspect="1" noChangeArrowheads="1"/>
          </p:cNvPicPr>
          <p:nvPr/>
        </p:nvPicPr>
        <p:blipFill>
          <a:blip r:embed="rId2" cstate="print"/>
          <a:srcRect/>
          <a:stretch>
            <a:fillRect/>
          </a:stretch>
        </p:blipFill>
        <p:spPr bwMode="auto">
          <a:xfrm>
            <a:off x="3995739" y="1662114"/>
            <a:ext cx="4200525" cy="3533775"/>
          </a:xfrm>
          <a:prstGeom prst="rect">
            <a:avLst/>
          </a:prstGeom>
          <a:noFill/>
          <a:ln w="9525">
            <a:noFill/>
            <a:miter lim="800000"/>
            <a:headEnd/>
            <a:tailEnd/>
          </a:ln>
        </p:spPr>
      </p:pic>
    </p:spTree>
    <p:extLst>
      <p:ext uri="{BB962C8B-B14F-4D97-AF65-F5344CB8AC3E}">
        <p14:creationId xmlns:p14="http://schemas.microsoft.com/office/powerpoint/2010/main" val="60673483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l" rtl="0"/>
            <a:r>
              <a:rPr lang="en-US" dirty="0"/>
              <a:t>Disabling, Enabling, and Renaming Accounts</a:t>
            </a:r>
            <a:endParaRPr lang="ar-SA" dirty="0"/>
          </a:p>
        </p:txBody>
      </p:sp>
      <p:sp>
        <p:nvSpPr>
          <p:cNvPr id="3" name="عنصر نائب للمحتوى 2"/>
          <p:cNvSpPr>
            <a:spLocks noGrp="1"/>
          </p:cNvSpPr>
          <p:nvPr>
            <p:ph idx="1"/>
          </p:nvPr>
        </p:nvSpPr>
        <p:spPr/>
        <p:txBody>
          <a:bodyPr/>
          <a:lstStyle/>
          <a:p>
            <a:pPr algn="l" rtl="0"/>
            <a:endParaRPr lang="en-US" dirty="0"/>
          </a:p>
          <a:p>
            <a:pPr algn="l" rtl="0"/>
            <a:r>
              <a:rPr lang="en-US" dirty="0" smtClean="0"/>
              <a:t>Your </a:t>
            </a:r>
            <a:r>
              <a:rPr lang="en-US" dirty="0"/>
              <a:t>organization </a:t>
            </a:r>
            <a:r>
              <a:rPr lang="en-US" dirty="0" smtClean="0"/>
              <a:t>may disable </a:t>
            </a:r>
            <a:r>
              <a:rPr lang="en-US" dirty="0"/>
              <a:t>accounts when someone leaves, and then later renaming and enabling the account for that person’s </a:t>
            </a:r>
            <a:r>
              <a:rPr lang="en-US" dirty="0" smtClean="0"/>
              <a:t>replacement.</a:t>
            </a:r>
          </a:p>
          <a:p>
            <a:pPr algn="l" rtl="0"/>
            <a:endParaRPr lang="en-US" dirty="0"/>
          </a:p>
          <a:p>
            <a:pPr algn="l" rtl="0"/>
            <a:r>
              <a:rPr lang="en-US" dirty="0" smtClean="0"/>
              <a:t>Renaming account is easier than </a:t>
            </a:r>
            <a:r>
              <a:rPr lang="en-US" dirty="0"/>
              <a:t>deleting the account and creating a new </a:t>
            </a:r>
            <a:r>
              <a:rPr lang="en-US" dirty="0" smtClean="0"/>
              <a:t>one.</a:t>
            </a:r>
            <a:endParaRPr lang="ar-SA" dirty="0"/>
          </a:p>
        </p:txBody>
      </p:sp>
      <p:sp>
        <p:nvSpPr>
          <p:cNvPr id="4" name="عنصر نائب لرقم الشريحة 3"/>
          <p:cNvSpPr>
            <a:spLocks noGrp="1"/>
          </p:cNvSpPr>
          <p:nvPr>
            <p:ph type="sldNum" sz="quarter" idx="12"/>
          </p:nvPr>
        </p:nvSpPr>
        <p:spPr/>
        <p:txBody>
          <a:bodyPr/>
          <a:lstStyle/>
          <a:p>
            <a:fld id="{3220811C-A088-4A4A-97BB-D5DAF19C3CC4}" type="slidenum">
              <a:rPr lang="ar-SA" smtClean="0"/>
              <a:t>8</a:t>
            </a:fld>
            <a:endParaRPr lang="ar-SA"/>
          </a:p>
        </p:txBody>
      </p:sp>
    </p:spTree>
    <p:extLst>
      <p:ext uri="{BB962C8B-B14F-4D97-AF65-F5344CB8AC3E}">
        <p14:creationId xmlns:p14="http://schemas.microsoft.com/office/powerpoint/2010/main" val="96915501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en-US" b="1" dirty="0" smtClean="0"/>
              <a:t>Moving Account</a:t>
            </a:r>
            <a:endParaRPr lang="ar-SA" b="1" dirty="0"/>
          </a:p>
        </p:txBody>
      </p:sp>
      <p:sp>
        <p:nvSpPr>
          <p:cNvPr id="3" name="عنصر نائب للمحتوى 2"/>
          <p:cNvSpPr>
            <a:spLocks noGrp="1"/>
          </p:cNvSpPr>
          <p:nvPr>
            <p:ph idx="1"/>
          </p:nvPr>
        </p:nvSpPr>
        <p:spPr/>
        <p:txBody>
          <a:bodyPr/>
          <a:lstStyle/>
          <a:p>
            <a:pPr algn="l" rtl="0">
              <a:lnSpc>
                <a:spcPct val="150000"/>
              </a:lnSpc>
            </a:pPr>
            <a:r>
              <a:rPr lang="en-US" dirty="0"/>
              <a:t>When an employee moves from one department to another, for example from the Payroll Department to the budget office, you might need to move that person’s account from one container to another—between </a:t>
            </a:r>
            <a:r>
              <a:rPr lang="en-US" dirty="0" err="1" smtClean="0"/>
              <a:t>Ous</a:t>
            </a:r>
            <a:r>
              <a:rPr lang="en-US" dirty="0" smtClean="0"/>
              <a:t>.</a:t>
            </a:r>
          </a:p>
          <a:p>
            <a:pPr algn="l" rtl="0">
              <a:lnSpc>
                <a:spcPct val="150000"/>
              </a:lnSpc>
            </a:pPr>
            <a:r>
              <a:rPr lang="en-US" dirty="0" smtClean="0"/>
              <a:t>You can either reset user password and delete user account.</a:t>
            </a:r>
            <a:endParaRPr lang="ar-SA" dirty="0"/>
          </a:p>
        </p:txBody>
      </p:sp>
      <p:sp>
        <p:nvSpPr>
          <p:cNvPr id="4" name="عنصر نائب لرقم الشريحة 3"/>
          <p:cNvSpPr>
            <a:spLocks noGrp="1"/>
          </p:cNvSpPr>
          <p:nvPr>
            <p:ph type="sldNum" sz="quarter" idx="12"/>
          </p:nvPr>
        </p:nvSpPr>
        <p:spPr/>
        <p:txBody>
          <a:bodyPr/>
          <a:lstStyle/>
          <a:p>
            <a:fld id="{3220811C-A088-4A4A-97BB-D5DAF19C3CC4}" type="slidenum">
              <a:rPr lang="ar-SA" smtClean="0"/>
              <a:t>9</a:t>
            </a:fld>
            <a:endParaRPr lang="ar-SA"/>
          </a:p>
        </p:txBody>
      </p:sp>
    </p:spTree>
    <p:extLst>
      <p:ext uri="{BB962C8B-B14F-4D97-AF65-F5344CB8AC3E}">
        <p14:creationId xmlns:p14="http://schemas.microsoft.com/office/powerpoint/2010/main" val="864951984"/>
      </p:ext>
    </p:extLst>
  </p:cSld>
  <p:clrMapOvr>
    <a:masterClrMapping/>
  </p:clrMapOvr>
</p:sld>
</file>

<file path=ppt/theme/theme1.xml><?xml version="1.0" encoding="utf-8"?>
<a:theme xmlns:a="http://schemas.openxmlformats.org/drawingml/2006/main" name="نسق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نسق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6D9DAFEF545AB24FA94FD4321F2457AF" ma:contentTypeVersion="0" ma:contentTypeDescription="Create a new document." ma:contentTypeScope="" ma:versionID="8407ccf4a0f42bb3d78bed96c46f0d40">
  <xsd:schema xmlns:xsd="http://www.w3.org/2001/XMLSchema" xmlns:xs="http://www.w3.org/2001/XMLSchema" xmlns:p="http://schemas.microsoft.com/office/2006/metadata/properties" xmlns:ns1="http://schemas.microsoft.com/sharepoint/v3" targetNamespace="http://schemas.microsoft.com/office/2006/metadata/properties" ma:root="true" ma:fieldsID="a447206dab0015f8b9f8924535193e8c" ns1:_="">
    <xsd:import namespace="http://schemas.microsoft.com/sharepoint/v3"/>
    <xsd:element name="properties">
      <xsd:complexType>
        <xsd:sequence>
          <xsd:element name="documentManagement">
            <xsd:complexType>
              <xsd:all>
                <xsd:element ref="ns1:PublishingStartDate" minOccurs="0"/>
                <xsd:element ref="ns1:PublishingExpirationDa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Scheduling Start Date" ma:description="" ma:hidden="true" ma:internalName="PublishingStartDate">
      <xsd:simpleType>
        <xsd:restriction base="dms:Unknown"/>
      </xsd:simpleType>
    </xsd:element>
    <xsd:element name="PublishingExpirationDate" ma:index="9" nillable="true" ma:displayName="Scheduling End Date" ma:description="" ma:hidden="true" ma:internalName="PublishingExpirationDat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ublishingExpirationDate xmlns="http://schemas.microsoft.com/sharepoint/v3" xsi:nil="true"/>
    <PublishingStartDate xmlns="http://schemas.microsoft.com/sharepoint/v3" xsi:nil="true"/>
  </documentManagement>
</p:properties>
</file>

<file path=customXml/itemProps1.xml><?xml version="1.0" encoding="utf-8"?>
<ds:datastoreItem xmlns:ds="http://schemas.openxmlformats.org/officeDocument/2006/customXml" ds:itemID="{A2399536-8EE7-41C6-A8A4-48425D9DB20D}"/>
</file>

<file path=customXml/itemProps2.xml><?xml version="1.0" encoding="utf-8"?>
<ds:datastoreItem xmlns:ds="http://schemas.openxmlformats.org/officeDocument/2006/customXml" ds:itemID="{BB8E63F0-E341-4194-856A-907FDEA23593}"/>
</file>

<file path=customXml/itemProps3.xml><?xml version="1.0" encoding="utf-8"?>
<ds:datastoreItem xmlns:ds="http://schemas.openxmlformats.org/officeDocument/2006/customXml" ds:itemID="{1E20A86F-834D-4804-859D-213CBA2371DF}"/>
</file>

<file path=docProps/app.xml><?xml version="1.0" encoding="utf-8"?>
<Properties xmlns="http://schemas.openxmlformats.org/officeDocument/2006/extended-properties" xmlns:vt="http://schemas.openxmlformats.org/officeDocument/2006/docPropsVTypes">
  <TotalTime>335</TotalTime>
  <Words>1380</Words>
  <Application>Microsoft Office PowerPoint</Application>
  <PresentationFormat>ملء الشاشة</PresentationFormat>
  <Paragraphs>160</Paragraphs>
  <Slides>24</Slides>
  <Notes>15</Notes>
  <HiddenSlides>0</HiddenSlides>
  <MMClips>0</MMClips>
  <ScaleCrop>false</ScaleCrop>
  <HeadingPairs>
    <vt:vector size="6" baseType="variant">
      <vt:variant>
        <vt:lpstr>الخطوط المستخدمة</vt:lpstr>
      </vt:variant>
      <vt:variant>
        <vt:i4>4</vt:i4>
      </vt:variant>
      <vt:variant>
        <vt:lpstr>نسق</vt:lpstr>
      </vt:variant>
      <vt:variant>
        <vt:i4>1</vt:i4>
      </vt:variant>
      <vt:variant>
        <vt:lpstr>عناوين الشرائح</vt:lpstr>
      </vt:variant>
      <vt:variant>
        <vt:i4>24</vt:i4>
      </vt:variant>
    </vt:vector>
  </HeadingPairs>
  <TitlesOfParts>
    <vt:vector size="29" baseType="lpstr">
      <vt:lpstr>Arial</vt:lpstr>
      <vt:lpstr>Calibri</vt:lpstr>
      <vt:lpstr>Calibri Light</vt:lpstr>
      <vt:lpstr>Times New Roman</vt:lpstr>
      <vt:lpstr>نسق Office</vt:lpstr>
      <vt:lpstr>Chapter4 Part2</vt:lpstr>
      <vt:lpstr>User Account Management</vt:lpstr>
      <vt:lpstr>User Account Management</vt:lpstr>
      <vt:lpstr>Creating Accounts When Active Directory Is Not Installed 1 of 3</vt:lpstr>
      <vt:lpstr>Creating Accounts When Active Directory Is Not Installed 2of 3</vt:lpstr>
      <vt:lpstr>Creating Accounts When Active Directory Is Not Installed 3  of 3</vt:lpstr>
      <vt:lpstr>Creating Accounts When Active Directory is Installed</vt:lpstr>
      <vt:lpstr>Disabling, Enabling, and Renaming Accounts</vt:lpstr>
      <vt:lpstr>Moving Account</vt:lpstr>
      <vt:lpstr>Security Group Management</vt:lpstr>
      <vt:lpstr>Security Group Management</vt:lpstr>
      <vt:lpstr>Implementing Local Groups</vt:lpstr>
      <vt:lpstr>Implementing Domain Local Groups</vt:lpstr>
      <vt:lpstr>Domain Local Security Group</vt:lpstr>
      <vt:lpstr>Designing Domain Local Groups</vt:lpstr>
      <vt:lpstr>عرض تقديمي في PowerPoint</vt:lpstr>
      <vt:lpstr>Implementing Global Groups</vt:lpstr>
      <vt:lpstr>Implementing Global Groups (continued)</vt:lpstr>
      <vt:lpstr>Implementing Global Groups (continued)</vt:lpstr>
      <vt:lpstr>Implementing Universal Groups</vt:lpstr>
      <vt:lpstr>Guidelines to help simplify how you plan to use groups</vt:lpstr>
      <vt:lpstr>عرض تقديمي في PowerPoint</vt:lpstr>
      <vt:lpstr>Implementing Universal Groups (continued)</vt:lpstr>
      <vt:lpstr>Properties of Groups</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Chapter4 Part2</dc:title>
  <dc:creator>as aas</dc:creator>
  <cp:lastModifiedBy>as aas</cp:lastModifiedBy>
  <cp:revision>26</cp:revision>
  <dcterms:created xsi:type="dcterms:W3CDTF">2015-10-05T23:08:35Z</dcterms:created>
  <dcterms:modified xsi:type="dcterms:W3CDTF">2015-10-10T23:27:38Z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0x0101006D9DAFEF545AB24FA94FD4321F2457AF</vt:lpwstr>
  </property>
</Properties>
</file>