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98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4DBE36-1A4D-4142-9229-57B3D2FBFD38}"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4DBE36-1A4D-4142-9229-57B3D2FBFD38}"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4DBE36-1A4D-4142-9229-57B3D2FBFD38}"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4DBE36-1A4D-4142-9229-57B3D2FBFD38}"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4DBE36-1A4D-4142-9229-57B3D2FBFD38}"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4DBE36-1A4D-4142-9229-57B3D2FBFD38}" type="datetimeFigureOut">
              <a:rPr lang="en-US" smtClean="0"/>
              <a:t>12/9/2014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4DBE36-1A4D-4142-9229-57B3D2FBFD38}" type="datetimeFigureOut">
              <a:rPr lang="en-US" smtClean="0"/>
              <a:t>12/9/2014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4DBE36-1A4D-4142-9229-57B3D2FBFD38}" type="datetimeFigureOut">
              <a:rPr lang="en-US" smtClean="0"/>
              <a:t>12/9/2014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4DBE36-1A4D-4142-9229-57B3D2FBFD38}" type="datetimeFigureOut">
              <a:rPr lang="en-US" smtClean="0"/>
              <a:t>12/9/2014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4DBE36-1A4D-4142-9229-57B3D2FBFD38}" type="datetimeFigureOut">
              <a:rPr lang="en-US" smtClean="0"/>
              <a:t>12/9/2014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4DBE36-1A4D-4142-9229-57B3D2FBFD38}" type="datetimeFigureOut">
              <a:rPr lang="en-US" smtClean="0"/>
              <a:t>12/9/2014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4DBE36-1A4D-4142-9229-57B3D2FBFD38}" type="datetimeFigureOut">
              <a:rPr lang="en-US" smtClean="0"/>
              <a:t>12/9/2014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A9613D-FADB-417B-ABCE-0F94D06B7D3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Handling Exceptions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idx="1"/>
          </p:nvPr>
        </p:nvPicPr>
        <p:blipFill>
          <a:blip r:embed="rId2" cstate="print"/>
          <a:srcRect/>
          <a:stretch>
            <a:fillRect/>
          </a:stretch>
        </p:blipFill>
        <p:spPr bwMode="auto">
          <a:xfrm>
            <a:off x="457200" y="304800"/>
            <a:ext cx="8305800" cy="624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Predefined Oracle server Errors</a:t>
            </a:r>
            <a:endParaRPr lang="en-US" dirty="0"/>
          </a:p>
        </p:txBody>
      </p:sp>
      <p:graphicFrame>
        <p:nvGraphicFramePr>
          <p:cNvPr id="4" name="Content Placeholder 3"/>
          <p:cNvGraphicFramePr>
            <a:graphicFrameLocks noGrp="1"/>
          </p:cNvGraphicFramePr>
          <p:nvPr>
            <p:ph idx="1"/>
          </p:nvPr>
        </p:nvGraphicFramePr>
        <p:xfrm>
          <a:off x="457200" y="1600200"/>
          <a:ext cx="8229600" cy="29413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Exception Name </a:t>
                      </a:r>
                      <a:endParaRPr lang="en-US" dirty="0"/>
                    </a:p>
                  </a:txBody>
                  <a:tcPr/>
                </a:tc>
                <a:tc>
                  <a:txBody>
                    <a:bodyPr/>
                    <a:lstStyle/>
                    <a:p>
                      <a:r>
                        <a:rPr lang="en-US" dirty="0" smtClean="0"/>
                        <a:t>Description </a:t>
                      </a:r>
                      <a:endParaRPr lang="en-US" dirty="0"/>
                    </a:p>
                  </a:txBody>
                  <a:tcPr/>
                </a:tc>
              </a:tr>
              <a:tr h="370840">
                <a:tc>
                  <a:txBody>
                    <a:bodyPr/>
                    <a:lstStyle/>
                    <a:p>
                      <a:r>
                        <a:rPr lang="en-US" dirty="0" smtClean="0"/>
                        <a:t>CASE_NOT_FOUND </a:t>
                      </a:r>
                      <a:endParaRPr lang="en-US" dirty="0"/>
                    </a:p>
                  </a:txBody>
                  <a:tcPr/>
                </a:tc>
                <a:tc>
                  <a:txBody>
                    <a:bodyPr/>
                    <a:lstStyle/>
                    <a:p>
                      <a:r>
                        <a:rPr lang="en-US" dirty="0" smtClean="0"/>
                        <a:t>None of the choices in the  WHEN  clauses </a:t>
                      </a:r>
                    </a:p>
                    <a:p>
                      <a:r>
                        <a:rPr lang="en-US" dirty="0" smtClean="0"/>
                        <a:t>of a  CASE  statement are selected, and </a:t>
                      </a:r>
                    </a:p>
                    <a:p>
                      <a:r>
                        <a:rPr lang="en-US" dirty="0" smtClean="0"/>
                        <a:t>there is no  ELSE  clause. </a:t>
                      </a:r>
                      <a:endParaRPr lang="en-US" dirty="0"/>
                    </a:p>
                  </a:txBody>
                  <a:tcPr/>
                </a:tc>
              </a:tr>
              <a:tr h="370840">
                <a:tc>
                  <a:txBody>
                    <a:bodyPr/>
                    <a:lstStyle/>
                    <a:p>
                      <a:r>
                        <a:rPr lang="en-US" dirty="0" smtClean="0"/>
                        <a:t>NO_DATA_FOUND </a:t>
                      </a:r>
                      <a:endParaRPr lang="en-US" dirty="0"/>
                    </a:p>
                  </a:txBody>
                  <a:tcPr/>
                </a:tc>
                <a:tc>
                  <a:txBody>
                    <a:bodyPr/>
                    <a:lstStyle/>
                    <a:p>
                      <a:r>
                        <a:rPr lang="en-US" dirty="0" smtClean="0"/>
                        <a:t>Single row  SELECT  returned no data. </a:t>
                      </a:r>
                      <a:endParaRPr lang="en-US" dirty="0"/>
                    </a:p>
                  </a:txBody>
                  <a:tcPr/>
                </a:tc>
              </a:tr>
              <a:tr h="370840">
                <a:tc>
                  <a:txBody>
                    <a:bodyPr/>
                    <a:lstStyle/>
                    <a:p>
                      <a:r>
                        <a:rPr lang="en-US" dirty="0" smtClean="0"/>
                        <a:t>TOO_MANY_ROWS </a:t>
                      </a:r>
                      <a:endParaRPr lang="en-US" dirty="0"/>
                    </a:p>
                  </a:txBody>
                  <a:tcPr/>
                </a:tc>
                <a:tc>
                  <a:txBody>
                    <a:bodyPr/>
                    <a:lstStyle/>
                    <a:p>
                      <a:r>
                        <a:rPr lang="en-US" dirty="0" smtClean="0"/>
                        <a:t>Single-row  SELECT  returned more than one </a:t>
                      </a:r>
                    </a:p>
                    <a:p>
                      <a:r>
                        <a:rPr lang="en-US" dirty="0" smtClean="0"/>
                        <a:t>row. </a:t>
                      </a:r>
                      <a:endParaRPr lang="en-US" dirty="0"/>
                    </a:p>
                  </a:txBody>
                  <a:tcPr/>
                </a:tc>
              </a:tr>
              <a:tr h="370840">
                <a:tc>
                  <a:txBody>
                    <a:bodyPr/>
                    <a:lstStyle/>
                    <a:p>
                      <a:r>
                        <a:rPr lang="en-US" dirty="0" smtClean="0"/>
                        <a:t>ZERO_DIVIDE </a:t>
                      </a:r>
                      <a:endParaRPr lang="en-US" dirty="0"/>
                    </a:p>
                  </a:txBody>
                  <a:tcPr/>
                </a:tc>
                <a:tc>
                  <a:txBody>
                    <a:bodyPr/>
                    <a:lstStyle/>
                    <a:p>
                      <a:r>
                        <a:rPr lang="en-US" dirty="0" smtClean="0"/>
                        <a:t>Attempted to divide by zero </a:t>
                      </a:r>
                      <a:endParaRPr lang="en-US"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Tutorial</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Write a PL/SQL block to select the last name of the employee with a given salary = 2500</a:t>
            </a:r>
          </a:p>
          <a:p>
            <a:pPr>
              <a:buNone/>
            </a:pPr>
            <a:r>
              <a:rPr lang="en-US" dirty="0" smtClean="0"/>
              <a:t>a. If the salary entered does not return any rows, handle the exception with an  appropriate exception handler and insert into the  messages table the message  “No employee with a salary of &lt;salary&gt;.”</a:t>
            </a:r>
          </a:p>
          <a:p>
            <a:pPr>
              <a:buNone/>
            </a:pPr>
            <a:r>
              <a:rPr lang="en-US" dirty="0"/>
              <a:t>b</a:t>
            </a:r>
            <a:r>
              <a:rPr lang="en-US" dirty="0" smtClean="0"/>
              <a:t>. If the salary entered returns more than one row, handle the exception with an  appropriate exception handler and insert into the  messages table the message  “More than one employee with a salary of &lt;salary&gt;.”</a:t>
            </a:r>
          </a:p>
          <a:p>
            <a:pPr>
              <a:buNone/>
            </a:pPr>
            <a:r>
              <a:rPr lang="en-US" dirty="0"/>
              <a:t>c</a:t>
            </a:r>
            <a:r>
              <a:rPr lang="en-US" dirty="0" smtClean="0"/>
              <a:t>. Handle any other exception with an appropriate exception handler and insert into  the  messages table the message “Some other error occurred.”</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47500" lnSpcReduction="20000"/>
          </a:bodyPr>
          <a:lstStyle/>
          <a:p>
            <a:pPr marL="0" indent="0">
              <a:buNone/>
            </a:pPr>
            <a:r>
              <a:rPr lang="en-US" dirty="0" smtClean="0"/>
              <a:t>SET SERVEROUTPUT ON</a:t>
            </a:r>
          </a:p>
          <a:p>
            <a:pPr marL="0" indent="0">
              <a:buNone/>
            </a:pPr>
            <a:r>
              <a:rPr lang="en-US" dirty="0" smtClean="0"/>
              <a:t>DECLARE</a:t>
            </a:r>
          </a:p>
          <a:p>
            <a:pPr marL="0" indent="0">
              <a:buNone/>
            </a:pPr>
            <a:r>
              <a:rPr lang="en-US" dirty="0" smtClean="0"/>
              <a:t>	</a:t>
            </a:r>
            <a:r>
              <a:rPr lang="en-US" dirty="0" err="1" smtClean="0"/>
              <a:t>Lname</a:t>
            </a:r>
            <a:r>
              <a:rPr lang="en-US" dirty="0" smtClean="0"/>
              <a:t> </a:t>
            </a:r>
            <a:r>
              <a:rPr lang="en-US" dirty="0" err="1" smtClean="0"/>
              <a:t>employees.Last_name%TYPE</a:t>
            </a:r>
            <a:r>
              <a:rPr lang="en-US" dirty="0" smtClean="0"/>
              <a:t>;</a:t>
            </a:r>
          </a:p>
          <a:p>
            <a:pPr marL="0" indent="0">
              <a:buNone/>
            </a:pPr>
            <a:r>
              <a:rPr lang="en-US" dirty="0" smtClean="0"/>
              <a:t>	</a:t>
            </a:r>
            <a:r>
              <a:rPr lang="en-US" dirty="0" smtClean="0"/>
              <a:t>Sal </a:t>
            </a:r>
            <a:r>
              <a:rPr lang="en-US" dirty="0" err="1" smtClean="0"/>
              <a:t>employees.salary%TYPE</a:t>
            </a:r>
            <a:r>
              <a:rPr lang="en-US" dirty="0" smtClean="0"/>
              <a:t> := 2500 ;</a:t>
            </a:r>
          </a:p>
          <a:p>
            <a:pPr marL="0" indent="0">
              <a:buNone/>
            </a:pPr>
            <a:r>
              <a:rPr lang="en-US" dirty="0" smtClean="0"/>
              <a:t>BEGEN</a:t>
            </a:r>
          </a:p>
          <a:p>
            <a:pPr marL="0" indent="0">
              <a:buNone/>
            </a:pPr>
            <a:r>
              <a:rPr lang="en-US" dirty="0" smtClean="0"/>
              <a:t>	SELECT </a:t>
            </a:r>
            <a:r>
              <a:rPr lang="en-US" dirty="0" err="1" smtClean="0"/>
              <a:t>last_name</a:t>
            </a:r>
            <a:r>
              <a:rPr lang="en-US" dirty="0" smtClean="0"/>
              <a:t> INTO </a:t>
            </a:r>
            <a:r>
              <a:rPr lang="en-US" dirty="0" err="1" smtClean="0"/>
              <a:t>lname</a:t>
            </a:r>
            <a:r>
              <a:rPr lang="en-US" dirty="0" smtClean="0"/>
              <a:t> FROM employees WHERE salary = </a:t>
            </a:r>
            <a:r>
              <a:rPr lang="en-US" dirty="0" smtClean="0"/>
              <a:t>Sal ;</a:t>
            </a:r>
            <a:endParaRPr lang="en-US" dirty="0" smtClean="0"/>
          </a:p>
          <a:p>
            <a:pPr marL="0" indent="0">
              <a:buNone/>
            </a:pPr>
            <a:r>
              <a:rPr lang="en-US" dirty="0" smtClean="0"/>
              <a:t>	</a:t>
            </a:r>
            <a:r>
              <a:rPr lang="en-US" dirty="0"/>
              <a:t>DBMS_OUTPUT.PUT_LINE( </a:t>
            </a:r>
            <a:r>
              <a:rPr lang="en-US" dirty="0" smtClean="0"/>
              <a:t>‘</a:t>
            </a:r>
            <a:r>
              <a:rPr lang="en-US" dirty="0"/>
              <a:t>the last name of the employee with </a:t>
            </a:r>
            <a:r>
              <a:rPr lang="en-US" dirty="0" smtClean="0"/>
              <a:t>the salary 2500 is :  </a:t>
            </a:r>
            <a:r>
              <a:rPr lang="en-US" dirty="0"/>
              <a:t>’ ||  </a:t>
            </a:r>
            <a:r>
              <a:rPr lang="en-US" dirty="0" err="1" smtClean="0"/>
              <a:t>Lname</a:t>
            </a:r>
            <a:r>
              <a:rPr lang="en-US" dirty="0" smtClean="0"/>
              <a:t> );</a:t>
            </a:r>
          </a:p>
          <a:p>
            <a:pPr marL="0" indent="0">
              <a:buNone/>
            </a:pPr>
            <a:r>
              <a:rPr lang="en-US" dirty="0" smtClean="0"/>
              <a:t>EXCEPTION</a:t>
            </a:r>
          </a:p>
          <a:p>
            <a:pPr marL="0" indent="0">
              <a:buNone/>
            </a:pPr>
            <a:r>
              <a:rPr lang="en-US" dirty="0" smtClean="0"/>
              <a:t>	WHEN NO_DATA_FOUND THEN</a:t>
            </a:r>
          </a:p>
          <a:p>
            <a:pPr marL="0" indent="0">
              <a:buNone/>
            </a:pPr>
            <a:r>
              <a:rPr lang="en-US" dirty="0" smtClean="0"/>
              <a:t>	DBMS_OUTPUT.PUT_LINE( ‘</a:t>
            </a:r>
            <a:r>
              <a:rPr lang="en-US" dirty="0"/>
              <a:t>No employee with a salary of </a:t>
            </a:r>
            <a:r>
              <a:rPr lang="en-US" dirty="0" smtClean="0"/>
              <a:t>’ || </a:t>
            </a:r>
            <a:r>
              <a:rPr lang="en-US" dirty="0" smtClean="0"/>
              <a:t>Sal);</a:t>
            </a:r>
            <a:endParaRPr lang="en-US" dirty="0" smtClean="0"/>
          </a:p>
          <a:p>
            <a:pPr marL="0" indent="0">
              <a:buNone/>
            </a:pPr>
            <a:r>
              <a:rPr lang="en-US" dirty="0" smtClean="0"/>
              <a:t>	 </a:t>
            </a:r>
            <a:r>
              <a:rPr lang="en-US" dirty="0"/>
              <a:t>WHEN </a:t>
            </a:r>
            <a:r>
              <a:rPr lang="en-US" dirty="0" smtClean="0"/>
              <a:t>TOO_MANY_ROWS </a:t>
            </a:r>
            <a:r>
              <a:rPr lang="en-US" dirty="0"/>
              <a:t>THEN</a:t>
            </a:r>
          </a:p>
          <a:p>
            <a:pPr marL="0" indent="0">
              <a:buNone/>
            </a:pPr>
            <a:r>
              <a:rPr lang="en-US" dirty="0" smtClean="0"/>
              <a:t>	DBMS_OUTPUT.PUT_LINE</a:t>
            </a:r>
            <a:r>
              <a:rPr lang="en-US" dirty="0"/>
              <a:t>( </a:t>
            </a:r>
            <a:r>
              <a:rPr lang="en-US" dirty="0" smtClean="0"/>
              <a:t>‘</a:t>
            </a:r>
            <a:r>
              <a:rPr lang="en-US" dirty="0"/>
              <a:t>More than one employee with a salary of</a:t>
            </a:r>
            <a:r>
              <a:rPr lang="en-US" dirty="0" smtClean="0"/>
              <a:t> </a:t>
            </a:r>
            <a:r>
              <a:rPr lang="en-US" dirty="0"/>
              <a:t>’ || </a:t>
            </a:r>
            <a:r>
              <a:rPr lang="en-US" dirty="0" err="1" smtClean="0"/>
              <a:t>sal</a:t>
            </a:r>
            <a:r>
              <a:rPr lang="en-US" dirty="0" smtClean="0"/>
              <a:t>);</a:t>
            </a:r>
            <a:endParaRPr lang="en-US" dirty="0"/>
          </a:p>
          <a:p>
            <a:pPr marL="0" indent="0">
              <a:buNone/>
            </a:pPr>
            <a:r>
              <a:rPr lang="en-US" dirty="0" smtClean="0"/>
              <a:t>	 </a:t>
            </a:r>
            <a:r>
              <a:rPr lang="en-US" dirty="0"/>
              <a:t>WHEN </a:t>
            </a:r>
            <a:r>
              <a:rPr lang="en-US" dirty="0" smtClean="0"/>
              <a:t>OTHERS </a:t>
            </a:r>
            <a:r>
              <a:rPr lang="en-US" dirty="0"/>
              <a:t>THEN</a:t>
            </a:r>
          </a:p>
          <a:p>
            <a:pPr marL="0" indent="0">
              <a:buNone/>
            </a:pPr>
            <a:r>
              <a:rPr lang="en-US" dirty="0" smtClean="0"/>
              <a:t>	DBMS_OUTPUT.PUT_LINE</a:t>
            </a:r>
            <a:r>
              <a:rPr lang="en-US" dirty="0"/>
              <a:t>( </a:t>
            </a:r>
            <a:r>
              <a:rPr lang="en-US" dirty="0" smtClean="0"/>
              <a:t>‘</a:t>
            </a:r>
            <a:r>
              <a:rPr lang="en-US" dirty="0"/>
              <a:t>Some other error </a:t>
            </a:r>
            <a:r>
              <a:rPr lang="en-US" dirty="0" smtClean="0"/>
              <a:t>occurred’);</a:t>
            </a:r>
            <a:endParaRPr lang="en-US" dirty="0"/>
          </a:p>
          <a:p>
            <a:pPr marL="0" indent="0">
              <a:buNone/>
            </a:pPr>
            <a:r>
              <a:rPr lang="en-US" dirty="0"/>
              <a:t> </a:t>
            </a:r>
            <a:r>
              <a:rPr lang="en-US" dirty="0" smtClean="0"/>
              <a:t>END;</a:t>
            </a:r>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9878906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What is exception</a:t>
            </a:r>
          </a:p>
          <a:p>
            <a:r>
              <a:rPr lang="en-US" dirty="0" smtClean="0"/>
              <a:t>Types of exceptions</a:t>
            </a:r>
          </a:p>
          <a:p>
            <a:r>
              <a:rPr lang="en-US" dirty="0" smtClean="0"/>
              <a:t>How to handle exceptions</a:t>
            </a:r>
          </a:p>
          <a:p>
            <a:r>
              <a:rPr lang="en-US" dirty="0" smtClean="0"/>
              <a:t>Trapping pre defined oracle errors</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a:stretch>
            <a:fillRect/>
          </a:stretch>
        </p:blipFill>
        <p:spPr bwMode="auto">
          <a:xfrm>
            <a:off x="152401" y="304800"/>
            <a:ext cx="8763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an exception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Consider the example shown in the slide. There are no syntax errors in the code, which  means you must be able to successfully execute the anonymous block. The select statement  in the block retrieves the  </a:t>
            </a:r>
            <a:r>
              <a:rPr lang="en-US" dirty="0" err="1" smtClean="0"/>
              <a:t>last_name</a:t>
            </a:r>
            <a:r>
              <a:rPr lang="en-US" dirty="0" smtClean="0"/>
              <a:t> of John.</a:t>
            </a:r>
          </a:p>
          <a:p>
            <a:r>
              <a:rPr lang="en-US" dirty="0" smtClean="0"/>
              <a:t>The code does not work as expected. You expected the  SELECT statement to retrieve only  one row; however, it retrieves multiple rows. Such errors that occur at run time are called  exceptions. </a:t>
            </a:r>
          </a:p>
          <a:p>
            <a:r>
              <a:rPr lang="en-US" dirty="0" smtClean="0"/>
              <a:t>When an exception occurs, the PL/SQL block is terminated. You can handle  such exceptions in your PL/SQL block.</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cstate="print"/>
          <a:srcRect/>
          <a:stretch>
            <a:fillRect/>
          </a:stretch>
        </p:blipFill>
        <p:spPr bwMode="auto">
          <a:xfrm>
            <a:off x="381000" y="304800"/>
            <a:ext cx="8458200" cy="632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a:off x="304800" y="304800"/>
            <a:ext cx="8458199" cy="6095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cstate="print"/>
          <a:srcRect/>
          <a:stretch>
            <a:fillRect/>
          </a:stretch>
        </p:blipFill>
        <p:spPr bwMode="auto">
          <a:xfrm>
            <a:off x="304800" y="304800"/>
            <a:ext cx="8686800" cy="63245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Trapping Exception</a:t>
            </a:r>
            <a:endParaRPr lang="en-US" dirty="0"/>
          </a:p>
        </p:txBody>
      </p:sp>
      <p:sp>
        <p:nvSpPr>
          <p:cNvPr id="3" name="Content Placeholder 2"/>
          <p:cNvSpPr>
            <a:spLocks noGrp="1"/>
          </p:cNvSpPr>
          <p:nvPr>
            <p:ph idx="1"/>
          </p:nvPr>
        </p:nvSpPr>
        <p:spPr/>
        <p:txBody>
          <a:bodyPr>
            <a:normAutofit lnSpcReduction="10000"/>
          </a:bodyPr>
          <a:lstStyle/>
          <a:p>
            <a:pPr>
              <a:buNone/>
            </a:pPr>
            <a:r>
              <a:rPr lang="en-US" b="1" i="1" dirty="0" smtClean="0"/>
              <a:t>exception</a:t>
            </a:r>
            <a:r>
              <a:rPr lang="en-US" dirty="0" smtClean="0"/>
              <a:t>  Is the standard name of a predefined exception or the name of a user-defined exception declared within the declarative section </a:t>
            </a:r>
          </a:p>
          <a:p>
            <a:pPr>
              <a:buNone/>
            </a:pPr>
            <a:r>
              <a:rPr lang="en-US" b="1" i="1" dirty="0" smtClean="0"/>
              <a:t>statement</a:t>
            </a:r>
            <a:r>
              <a:rPr lang="en-US" dirty="0" smtClean="0"/>
              <a:t>  Is one or more PL/SQL or SQL statements </a:t>
            </a:r>
          </a:p>
          <a:p>
            <a:pPr>
              <a:buNone/>
            </a:pPr>
            <a:r>
              <a:rPr lang="en-US" b="1" i="1" dirty="0" smtClean="0"/>
              <a:t>OTHERS</a:t>
            </a:r>
            <a:r>
              <a:rPr lang="en-US" dirty="0" smtClean="0"/>
              <a:t>  Is an optional exception-handling clause that traps any exceptions that have not been explicitly handled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Grp="1" noChangeAspect="1" noChangeArrowheads="1"/>
          </p:cNvPicPr>
          <p:nvPr>
            <p:ph idx="1"/>
          </p:nvPr>
        </p:nvPicPr>
        <p:blipFill>
          <a:blip r:embed="rId2" cstate="print"/>
          <a:srcRect/>
          <a:stretch>
            <a:fillRect/>
          </a:stretch>
        </p:blipFill>
        <p:spPr bwMode="auto">
          <a:xfrm>
            <a:off x="228600" y="304800"/>
            <a:ext cx="8686800" cy="632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349</Words>
  <Application>Microsoft Office PowerPoint</Application>
  <PresentationFormat>عرض على الشاشة (3:4)‏</PresentationFormat>
  <Paragraphs>48</Paragraphs>
  <Slides>13</Slides>
  <Notes>0</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Office Theme</vt:lpstr>
      <vt:lpstr>Handling Exceptions</vt:lpstr>
      <vt:lpstr>Objectives</vt:lpstr>
      <vt:lpstr>عرض تقديمي في PowerPoint</vt:lpstr>
      <vt:lpstr>Example of an exception</vt:lpstr>
      <vt:lpstr>عرض تقديمي في PowerPoint</vt:lpstr>
      <vt:lpstr>عرض تقديمي في PowerPoint</vt:lpstr>
      <vt:lpstr>عرض تقديمي في PowerPoint</vt:lpstr>
      <vt:lpstr>Trapping Exception</vt:lpstr>
      <vt:lpstr>عرض تقديمي في PowerPoint</vt:lpstr>
      <vt:lpstr>عرض تقديمي في PowerPoint</vt:lpstr>
      <vt:lpstr>Predefined Oracle server Errors</vt:lpstr>
      <vt:lpstr>Tutorial</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Handling Exceptions</dc:title>
  <dc:creator>Mashael</dc:creator>
  <cp:lastModifiedBy>ksu</cp:lastModifiedBy>
  <cp:revision>7</cp:revision>
  <dcterms:created xsi:type="dcterms:W3CDTF">2014-04-08T18:53:57Z</dcterms:created>
  <dcterms:modified xsi:type="dcterms:W3CDTF">2014-12-09T06:37:41Z</dcterms:modified>
</cp:coreProperties>
</file>