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25DFA-7244-4657-AA25-7BC65384F41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25DFA-7244-4657-AA25-7BC65384F414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3D26C-3C27-4BCB-95D1-BEA8277380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Stored Procedures and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81999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b="2082"/>
          <a:stretch/>
        </p:blipFill>
        <p:spPr bwMode="auto">
          <a:xfrm>
            <a:off x="304801" y="304800"/>
            <a:ext cx="8458200" cy="5745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228600"/>
            <a:ext cx="8458200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799" cy="594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304800"/>
            <a:ext cx="8305800" cy="632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7924799" cy="2324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• Differentiate between anonymous blocks and subprograms</a:t>
            </a:r>
          </a:p>
          <a:p>
            <a:pPr>
              <a:buNone/>
            </a:pPr>
            <a:r>
              <a:rPr lang="en-US" dirty="0" smtClean="0"/>
              <a:t>• Create a simple procedure and invoke it from an anonymous block</a:t>
            </a:r>
          </a:p>
          <a:p>
            <a:pPr>
              <a:buNone/>
            </a:pPr>
            <a:r>
              <a:rPr lang="en-US" dirty="0" smtClean="0"/>
              <a:t>• Create a simple function</a:t>
            </a:r>
          </a:p>
          <a:p>
            <a:pPr>
              <a:buNone/>
            </a:pPr>
            <a:r>
              <a:rPr lang="en-US" dirty="0" smtClean="0"/>
              <a:t>• Create a simple function that accepts a parameter</a:t>
            </a:r>
          </a:p>
          <a:p>
            <a:pPr>
              <a:buNone/>
            </a:pPr>
            <a:r>
              <a:rPr lang="en-US" dirty="0" smtClean="0"/>
              <a:t>• Differentiate between procedures and functions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6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8839200" cy="640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82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229599" cy="609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304800"/>
            <a:ext cx="8305800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source of the procedure is stored in the </a:t>
            </a:r>
            <a:r>
              <a:rPr lang="en-US" dirty="0" err="1" smtClean="0"/>
              <a:t>user_source</a:t>
            </a:r>
            <a:r>
              <a:rPr lang="en-US" dirty="0" smtClean="0"/>
              <a:t> table. You can check the source for the procedure by issuing the following command:</a:t>
            </a:r>
          </a:p>
          <a:p>
            <a:r>
              <a:rPr lang="en-US" dirty="0" smtClean="0"/>
              <a:t>SELECT * FROM  </a:t>
            </a:r>
            <a:r>
              <a:rPr lang="en-US" dirty="0" err="1" smtClean="0"/>
              <a:t>user_source</a:t>
            </a:r>
            <a:r>
              <a:rPr lang="en-US" dirty="0" smtClean="0"/>
              <a:t> WHERE name='ADD_DEPT';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304800"/>
            <a:ext cx="8305800" cy="609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81</Words>
  <Application>Microsoft Office PowerPoint</Application>
  <PresentationFormat>عرض على الشاشة (3:4)‏</PresentationFormat>
  <Paragraphs>10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Office Theme</vt:lpstr>
      <vt:lpstr>Creating Stored Procedures and Functions</vt:lpstr>
      <vt:lpstr>Objectives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Stored Procedures and Functions</dc:title>
  <dc:creator>Mashael</dc:creator>
  <cp:lastModifiedBy>ACER</cp:lastModifiedBy>
  <cp:revision>2</cp:revision>
  <dcterms:created xsi:type="dcterms:W3CDTF">2014-04-13T21:18:01Z</dcterms:created>
  <dcterms:modified xsi:type="dcterms:W3CDTF">2019-10-26T08:09:38Z</dcterms:modified>
</cp:coreProperties>
</file>