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25DFA-7244-4657-AA25-7BC65384F414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3D26C-3C27-4BCB-95D1-BEA8277380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25DFA-7244-4657-AA25-7BC65384F414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3D26C-3C27-4BCB-95D1-BEA8277380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25DFA-7244-4657-AA25-7BC65384F414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3D26C-3C27-4BCB-95D1-BEA8277380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25DFA-7244-4657-AA25-7BC65384F414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3D26C-3C27-4BCB-95D1-BEA8277380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25DFA-7244-4657-AA25-7BC65384F414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3D26C-3C27-4BCB-95D1-BEA8277380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25DFA-7244-4657-AA25-7BC65384F414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3D26C-3C27-4BCB-95D1-BEA8277380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25DFA-7244-4657-AA25-7BC65384F414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3D26C-3C27-4BCB-95D1-BEA8277380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25DFA-7244-4657-AA25-7BC65384F414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3D26C-3C27-4BCB-95D1-BEA8277380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25DFA-7244-4657-AA25-7BC65384F414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3D26C-3C27-4BCB-95D1-BEA8277380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25DFA-7244-4657-AA25-7BC65384F414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3D26C-3C27-4BCB-95D1-BEA8277380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25DFA-7244-4657-AA25-7BC65384F414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3D26C-3C27-4BCB-95D1-BEA8277380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225DFA-7244-4657-AA25-7BC65384F414}" type="datetimeFigureOut">
              <a:rPr lang="en-US" smtClean="0"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F3D26C-3C27-4BCB-95D1-BEA82773800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Creating Stored Procedures and Functions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04800"/>
            <a:ext cx="8381999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1" y="304800"/>
            <a:ext cx="8458200" cy="5867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1" y="228600"/>
            <a:ext cx="8458200" cy="6019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04800"/>
            <a:ext cx="8305799" cy="5943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1" y="304800"/>
            <a:ext cx="8305800" cy="6324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28600"/>
            <a:ext cx="83820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05000"/>
            <a:ext cx="7924799" cy="2324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• Differentiate between anonymous blocks and subprograms</a:t>
            </a:r>
          </a:p>
          <a:p>
            <a:pPr>
              <a:buNone/>
            </a:pPr>
            <a:r>
              <a:rPr lang="en-US" dirty="0" smtClean="0"/>
              <a:t>• Create a simple procedure and invoke it from an anonymous block</a:t>
            </a:r>
          </a:p>
          <a:p>
            <a:pPr>
              <a:buNone/>
            </a:pPr>
            <a:r>
              <a:rPr lang="en-US" dirty="0" smtClean="0"/>
              <a:t>• Create a simple function</a:t>
            </a:r>
          </a:p>
          <a:p>
            <a:pPr>
              <a:buNone/>
            </a:pPr>
            <a:r>
              <a:rPr lang="en-US" dirty="0" smtClean="0"/>
              <a:t>• Create a simple function that accepts a parameter</a:t>
            </a:r>
          </a:p>
          <a:p>
            <a:pPr>
              <a:buNone/>
            </a:pPr>
            <a:r>
              <a:rPr lang="en-US" dirty="0" smtClean="0"/>
              <a:t>• Differentiate between procedures and functions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86106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"/>
            <a:ext cx="8839200" cy="6400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04800"/>
            <a:ext cx="8382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04800"/>
            <a:ext cx="8229599" cy="6095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1" y="304800"/>
            <a:ext cx="8305800" cy="6019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source of the procedure is stored in the </a:t>
            </a:r>
            <a:r>
              <a:rPr lang="en-US" dirty="0" err="1" smtClean="0"/>
              <a:t>user_source</a:t>
            </a:r>
            <a:r>
              <a:rPr lang="en-US" dirty="0" smtClean="0"/>
              <a:t> table. You can check the source for the procedure by issuing the following command:</a:t>
            </a:r>
          </a:p>
          <a:p>
            <a:r>
              <a:rPr lang="en-US" dirty="0" smtClean="0"/>
              <a:t>SELECT * FROM  </a:t>
            </a:r>
            <a:r>
              <a:rPr lang="en-US" dirty="0" err="1" smtClean="0"/>
              <a:t>user_source</a:t>
            </a:r>
            <a:r>
              <a:rPr lang="en-US" dirty="0" smtClean="0"/>
              <a:t> WHERE name='ADD_DEPT';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1" y="304800"/>
            <a:ext cx="8305800" cy="6095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81</Words>
  <Application>Microsoft Office PowerPoint</Application>
  <PresentationFormat>On-screen Show (4:3)</PresentationFormat>
  <Paragraphs>10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Creating Stored Procedures and Functions</vt:lpstr>
      <vt:lpstr>Objectives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Creating Stored Procedures and Functions</dc:title>
  <dc:creator>Mashael</dc:creator>
  <cp:lastModifiedBy>Mashael</cp:lastModifiedBy>
  <cp:revision>1</cp:revision>
  <dcterms:created xsi:type="dcterms:W3CDTF">2014-04-13T21:18:01Z</dcterms:created>
  <dcterms:modified xsi:type="dcterms:W3CDTF">2014-04-13T21:33:49Z</dcterms:modified>
</cp:coreProperties>
</file>