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8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x-none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D9060-947A-4A06-8BE0-B68A4DA02203}" type="datetimeFigureOut">
              <a:rPr lang="x-none" smtClean="0"/>
              <a:t>4/16/16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C24A0B-876E-4B78-ACC1-CCE6366B3883}" type="slidenum">
              <a:rPr lang="x-none" smtClean="0"/>
              <a:t>‹#›</a:t>
            </a:fld>
            <a:endParaRPr lang="x-none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  <a:latin typeface="Batang" pitchFamily="18" charset="-127"/>
              </a:rPr>
              <a:t>Dividends and Dividend Policy</a:t>
            </a:r>
          </a:p>
          <a:p>
            <a:endParaRPr lang="x-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C00000"/>
                </a:solidFill>
                <a:latin typeface="Batang" pitchFamily="18" charset="-127"/>
              </a:rPr>
              <a:t>Chapter 17</a:t>
            </a:r>
            <a:endParaRPr lang="x-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Clientele Effect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Some investors prefer low dividend payouts and will buy stock in those companies that offer low dividend payouts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Some investors prefer high dividend payouts and will buy stock in those companies that offer high dividend payouts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/>
              <a:t>Implications of the </a:t>
            </a:r>
            <a:r>
              <a:rPr lang="en-US" dirty="0" smtClean="0"/>
              <a:t>Clientele Effect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What do you think will happen if a firm changes its policy from a high payout to a low payout?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What do you think will happen if a firm changes its policy from a low payout to a high payout?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If this is the case, does dividend </a:t>
            </a:r>
            <a:r>
              <a:rPr lang="en-US" sz="2400" i="1" dirty="0"/>
              <a:t>policy</a:t>
            </a:r>
            <a:r>
              <a:rPr lang="en-US" sz="2400" dirty="0"/>
              <a:t> matter?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Company buys back its own shares of stock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Tender offer – company states a purchase price and a desired number of shares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Open market – buys stock in the open market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Similar to a cash dividend in that it returns cash from the firm to the stockholders</a:t>
            </a:r>
          </a:p>
          <a:p>
            <a:pPr algn="l" rtl="0">
              <a:lnSpc>
                <a:spcPct val="150000"/>
              </a:lnSpc>
            </a:pPr>
            <a:endParaRPr lang="x-none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Repurchase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Dividend: cash paid out of earnings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Distribution: cash payment from sources other than earnings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endParaRPr lang="x-none" sz="2400" b="1" u="sng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</a:t>
            </a:r>
            <a:r>
              <a:rPr lang="en-US" dirty="0" smtClean="0"/>
              <a:t>Dividends &amp; Dividend payment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Dividend forms:</a:t>
            </a:r>
            <a:endParaRPr lang="x-none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Regular cash dividend – cash payments made directly to stockholders, usually each quarter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Extra cash dividend – indication that the “extra” amount may not be repeated in the future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Special cash dividend – similar to extra dividend, but definitely will not be repeated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Liquidating dividend – some or all of the business has been sold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 Payment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Dividend per share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Dividend yield</a:t>
            </a:r>
          </a:p>
          <a:p>
            <a:pPr marL="457200" indent="-4572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Dividend payout</a:t>
            </a:r>
            <a:endParaRPr lang="x-none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Dividend Policy Matter?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Dividends matter – the value of the stock is based on the present value of expected future dividends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Dividend policy may not matter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Dividend policy is the decision to pay dividends versus retaining funds to reinvest in the firm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/>
              <a:t>In theory, if the firm reinvests capital now, it will grow and can pay higher dividends in the future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Irrelevance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Consider a firm that can either pay out dividends of $10,000 per year for each of the next two years or can pay $9,000 this year, reinvest the other $1,000 into the firm and then pay $11,120 next year. Investors require a 12% return.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If </a:t>
            </a:r>
            <a:r>
              <a:rPr lang="en-US" sz="2400" dirty="0"/>
              <a:t>the company will earn the required return, then it doesn’t matter when it pays the dividends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Payout Please</a:t>
            </a:r>
            <a:endParaRPr lang="x-non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Why might a low payout be desirable?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Individuals in upper income tax brackets might prefer lower dividend payouts, given the immediate tax liability, in favor of higher capital gains with the deferred tax liability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Flotation costs – low payouts can decrease the amount of capital that needs to be raised, thereby lowering flotation costs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Dividend restrictions – debt contracts might limit the percentage of income that can be paid out as dividends</a:t>
            </a:r>
          </a:p>
          <a:p>
            <a:pPr algn="l" rtl="0">
              <a:lnSpc>
                <a:spcPct val="150000"/>
              </a:lnSpc>
            </a:pPr>
            <a:endParaRPr lang="x-none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Payout Please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Why might a high payout be desirable?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/>
              <a:t>Desire for current income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Individuals that need current income, i.e., retirees</a:t>
            </a:r>
          </a:p>
          <a:p>
            <a:pPr algn="l" rtl="0">
              <a:lnSpc>
                <a:spcPct val="150000"/>
              </a:lnSpc>
            </a:pPr>
            <a:endParaRPr lang="x-none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Dividends and Signals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 smtClean="0"/>
              <a:t>Changes in dividends convey information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Dividend increases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Expectation of higher future dividends, increasing present value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Signal of a healthy, growing firm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Dividend decreases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Expectation of lower dividends indefinitely; decreasing present value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Signal of a firm that is having financial difficulties</a:t>
            </a:r>
          </a:p>
          <a:p>
            <a:pPr algn="l" rtl="0">
              <a:lnSpc>
                <a:spcPct val="150000"/>
              </a:lnSpc>
            </a:pPr>
            <a:endParaRPr lang="x-non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1821F80DF744B95994238AC574EC9" ma:contentTypeVersion="0" ma:contentTypeDescription="Create a new document." ma:contentTypeScope="" ma:versionID="c38a601e1be461657afb630d9311529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C81DF8-E91C-42E9-A0B1-7FB2CFCF29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F12CC4-6803-4E38-8C79-4BE1C09308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39D1936-D591-4DE1-BE8C-C943C216B7AA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763</TotalTime>
  <Words>531</Words>
  <Application>Microsoft Macintosh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Chapter 17</vt:lpstr>
      <vt:lpstr>Cash Dividends &amp; Dividend payment</vt:lpstr>
      <vt:lpstr>Dividend forms:</vt:lpstr>
      <vt:lpstr>Dividend Payment</vt:lpstr>
      <vt:lpstr>Does Dividend Policy Matter?</vt:lpstr>
      <vt:lpstr>Illustration of Irrelevance</vt:lpstr>
      <vt:lpstr>Low Payout Please</vt:lpstr>
      <vt:lpstr>High Payout Please</vt:lpstr>
      <vt:lpstr>Dividends and Signals</vt:lpstr>
      <vt:lpstr>Clientele Effect</vt:lpstr>
      <vt:lpstr>Implications of the Clientele Effect</vt:lpstr>
      <vt:lpstr>Stock Repurchase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creator>Ghada</dc:creator>
  <cp:lastModifiedBy>Reem N</cp:lastModifiedBy>
  <cp:revision>13</cp:revision>
  <dcterms:created xsi:type="dcterms:W3CDTF">2012-12-07T14:02:45Z</dcterms:created>
  <dcterms:modified xsi:type="dcterms:W3CDTF">2016-04-17T05:47:59Z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0x010100E7A1821F80DF744B95994238AC574EC9</vt:lpwstr>
  </property>
</Properties>
</file>