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1" r:id="rId1"/>
    <p:sldMasterId id="2147483678" r:id="rId2"/>
  </p:sldMasterIdLst>
  <p:notesMasterIdLst>
    <p:notesMasterId r:id="rId53"/>
  </p:notesMasterIdLst>
  <p:handoutMasterIdLst>
    <p:handoutMasterId r:id="rId54"/>
  </p:handoutMasterIdLst>
  <p:sldIdLst>
    <p:sldId id="258" r:id="rId3"/>
    <p:sldId id="257" r:id="rId4"/>
    <p:sldId id="259" r:id="rId5"/>
    <p:sldId id="337" r:id="rId6"/>
    <p:sldId id="332" r:id="rId7"/>
    <p:sldId id="333" r:id="rId8"/>
    <p:sldId id="334" r:id="rId9"/>
    <p:sldId id="335" r:id="rId10"/>
    <p:sldId id="336" r:id="rId11"/>
    <p:sldId id="339" r:id="rId12"/>
    <p:sldId id="340" r:id="rId13"/>
    <p:sldId id="341" r:id="rId14"/>
    <p:sldId id="342" r:id="rId15"/>
    <p:sldId id="265" r:id="rId16"/>
    <p:sldId id="266" r:id="rId17"/>
    <p:sldId id="343" r:id="rId18"/>
    <p:sldId id="268" r:id="rId19"/>
    <p:sldId id="269" r:id="rId20"/>
    <p:sldId id="270" r:id="rId21"/>
    <p:sldId id="273" r:id="rId22"/>
    <p:sldId id="296" r:id="rId23"/>
    <p:sldId id="297" r:id="rId24"/>
    <p:sldId id="344" r:id="rId25"/>
    <p:sldId id="345" r:id="rId26"/>
    <p:sldId id="346" r:id="rId27"/>
    <p:sldId id="347" r:id="rId28"/>
    <p:sldId id="348" r:id="rId29"/>
    <p:sldId id="298" r:id="rId30"/>
    <p:sldId id="299" r:id="rId31"/>
    <p:sldId id="300" r:id="rId32"/>
    <p:sldId id="321" r:id="rId33"/>
    <p:sldId id="301" r:id="rId34"/>
    <p:sldId id="302" r:id="rId35"/>
    <p:sldId id="303" r:id="rId36"/>
    <p:sldId id="304" r:id="rId37"/>
    <p:sldId id="305" r:id="rId38"/>
    <p:sldId id="307" r:id="rId39"/>
    <p:sldId id="311" r:id="rId40"/>
    <p:sldId id="323" r:id="rId41"/>
    <p:sldId id="324" r:id="rId42"/>
    <p:sldId id="325" r:id="rId43"/>
    <p:sldId id="326" r:id="rId44"/>
    <p:sldId id="327" r:id="rId45"/>
    <p:sldId id="329" r:id="rId46"/>
    <p:sldId id="314" r:id="rId47"/>
    <p:sldId id="315" r:id="rId48"/>
    <p:sldId id="316" r:id="rId49"/>
    <p:sldId id="317" r:id="rId50"/>
    <p:sldId id="328" r:id="rId51"/>
    <p:sldId id="320" r:id="rId52"/>
  </p:sldIdLst>
  <p:sldSz cx="9144000" cy="6858000" type="screen4x3"/>
  <p:notesSz cx="6858000" cy="9144000"/>
  <p:defaultTextStyle>
    <a:defPPr>
      <a:defRPr lang="en-US"/>
    </a:defPPr>
    <a:lvl1pPr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4400" kern="1200">
        <a:solidFill>
          <a:schemeClr val="tx2"/>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4400" kern="1200">
        <a:solidFill>
          <a:schemeClr val="tx2"/>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4400" kern="1200">
        <a:solidFill>
          <a:schemeClr val="tx2"/>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4400" kern="1200">
        <a:solidFill>
          <a:schemeClr val="tx2"/>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ick Kieren" initials="NK"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6600"/>
    <a:srgbClr val="197D57"/>
    <a:srgbClr val="BCE8F2"/>
    <a:srgbClr val="E22000"/>
    <a:srgbClr val="B0DBF6"/>
    <a:srgbClr val="B2B2B2"/>
    <a:srgbClr val="CC3300"/>
    <a:srgbClr val="C8C8C8"/>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80426" autoAdjust="0"/>
  </p:normalViewPr>
  <p:slideViewPr>
    <p:cSldViewPr>
      <p:cViewPr varScale="1">
        <p:scale>
          <a:sx n="53" d="100"/>
          <a:sy n="53" d="100"/>
        </p:scale>
        <p:origin x="-185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67" d="100"/>
          <a:sy n="67" d="100"/>
        </p:scale>
        <p:origin x="811" y="67"/>
      </p:cViewPr>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notesMaster" Target="notesMasters/notesMaster1.xml"/><Relationship Id="rId58"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535CF1F-5AA4-4B8B-95E8-D8C7F1E89A0E}" type="datetimeFigureOut">
              <a:rPr lang="en-US" smtClean="0"/>
              <a:pPr/>
              <a:t>3/11/2017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9938ADB-DAF0-4B30-B52E-ADE01C97124A}" type="slidenum">
              <a:rPr lang="en-US" smtClean="0"/>
              <a:pPr/>
              <a:t>‹N°›</a:t>
            </a:fld>
            <a:endParaRPr lang="en-US"/>
          </a:p>
        </p:txBody>
      </p:sp>
    </p:spTree>
    <p:extLst>
      <p:ext uri="{BB962C8B-B14F-4D97-AF65-F5344CB8AC3E}">
        <p14:creationId xmlns="" xmlns:p14="http://schemas.microsoft.com/office/powerpoint/2010/main" val="31916659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200">
                <a:solidFill>
                  <a:schemeClr val="tx1"/>
                </a:solidFill>
                <a:latin typeface="Arial" pitchFamily="-110" charset="0"/>
                <a:ea typeface="+mn-ea"/>
              </a:defRPr>
            </a:lvl1pPr>
          </a:lstStyle>
          <a:p>
            <a:pPr>
              <a:defRPr/>
            </a:pPr>
            <a:endParaRPr lang="en-US"/>
          </a:p>
        </p:txBody>
      </p:sp>
      <p:sp>
        <p:nvSpPr>
          <p:cNvPr id="717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solidFill>
                  <a:schemeClr val="tx1"/>
                </a:solidFill>
                <a:latin typeface="Arial" pitchFamily="-110" charset="0"/>
                <a:ea typeface="+mn-ea"/>
              </a:defRPr>
            </a:lvl1pPr>
          </a:lstStyle>
          <a:p>
            <a:pPr>
              <a:defRPr/>
            </a:pPr>
            <a:endParaRPr lang="en-US"/>
          </a:p>
        </p:txBody>
      </p:sp>
      <p:sp>
        <p:nvSpPr>
          <p:cNvPr id="20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717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17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a:solidFill>
                  <a:schemeClr val="tx1"/>
                </a:solidFill>
                <a:latin typeface="Arial" pitchFamily="-110" charset="0"/>
                <a:ea typeface="+mn-ea"/>
              </a:defRPr>
            </a:lvl1pPr>
          </a:lstStyle>
          <a:p>
            <a:pPr>
              <a:defRPr/>
            </a:pPr>
            <a:endParaRPr lang="en-US"/>
          </a:p>
        </p:txBody>
      </p:sp>
      <p:sp>
        <p:nvSpPr>
          <p:cNvPr id="717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solidFill>
                  <a:schemeClr val="tx1"/>
                </a:solidFill>
              </a:defRPr>
            </a:lvl1pPr>
          </a:lstStyle>
          <a:p>
            <a:pPr>
              <a:defRPr/>
            </a:pPr>
            <a:fld id="{D1B3BEF8-DCB8-43C5-874F-82CD192E1775}" type="slidenum">
              <a:rPr lang="en-US" altLang="en-US"/>
              <a:pPr>
                <a:defRPr/>
              </a:pPr>
              <a:t>‹N°›</a:t>
            </a:fld>
            <a:endParaRPr lang="en-US" altLang="en-US"/>
          </a:p>
        </p:txBody>
      </p:sp>
    </p:spTree>
    <p:extLst>
      <p:ext uri="{BB962C8B-B14F-4D97-AF65-F5344CB8AC3E}">
        <p14:creationId xmlns="" xmlns:p14="http://schemas.microsoft.com/office/powerpoint/2010/main" val="169029126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110" charset="0"/>
        <a:ea typeface="ＭＳ Ｐゴシック" pitchFamily="-110" charset="-128"/>
        <a:cs typeface="ＭＳ Ｐゴシック" pitchFamily="-110" charset="-128"/>
      </a:defRPr>
    </a:lvl1pPr>
    <a:lvl2pPr marL="457200" algn="l" rtl="0" eaLnBrk="0" fontAlgn="base" hangingPunct="0">
      <a:spcBef>
        <a:spcPct val="30000"/>
      </a:spcBef>
      <a:spcAft>
        <a:spcPct val="0"/>
      </a:spcAft>
      <a:defRPr sz="1200" kern="1200">
        <a:solidFill>
          <a:schemeClr val="tx1"/>
        </a:solidFill>
        <a:latin typeface="Arial" pitchFamily="-110" charset="0"/>
        <a:ea typeface="ＭＳ Ｐゴシック" pitchFamily="-110" charset="-128"/>
        <a:cs typeface="+mn-cs"/>
      </a:defRPr>
    </a:lvl2pPr>
    <a:lvl3pPr marL="914400" algn="l" rtl="0" eaLnBrk="0" fontAlgn="base" hangingPunct="0">
      <a:spcBef>
        <a:spcPct val="30000"/>
      </a:spcBef>
      <a:spcAft>
        <a:spcPct val="0"/>
      </a:spcAft>
      <a:defRPr sz="1200" kern="1200">
        <a:solidFill>
          <a:schemeClr val="tx1"/>
        </a:solidFill>
        <a:latin typeface="Arial" pitchFamily="-110" charset="0"/>
        <a:ea typeface="ＭＳ Ｐゴシック" pitchFamily="-110" charset="-128"/>
        <a:cs typeface="+mn-cs"/>
      </a:defRPr>
    </a:lvl3pPr>
    <a:lvl4pPr marL="1371600" algn="l" rtl="0" eaLnBrk="0" fontAlgn="base" hangingPunct="0">
      <a:spcBef>
        <a:spcPct val="30000"/>
      </a:spcBef>
      <a:spcAft>
        <a:spcPct val="0"/>
      </a:spcAft>
      <a:defRPr sz="1200" kern="1200">
        <a:solidFill>
          <a:schemeClr val="tx1"/>
        </a:solidFill>
        <a:latin typeface="Arial" pitchFamily="-110" charset="0"/>
        <a:ea typeface="ＭＳ Ｐゴシック" pitchFamily="-110" charset="-128"/>
        <a:cs typeface="+mn-cs"/>
      </a:defRPr>
    </a:lvl4pPr>
    <a:lvl5pPr marL="1828800" algn="l" rtl="0" eaLnBrk="0" fontAlgn="base" hangingPunct="0">
      <a:spcBef>
        <a:spcPct val="30000"/>
      </a:spcBef>
      <a:spcAft>
        <a:spcPct val="0"/>
      </a:spcAft>
      <a:defRPr sz="1200" kern="1200">
        <a:solidFill>
          <a:schemeClr val="tx1"/>
        </a:solidFill>
        <a:latin typeface="Arial" pitchFamily="-110" charset="0"/>
        <a:ea typeface="ＭＳ Ｐゴシック" pitchFamily="-110"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3C828816-9E89-4BDD-B093-A2D385E786FD}" type="slidenum">
              <a:rPr lang="en-US" altLang="en-US"/>
              <a:pPr>
                <a:spcBef>
                  <a:spcPct val="0"/>
                </a:spcBef>
              </a:pPr>
              <a:t>1</a:t>
            </a:fld>
            <a:endParaRPr lang="en-US" altLang="en-US"/>
          </a:p>
        </p:txBody>
      </p:sp>
      <p:sp>
        <p:nvSpPr>
          <p:cNvPr id="4099" name="Rectangle 2"/>
          <p:cNvSpPr>
            <a:spLocks noGrp="1" noRot="1" noChangeAspect="1" noChangeArrowheads="1" noTextEdit="1"/>
          </p:cNvSpPr>
          <p:nvPr>
            <p:ph type="sldImg"/>
          </p:nvPr>
        </p:nvSpPr>
        <p:spPr>
          <a:ln/>
        </p:spPr>
      </p:sp>
      <p:sp>
        <p:nvSpPr>
          <p:cNvPr id="4100"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 xmlns:p14="http://schemas.microsoft.com/office/powerpoint/2010/main" val="23859759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682CEBCB-410F-4A66-A3C1-6AC1203DB172}" type="slidenum">
              <a:rPr lang="en-US" altLang="en-US"/>
              <a:pPr>
                <a:spcBef>
                  <a:spcPct val="0"/>
                </a:spcBef>
              </a:pPr>
              <a:t>18</a:t>
            </a:fld>
            <a:endParaRPr lang="en-US" altLang="en-US"/>
          </a:p>
        </p:txBody>
      </p:sp>
      <p:sp>
        <p:nvSpPr>
          <p:cNvPr id="26627" name="Rectangle 2"/>
          <p:cNvSpPr>
            <a:spLocks noGrp="1" noRot="1" noChangeAspect="1" noChangeArrowheads="1" noTextEdit="1"/>
          </p:cNvSpPr>
          <p:nvPr>
            <p:ph type="sldImg"/>
          </p:nvPr>
        </p:nvSpPr>
        <p:spPr>
          <a:solidFill>
            <a:srgbClr val="FFFFFF"/>
          </a:solidFill>
          <a:ln/>
        </p:spPr>
      </p:sp>
      <p:sp>
        <p:nvSpPr>
          <p:cNvPr id="26628"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 xmlns:p14="http://schemas.microsoft.com/office/powerpoint/2010/main" val="2755409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E6683400-11D0-4738-AE80-07548D86C360}" type="slidenum">
              <a:rPr lang="en-US" altLang="en-US"/>
              <a:pPr>
                <a:spcBef>
                  <a:spcPct val="0"/>
                </a:spcBef>
              </a:pPr>
              <a:t>19</a:t>
            </a:fld>
            <a:endParaRPr lang="en-US" altLang="en-US"/>
          </a:p>
        </p:txBody>
      </p:sp>
      <p:sp>
        <p:nvSpPr>
          <p:cNvPr id="28675" name="Rectangle 2"/>
          <p:cNvSpPr>
            <a:spLocks noGrp="1" noRot="1" noChangeAspect="1" noChangeArrowheads="1" noTextEdit="1"/>
          </p:cNvSpPr>
          <p:nvPr>
            <p:ph type="sldImg"/>
          </p:nvPr>
        </p:nvSpPr>
        <p:spPr>
          <a:solidFill>
            <a:srgbClr val="FFFFFF"/>
          </a:solidFill>
          <a:ln/>
        </p:spPr>
      </p:sp>
      <p:sp>
        <p:nvSpPr>
          <p:cNvPr id="28676"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 xmlns:p14="http://schemas.microsoft.com/office/powerpoint/2010/main" val="125902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0E50BE05-7D40-49D9-9F6A-2335CD15F8C3}" type="slidenum">
              <a:rPr lang="en-US" altLang="en-US"/>
              <a:pPr>
                <a:spcBef>
                  <a:spcPct val="0"/>
                </a:spcBef>
              </a:pPr>
              <a:t>20</a:t>
            </a:fld>
            <a:endParaRPr lang="en-US" altLang="en-US"/>
          </a:p>
        </p:txBody>
      </p:sp>
      <p:sp>
        <p:nvSpPr>
          <p:cNvPr id="30723" name="Rectangle 2"/>
          <p:cNvSpPr>
            <a:spLocks noGrp="1" noRot="1" noChangeAspect="1" noChangeArrowheads="1" noTextEdit="1"/>
          </p:cNvSpPr>
          <p:nvPr>
            <p:ph type="sldImg"/>
          </p:nvPr>
        </p:nvSpPr>
        <p:spPr>
          <a:solidFill>
            <a:srgbClr val="FFFFFF"/>
          </a:solidFill>
          <a:ln/>
        </p:spPr>
      </p:sp>
      <p:sp>
        <p:nvSpPr>
          <p:cNvPr id="30724"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 xmlns:p14="http://schemas.microsoft.com/office/powerpoint/2010/main" val="8495091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3ED48131-09D2-4087-BE75-2CC04F1674EE}" type="slidenum">
              <a:rPr lang="en-US" altLang="en-US"/>
              <a:pPr>
                <a:spcBef>
                  <a:spcPct val="0"/>
                </a:spcBef>
              </a:pPr>
              <a:t>21</a:t>
            </a:fld>
            <a:endParaRPr lang="en-US" altLang="en-US"/>
          </a:p>
        </p:txBody>
      </p:sp>
      <p:sp>
        <p:nvSpPr>
          <p:cNvPr id="32771" name="Rectangle 1026"/>
          <p:cNvSpPr>
            <a:spLocks noGrp="1" noRot="1" noChangeAspect="1" noChangeArrowheads="1" noTextEdit="1"/>
          </p:cNvSpPr>
          <p:nvPr>
            <p:ph type="sldImg"/>
          </p:nvPr>
        </p:nvSpPr>
        <p:spPr>
          <a:solidFill>
            <a:srgbClr val="FFFFFF"/>
          </a:solidFill>
          <a:ln/>
        </p:spPr>
      </p:sp>
      <p:sp>
        <p:nvSpPr>
          <p:cNvPr id="32772" name="Rectangle 1027"/>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 xmlns:p14="http://schemas.microsoft.com/office/powerpoint/2010/main" val="24833792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A05BCB9F-4F6C-459D-89EB-7397869D5492}" type="slidenum">
              <a:rPr lang="en-US" altLang="en-US"/>
              <a:pPr>
                <a:spcBef>
                  <a:spcPct val="0"/>
                </a:spcBef>
              </a:pPr>
              <a:t>22</a:t>
            </a:fld>
            <a:endParaRPr lang="en-US" altLang="en-US"/>
          </a:p>
        </p:txBody>
      </p:sp>
      <p:sp>
        <p:nvSpPr>
          <p:cNvPr id="34819" name="Rectangle 2"/>
          <p:cNvSpPr>
            <a:spLocks noGrp="1" noRot="1" noChangeAspect="1" noChangeArrowheads="1" noTextEdit="1"/>
          </p:cNvSpPr>
          <p:nvPr>
            <p:ph type="sldImg"/>
          </p:nvPr>
        </p:nvSpPr>
        <p:spPr>
          <a:solidFill>
            <a:srgbClr val="FFFFFF"/>
          </a:solidFill>
          <a:ln/>
        </p:spPr>
      </p:sp>
      <p:sp>
        <p:nvSpPr>
          <p:cNvPr id="34820"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 xmlns:p14="http://schemas.microsoft.com/office/powerpoint/2010/main" val="21804476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9224DC74-0E68-42DB-9370-3CD0D06320A5}" type="slidenum">
              <a:rPr lang="en-US" altLang="en-US"/>
              <a:pPr>
                <a:spcBef>
                  <a:spcPct val="0"/>
                </a:spcBef>
              </a:pPr>
              <a:t>28</a:t>
            </a:fld>
            <a:endParaRPr lang="en-US" altLang="en-US"/>
          </a:p>
        </p:txBody>
      </p:sp>
      <p:sp>
        <p:nvSpPr>
          <p:cNvPr id="36867" name="Rectangle 2"/>
          <p:cNvSpPr>
            <a:spLocks noGrp="1" noRot="1" noChangeAspect="1" noChangeArrowheads="1" noTextEdit="1"/>
          </p:cNvSpPr>
          <p:nvPr>
            <p:ph type="sldImg"/>
          </p:nvPr>
        </p:nvSpPr>
        <p:spPr>
          <a:solidFill>
            <a:srgbClr val="FFFFFF"/>
          </a:solidFill>
          <a:ln/>
        </p:spPr>
      </p:sp>
      <p:sp>
        <p:nvSpPr>
          <p:cNvPr id="36868"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 xmlns:p14="http://schemas.microsoft.com/office/powerpoint/2010/main" val="3244954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DE57737A-6F4F-4879-AA9F-B52473EB1CDB}" type="slidenum">
              <a:rPr lang="en-US" altLang="en-US"/>
              <a:pPr>
                <a:spcBef>
                  <a:spcPct val="0"/>
                </a:spcBef>
              </a:pPr>
              <a:t>29</a:t>
            </a:fld>
            <a:endParaRPr lang="en-US" altLang="en-US"/>
          </a:p>
        </p:txBody>
      </p:sp>
      <p:sp>
        <p:nvSpPr>
          <p:cNvPr id="38915" name="Rectangle 2"/>
          <p:cNvSpPr>
            <a:spLocks noGrp="1" noRot="1" noChangeAspect="1" noChangeArrowheads="1" noTextEdit="1"/>
          </p:cNvSpPr>
          <p:nvPr>
            <p:ph type="sldImg"/>
          </p:nvPr>
        </p:nvSpPr>
        <p:spPr>
          <a:solidFill>
            <a:srgbClr val="FFFFFF"/>
          </a:solidFill>
          <a:ln/>
        </p:spPr>
      </p:sp>
      <p:sp>
        <p:nvSpPr>
          <p:cNvPr id="38916"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 xmlns:p14="http://schemas.microsoft.com/office/powerpoint/2010/main" val="11570411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0626C88C-F5AE-4839-A798-6583E09C0B2F}" type="slidenum">
              <a:rPr lang="en-US" altLang="en-US"/>
              <a:pPr>
                <a:spcBef>
                  <a:spcPct val="0"/>
                </a:spcBef>
              </a:pPr>
              <a:t>30</a:t>
            </a:fld>
            <a:endParaRPr lang="en-US" altLang="en-US"/>
          </a:p>
        </p:txBody>
      </p:sp>
      <p:sp>
        <p:nvSpPr>
          <p:cNvPr id="40963" name="Rectangle 2"/>
          <p:cNvSpPr>
            <a:spLocks noGrp="1" noRot="1" noChangeAspect="1" noChangeArrowheads="1" noTextEdit="1"/>
          </p:cNvSpPr>
          <p:nvPr>
            <p:ph type="sldImg"/>
          </p:nvPr>
        </p:nvSpPr>
        <p:spPr>
          <a:solidFill>
            <a:srgbClr val="FFFFFF"/>
          </a:solidFill>
          <a:ln/>
        </p:spPr>
      </p:sp>
      <p:sp>
        <p:nvSpPr>
          <p:cNvPr id="40964"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 xmlns:p14="http://schemas.microsoft.com/office/powerpoint/2010/main" val="82985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DE57737A-6F4F-4879-AA9F-B52473EB1CDB}" type="slidenum">
              <a:rPr lang="en-US" altLang="en-US"/>
              <a:pPr>
                <a:spcBef>
                  <a:spcPct val="0"/>
                </a:spcBef>
              </a:pPr>
              <a:t>31</a:t>
            </a:fld>
            <a:endParaRPr lang="en-US" altLang="en-US"/>
          </a:p>
        </p:txBody>
      </p:sp>
      <p:sp>
        <p:nvSpPr>
          <p:cNvPr id="38915" name="Rectangle 2"/>
          <p:cNvSpPr>
            <a:spLocks noGrp="1" noRot="1" noChangeAspect="1" noChangeArrowheads="1" noTextEdit="1"/>
          </p:cNvSpPr>
          <p:nvPr>
            <p:ph type="sldImg"/>
          </p:nvPr>
        </p:nvSpPr>
        <p:spPr>
          <a:solidFill>
            <a:srgbClr val="FFFFFF"/>
          </a:solidFill>
          <a:ln/>
        </p:spPr>
      </p:sp>
      <p:sp>
        <p:nvSpPr>
          <p:cNvPr id="38916"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 xmlns:p14="http://schemas.microsoft.com/office/powerpoint/2010/main" val="42707285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1BAE910A-0F94-4E77-88FE-5E59E86647F2}" type="slidenum">
              <a:rPr lang="en-US" altLang="en-US"/>
              <a:pPr>
                <a:spcBef>
                  <a:spcPct val="0"/>
                </a:spcBef>
              </a:pPr>
              <a:t>32</a:t>
            </a:fld>
            <a:endParaRPr lang="en-US" altLang="en-US"/>
          </a:p>
        </p:txBody>
      </p:sp>
      <p:sp>
        <p:nvSpPr>
          <p:cNvPr id="43011" name="Rectangle 2"/>
          <p:cNvSpPr>
            <a:spLocks noGrp="1" noRot="1" noChangeAspect="1" noChangeArrowheads="1" noTextEdit="1"/>
          </p:cNvSpPr>
          <p:nvPr>
            <p:ph type="sldImg"/>
          </p:nvPr>
        </p:nvSpPr>
        <p:spPr>
          <a:solidFill>
            <a:srgbClr val="FFFFFF"/>
          </a:solidFill>
          <a:ln/>
        </p:spPr>
      </p:sp>
      <p:sp>
        <p:nvSpPr>
          <p:cNvPr id="4301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 xmlns:p14="http://schemas.microsoft.com/office/powerpoint/2010/main" val="23277717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C575EBF6-3E60-452C-A375-3AA3AEAD5486}" type="slidenum">
              <a:rPr lang="en-US" altLang="en-US"/>
              <a:pPr>
                <a:spcBef>
                  <a:spcPct val="0"/>
                </a:spcBef>
              </a:pPr>
              <a:t>2</a:t>
            </a:fld>
            <a:endParaRPr lang="en-US" altLang="en-US"/>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 xmlns:p14="http://schemas.microsoft.com/office/powerpoint/2010/main" val="174921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552BB7D5-0CE4-42EF-8BC1-656278E361DC}" type="slidenum">
              <a:rPr lang="en-US" altLang="en-US"/>
              <a:pPr>
                <a:spcBef>
                  <a:spcPct val="0"/>
                </a:spcBef>
              </a:pPr>
              <a:t>33</a:t>
            </a:fld>
            <a:endParaRPr lang="en-US" altLang="en-US"/>
          </a:p>
        </p:txBody>
      </p:sp>
      <p:sp>
        <p:nvSpPr>
          <p:cNvPr id="45059" name="Rectangle 1026"/>
          <p:cNvSpPr>
            <a:spLocks noGrp="1" noRot="1" noChangeAspect="1" noChangeArrowheads="1" noTextEdit="1"/>
          </p:cNvSpPr>
          <p:nvPr>
            <p:ph type="sldImg"/>
          </p:nvPr>
        </p:nvSpPr>
        <p:spPr>
          <a:solidFill>
            <a:srgbClr val="FFFFFF"/>
          </a:solidFill>
          <a:ln/>
        </p:spPr>
      </p:sp>
      <p:sp>
        <p:nvSpPr>
          <p:cNvPr id="45060" name="Rectangle 1027"/>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 xmlns:p14="http://schemas.microsoft.com/office/powerpoint/2010/main" val="21273091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9897E703-948F-4A11-B505-C1CD03837B35}" type="slidenum">
              <a:rPr lang="en-US" altLang="en-US"/>
              <a:pPr>
                <a:spcBef>
                  <a:spcPct val="0"/>
                </a:spcBef>
              </a:pPr>
              <a:t>34</a:t>
            </a:fld>
            <a:endParaRPr lang="en-US" altLang="en-US"/>
          </a:p>
        </p:txBody>
      </p:sp>
      <p:sp>
        <p:nvSpPr>
          <p:cNvPr id="47107" name="Rectangle 1026"/>
          <p:cNvSpPr>
            <a:spLocks noGrp="1" noRot="1" noChangeAspect="1" noChangeArrowheads="1" noTextEdit="1"/>
          </p:cNvSpPr>
          <p:nvPr>
            <p:ph type="sldImg"/>
          </p:nvPr>
        </p:nvSpPr>
        <p:spPr>
          <a:solidFill>
            <a:srgbClr val="FFFFFF"/>
          </a:solidFill>
          <a:ln/>
        </p:spPr>
      </p:sp>
      <p:sp>
        <p:nvSpPr>
          <p:cNvPr id="47108" name="Rectangle 1027"/>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 xmlns:p14="http://schemas.microsoft.com/office/powerpoint/2010/main" val="8865557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E921F9A9-2FDB-4430-9042-7317DD5BB94D}" type="slidenum">
              <a:rPr lang="en-US" altLang="en-US"/>
              <a:pPr>
                <a:spcBef>
                  <a:spcPct val="0"/>
                </a:spcBef>
              </a:pPr>
              <a:t>35</a:t>
            </a:fld>
            <a:endParaRPr lang="en-US" altLang="en-US"/>
          </a:p>
        </p:txBody>
      </p:sp>
      <p:sp>
        <p:nvSpPr>
          <p:cNvPr id="49155" name="Rectangle 1026"/>
          <p:cNvSpPr>
            <a:spLocks noGrp="1" noRot="1" noChangeAspect="1" noChangeArrowheads="1" noTextEdit="1"/>
          </p:cNvSpPr>
          <p:nvPr>
            <p:ph type="sldImg"/>
          </p:nvPr>
        </p:nvSpPr>
        <p:spPr>
          <a:solidFill>
            <a:srgbClr val="FFFFFF"/>
          </a:solidFill>
          <a:ln/>
        </p:spPr>
      </p:sp>
      <p:sp>
        <p:nvSpPr>
          <p:cNvPr id="49156" name="Rectangle 1027"/>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 xmlns:p14="http://schemas.microsoft.com/office/powerpoint/2010/main" val="15339903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040385FE-9328-4824-85D2-AF0B7146DA03}" type="slidenum">
              <a:rPr lang="en-US" altLang="en-US"/>
              <a:pPr>
                <a:spcBef>
                  <a:spcPct val="0"/>
                </a:spcBef>
              </a:pPr>
              <a:t>36</a:t>
            </a:fld>
            <a:endParaRPr lang="en-US" altLang="en-US"/>
          </a:p>
        </p:txBody>
      </p:sp>
      <p:sp>
        <p:nvSpPr>
          <p:cNvPr id="51203" name="Rectangle 3074"/>
          <p:cNvSpPr>
            <a:spLocks noGrp="1" noRot="1" noChangeAspect="1" noChangeArrowheads="1" noTextEdit="1"/>
          </p:cNvSpPr>
          <p:nvPr>
            <p:ph type="sldImg"/>
          </p:nvPr>
        </p:nvSpPr>
        <p:spPr>
          <a:solidFill>
            <a:srgbClr val="FFFFFF"/>
          </a:solidFill>
          <a:ln/>
        </p:spPr>
      </p:sp>
      <p:sp>
        <p:nvSpPr>
          <p:cNvPr id="51204" name="Rectangle 3075"/>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 xmlns:p14="http://schemas.microsoft.com/office/powerpoint/2010/main" val="40940717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B237AACA-82F9-4D89-AD97-5538724C220B}" type="slidenum">
              <a:rPr lang="en-US" altLang="en-US"/>
              <a:pPr>
                <a:spcBef>
                  <a:spcPct val="0"/>
                </a:spcBef>
              </a:pPr>
              <a:t>37</a:t>
            </a:fld>
            <a:endParaRPr lang="en-US" altLang="en-US"/>
          </a:p>
        </p:txBody>
      </p:sp>
      <p:sp>
        <p:nvSpPr>
          <p:cNvPr id="53251" name="Rectangle 2"/>
          <p:cNvSpPr>
            <a:spLocks noGrp="1" noRot="1" noChangeAspect="1" noChangeArrowheads="1" noTextEdit="1"/>
          </p:cNvSpPr>
          <p:nvPr>
            <p:ph type="sldImg"/>
          </p:nvPr>
        </p:nvSpPr>
        <p:spPr>
          <a:solidFill>
            <a:srgbClr val="FFFFFF"/>
          </a:solidFill>
          <a:ln/>
        </p:spPr>
      </p:sp>
      <p:sp>
        <p:nvSpPr>
          <p:cNvPr id="5325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 xmlns:p14="http://schemas.microsoft.com/office/powerpoint/2010/main" val="21706642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EFE20E07-EFC7-4F59-975F-F012E9928570}" type="slidenum">
              <a:rPr lang="en-US" altLang="en-US"/>
              <a:pPr>
                <a:spcBef>
                  <a:spcPct val="0"/>
                </a:spcBef>
              </a:pPr>
              <a:t>38</a:t>
            </a:fld>
            <a:endParaRPr lang="en-US" altLang="en-US"/>
          </a:p>
        </p:txBody>
      </p:sp>
      <p:sp>
        <p:nvSpPr>
          <p:cNvPr id="61443" name="Rectangle 2"/>
          <p:cNvSpPr>
            <a:spLocks noGrp="1" noRot="1" noChangeAspect="1" noChangeArrowheads="1" noTextEdit="1"/>
          </p:cNvSpPr>
          <p:nvPr>
            <p:ph type="sldImg"/>
          </p:nvPr>
        </p:nvSpPr>
        <p:spPr>
          <a:solidFill>
            <a:srgbClr val="FFFFFF"/>
          </a:solidFill>
          <a:ln/>
        </p:spPr>
      </p:sp>
      <p:sp>
        <p:nvSpPr>
          <p:cNvPr id="61444"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 xmlns:p14="http://schemas.microsoft.com/office/powerpoint/2010/main" val="12924486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EFE20E07-EFC7-4F59-975F-F012E9928570}" type="slidenum">
              <a:rPr lang="en-US" altLang="en-US"/>
              <a:pPr>
                <a:spcBef>
                  <a:spcPct val="0"/>
                </a:spcBef>
              </a:pPr>
              <a:t>39</a:t>
            </a:fld>
            <a:endParaRPr lang="en-US" altLang="en-US"/>
          </a:p>
        </p:txBody>
      </p:sp>
      <p:sp>
        <p:nvSpPr>
          <p:cNvPr id="61443" name="Rectangle 2"/>
          <p:cNvSpPr>
            <a:spLocks noGrp="1" noRot="1" noChangeAspect="1" noChangeArrowheads="1" noTextEdit="1"/>
          </p:cNvSpPr>
          <p:nvPr>
            <p:ph type="sldImg"/>
          </p:nvPr>
        </p:nvSpPr>
        <p:spPr>
          <a:solidFill>
            <a:srgbClr val="FFFFFF"/>
          </a:solidFill>
          <a:ln/>
        </p:spPr>
      </p:sp>
      <p:sp>
        <p:nvSpPr>
          <p:cNvPr id="61444"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 xmlns:p14="http://schemas.microsoft.com/office/powerpoint/2010/main" val="8829772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EFE20E07-EFC7-4F59-975F-F012E9928570}" type="slidenum">
              <a:rPr lang="en-US" altLang="en-US"/>
              <a:pPr>
                <a:spcBef>
                  <a:spcPct val="0"/>
                </a:spcBef>
              </a:pPr>
              <a:t>40</a:t>
            </a:fld>
            <a:endParaRPr lang="en-US" altLang="en-US"/>
          </a:p>
        </p:txBody>
      </p:sp>
      <p:sp>
        <p:nvSpPr>
          <p:cNvPr id="61443" name="Rectangle 2"/>
          <p:cNvSpPr>
            <a:spLocks noGrp="1" noRot="1" noChangeAspect="1" noChangeArrowheads="1" noTextEdit="1"/>
          </p:cNvSpPr>
          <p:nvPr>
            <p:ph type="sldImg"/>
          </p:nvPr>
        </p:nvSpPr>
        <p:spPr>
          <a:solidFill>
            <a:srgbClr val="FFFFFF"/>
          </a:solidFill>
          <a:ln/>
        </p:spPr>
      </p:sp>
      <p:sp>
        <p:nvSpPr>
          <p:cNvPr id="61444"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 xmlns:p14="http://schemas.microsoft.com/office/powerpoint/2010/main" val="106548946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EFE20E07-EFC7-4F59-975F-F012E9928570}" type="slidenum">
              <a:rPr lang="en-US" altLang="en-US"/>
              <a:pPr>
                <a:spcBef>
                  <a:spcPct val="0"/>
                </a:spcBef>
              </a:pPr>
              <a:t>41</a:t>
            </a:fld>
            <a:endParaRPr lang="en-US" altLang="en-US"/>
          </a:p>
        </p:txBody>
      </p:sp>
      <p:sp>
        <p:nvSpPr>
          <p:cNvPr id="61443" name="Rectangle 2"/>
          <p:cNvSpPr>
            <a:spLocks noGrp="1" noRot="1" noChangeAspect="1" noChangeArrowheads="1" noTextEdit="1"/>
          </p:cNvSpPr>
          <p:nvPr>
            <p:ph type="sldImg"/>
          </p:nvPr>
        </p:nvSpPr>
        <p:spPr>
          <a:solidFill>
            <a:srgbClr val="FFFFFF"/>
          </a:solidFill>
          <a:ln/>
        </p:spPr>
      </p:sp>
      <p:sp>
        <p:nvSpPr>
          <p:cNvPr id="61444"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 xmlns:p14="http://schemas.microsoft.com/office/powerpoint/2010/main" val="287210320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EFE20E07-EFC7-4F59-975F-F012E9928570}" type="slidenum">
              <a:rPr lang="en-US" altLang="en-US"/>
              <a:pPr>
                <a:spcBef>
                  <a:spcPct val="0"/>
                </a:spcBef>
              </a:pPr>
              <a:t>42</a:t>
            </a:fld>
            <a:endParaRPr lang="en-US" altLang="en-US"/>
          </a:p>
        </p:txBody>
      </p:sp>
      <p:sp>
        <p:nvSpPr>
          <p:cNvPr id="61443" name="Rectangle 2"/>
          <p:cNvSpPr>
            <a:spLocks noGrp="1" noRot="1" noChangeAspect="1" noChangeArrowheads="1" noTextEdit="1"/>
          </p:cNvSpPr>
          <p:nvPr>
            <p:ph type="sldImg"/>
          </p:nvPr>
        </p:nvSpPr>
        <p:spPr>
          <a:solidFill>
            <a:srgbClr val="FFFFFF"/>
          </a:solidFill>
          <a:ln/>
        </p:spPr>
      </p:sp>
      <p:sp>
        <p:nvSpPr>
          <p:cNvPr id="61444"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 xmlns:p14="http://schemas.microsoft.com/office/powerpoint/2010/main" val="33536740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75A7B739-2A04-4463-8B4E-48889CC2EEF6}" type="slidenum">
              <a:rPr lang="en-US" altLang="en-US"/>
              <a:pPr>
                <a:spcBef>
                  <a:spcPct val="0"/>
                </a:spcBef>
              </a:pPr>
              <a:t>3</a:t>
            </a:fld>
            <a:endParaRPr lang="en-US" altLang="en-US"/>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 xmlns:p14="http://schemas.microsoft.com/office/powerpoint/2010/main" val="164874936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EFE20E07-EFC7-4F59-975F-F012E9928570}" type="slidenum">
              <a:rPr lang="en-US" altLang="en-US"/>
              <a:pPr>
                <a:spcBef>
                  <a:spcPct val="0"/>
                </a:spcBef>
              </a:pPr>
              <a:t>43</a:t>
            </a:fld>
            <a:endParaRPr lang="en-US" altLang="en-US"/>
          </a:p>
        </p:txBody>
      </p:sp>
      <p:sp>
        <p:nvSpPr>
          <p:cNvPr id="61443" name="Rectangle 2"/>
          <p:cNvSpPr>
            <a:spLocks noGrp="1" noRot="1" noChangeAspect="1" noChangeArrowheads="1" noTextEdit="1"/>
          </p:cNvSpPr>
          <p:nvPr>
            <p:ph type="sldImg"/>
          </p:nvPr>
        </p:nvSpPr>
        <p:spPr>
          <a:solidFill>
            <a:srgbClr val="FFFFFF"/>
          </a:solidFill>
          <a:ln/>
        </p:spPr>
      </p:sp>
      <p:sp>
        <p:nvSpPr>
          <p:cNvPr id="61444"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 xmlns:p14="http://schemas.microsoft.com/office/powerpoint/2010/main" val="28991310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EFE20E07-EFC7-4F59-975F-F012E9928570}" type="slidenum">
              <a:rPr lang="en-US" altLang="en-US"/>
              <a:pPr>
                <a:spcBef>
                  <a:spcPct val="0"/>
                </a:spcBef>
              </a:pPr>
              <a:t>44</a:t>
            </a:fld>
            <a:endParaRPr lang="en-US" altLang="en-US"/>
          </a:p>
        </p:txBody>
      </p:sp>
      <p:sp>
        <p:nvSpPr>
          <p:cNvPr id="61443" name="Rectangle 2"/>
          <p:cNvSpPr>
            <a:spLocks noGrp="1" noRot="1" noChangeAspect="1" noChangeArrowheads="1" noTextEdit="1"/>
          </p:cNvSpPr>
          <p:nvPr>
            <p:ph type="sldImg"/>
          </p:nvPr>
        </p:nvSpPr>
        <p:spPr>
          <a:solidFill>
            <a:srgbClr val="FFFFFF"/>
          </a:solidFill>
          <a:ln/>
        </p:spPr>
      </p:sp>
      <p:sp>
        <p:nvSpPr>
          <p:cNvPr id="61444"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 xmlns:p14="http://schemas.microsoft.com/office/powerpoint/2010/main" val="27752040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D747EAF3-3F5E-4099-AD94-EA6694BC283E}" type="slidenum">
              <a:rPr lang="en-US" altLang="en-US"/>
              <a:pPr>
                <a:spcBef>
                  <a:spcPct val="0"/>
                </a:spcBef>
              </a:pPr>
              <a:t>45</a:t>
            </a:fld>
            <a:endParaRPr lang="en-US" altLang="en-US"/>
          </a:p>
        </p:txBody>
      </p:sp>
      <p:sp>
        <p:nvSpPr>
          <p:cNvPr id="69635" name="Rectangle 2"/>
          <p:cNvSpPr>
            <a:spLocks noGrp="1" noRot="1" noChangeAspect="1" noChangeArrowheads="1" noTextEdit="1"/>
          </p:cNvSpPr>
          <p:nvPr>
            <p:ph type="sldImg"/>
          </p:nvPr>
        </p:nvSpPr>
        <p:spPr>
          <a:solidFill>
            <a:srgbClr val="FFFFFF"/>
          </a:solidFill>
          <a:ln/>
        </p:spPr>
      </p:sp>
      <p:sp>
        <p:nvSpPr>
          <p:cNvPr id="69636"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 xmlns:p14="http://schemas.microsoft.com/office/powerpoint/2010/main" val="1027910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3137A1A0-068A-4595-8018-8491A891F6CD}" type="slidenum">
              <a:rPr lang="en-US" altLang="en-US"/>
              <a:pPr>
                <a:spcBef>
                  <a:spcPct val="0"/>
                </a:spcBef>
              </a:pPr>
              <a:t>46</a:t>
            </a:fld>
            <a:endParaRPr lang="en-US" altLang="en-US"/>
          </a:p>
        </p:txBody>
      </p:sp>
      <p:sp>
        <p:nvSpPr>
          <p:cNvPr id="71683" name="Rectangle 2"/>
          <p:cNvSpPr>
            <a:spLocks noGrp="1" noRot="1" noChangeAspect="1" noChangeArrowheads="1" noTextEdit="1"/>
          </p:cNvSpPr>
          <p:nvPr>
            <p:ph type="sldImg"/>
          </p:nvPr>
        </p:nvSpPr>
        <p:spPr>
          <a:solidFill>
            <a:srgbClr val="FFFFFF"/>
          </a:solidFill>
          <a:ln/>
        </p:spPr>
      </p:sp>
      <p:sp>
        <p:nvSpPr>
          <p:cNvPr id="71684"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 xmlns:p14="http://schemas.microsoft.com/office/powerpoint/2010/main" val="12629234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B01884A5-02C5-4D26-A09A-E6937EF25F0D}" type="slidenum">
              <a:rPr lang="en-US" altLang="en-US"/>
              <a:pPr>
                <a:spcBef>
                  <a:spcPct val="0"/>
                </a:spcBef>
              </a:pPr>
              <a:t>47</a:t>
            </a:fld>
            <a:endParaRPr lang="en-US" altLang="en-US"/>
          </a:p>
        </p:txBody>
      </p:sp>
      <p:sp>
        <p:nvSpPr>
          <p:cNvPr id="73731" name="Rectangle 2"/>
          <p:cNvSpPr>
            <a:spLocks noGrp="1" noRot="1" noChangeAspect="1" noChangeArrowheads="1" noTextEdit="1"/>
          </p:cNvSpPr>
          <p:nvPr>
            <p:ph type="sldImg"/>
          </p:nvPr>
        </p:nvSpPr>
        <p:spPr>
          <a:solidFill>
            <a:srgbClr val="FFFFFF"/>
          </a:solidFill>
          <a:ln/>
        </p:spPr>
      </p:sp>
      <p:sp>
        <p:nvSpPr>
          <p:cNvPr id="7373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 xmlns:p14="http://schemas.microsoft.com/office/powerpoint/2010/main" val="251869863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043D7E80-1912-4401-843E-D41AD938CA8F}" type="slidenum">
              <a:rPr lang="en-US" altLang="en-US"/>
              <a:pPr>
                <a:spcBef>
                  <a:spcPct val="0"/>
                </a:spcBef>
              </a:pPr>
              <a:t>48</a:t>
            </a:fld>
            <a:endParaRPr lang="en-US" altLang="en-US"/>
          </a:p>
        </p:txBody>
      </p:sp>
      <p:sp>
        <p:nvSpPr>
          <p:cNvPr id="75779" name="Rectangle 2"/>
          <p:cNvSpPr>
            <a:spLocks noGrp="1" noRot="1" noChangeAspect="1" noChangeArrowheads="1" noTextEdit="1"/>
          </p:cNvSpPr>
          <p:nvPr>
            <p:ph type="sldImg"/>
          </p:nvPr>
        </p:nvSpPr>
        <p:spPr>
          <a:solidFill>
            <a:srgbClr val="FFFFFF"/>
          </a:solidFill>
          <a:ln/>
        </p:spPr>
      </p:sp>
      <p:sp>
        <p:nvSpPr>
          <p:cNvPr id="75780"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 xmlns:p14="http://schemas.microsoft.com/office/powerpoint/2010/main" val="173558614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043D7E80-1912-4401-843E-D41AD938CA8F}" type="slidenum">
              <a:rPr lang="en-US" altLang="en-US"/>
              <a:pPr>
                <a:spcBef>
                  <a:spcPct val="0"/>
                </a:spcBef>
              </a:pPr>
              <a:t>49</a:t>
            </a:fld>
            <a:endParaRPr lang="en-US" altLang="en-US"/>
          </a:p>
        </p:txBody>
      </p:sp>
      <p:sp>
        <p:nvSpPr>
          <p:cNvPr id="75779" name="Rectangle 2"/>
          <p:cNvSpPr>
            <a:spLocks noGrp="1" noRot="1" noChangeAspect="1" noChangeArrowheads="1" noTextEdit="1"/>
          </p:cNvSpPr>
          <p:nvPr>
            <p:ph type="sldImg"/>
          </p:nvPr>
        </p:nvSpPr>
        <p:spPr>
          <a:solidFill>
            <a:srgbClr val="FFFFFF"/>
          </a:solidFill>
          <a:ln/>
        </p:spPr>
      </p:sp>
      <p:sp>
        <p:nvSpPr>
          <p:cNvPr id="75780"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 xmlns:p14="http://schemas.microsoft.com/office/powerpoint/2010/main" val="120539195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fld id="{0FF26DEF-E58E-4CAA-98DE-9D64680F0960}" type="slidenum">
              <a:rPr lang="en-US" altLang="en-US" sz="1200">
                <a:solidFill>
                  <a:schemeClr val="tx1"/>
                </a:solidFill>
              </a:rPr>
              <a:pPr eaLnBrk="1" hangingPunct="1"/>
              <a:t>50</a:t>
            </a:fld>
            <a:endParaRPr lang="en-US" altLang="en-US" sz="1200">
              <a:solidFill>
                <a:schemeClr val="tx1"/>
              </a:solidFill>
            </a:endParaRPr>
          </a:p>
        </p:txBody>
      </p:sp>
      <p:sp>
        <p:nvSpPr>
          <p:cNvPr id="90115" name="Rectangle 2"/>
          <p:cNvSpPr>
            <a:spLocks noGrp="1" noRot="1" noChangeAspect="1" noChangeArrowheads="1" noTextEdit="1"/>
          </p:cNvSpPr>
          <p:nvPr>
            <p:ph type="sldImg"/>
          </p:nvPr>
        </p:nvSpPr>
        <p:spPr>
          <a:solidFill>
            <a:srgbClr val="FFFFFF"/>
          </a:solidFill>
          <a:ln/>
        </p:spPr>
      </p:sp>
      <p:sp>
        <p:nvSpPr>
          <p:cNvPr id="90116"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 xmlns:p14="http://schemas.microsoft.com/office/powerpoint/2010/main" val="5728569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1FE74EC0-1F4A-4DDB-9B23-5D53862EFC94}" type="slidenum">
              <a:rPr lang="en-US" altLang="en-US"/>
              <a:pPr>
                <a:spcBef>
                  <a:spcPct val="0"/>
                </a:spcBef>
              </a:pPr>
              <a:t>4</a:t>
            </a:fld>
            <a:endParaRPr lang="en-US" altLang="en-US"/>
          </a:p>
        </p:txBody>
      </p:sp>
      <p:sp>
        <p:nvSpPr>
          <p:cNvPr id="12291" name="Rectangle 2"/>
          <p:cNvSpPr>
            <a:spLocks noGrp="1" noRot="1" noChangeAspect="1" noChangeArrowheads="1" noTextEdit="1"/>
          </p:cNvSpPr>
          <p:nvPr>
            <p:ph type="sldImg"/>
          </p:nvPr>
        </p:nvSpPr>
        <p:spPr>
          <a:solidFill>
            <a:srgbClr val="FFFFFF"/>
          </a:solidFill>
          <a:ln/>
        </p:spPr>
      </p:sp>
      <p:sp>
        <p:nvSpPr>
          <p:cNvPr id="12292" name="Rectangle 3"/>
          <p:cNvSpPr>
            <a:spLocks noGrp="1" noChangeArrowheads="1"/>
          </p:cNvSpPr>
          <p:nvPr>
            <p:ph type="body" idx="1"/>
          </p:nvPr>
        </p:nvSpPr>
        <p:spPr>
          <a:solidFill>
            <a:srgbClr val="FFFFFF"/>
          </a:solidFill>
          <a:ln>
            <a:solidFill>
              <a:srgbClr val="000000"/>
            </a:solidFill>
          </a:ln>
        </p:spPr>
        <p:txBody>
          <a:bodyPr/>
          <a:lstStyle/>
          <a:p>
            <a:r>
              <a:rPr lang="en-US" sz="1200" kern="1200" baseline="0" dirty="0" smtClean="0">
                <a:solidFill>
                  <a:schemeClr val="tx1"/>
                </a:solidFill>
                <a:latin typeface="Arial" pitchFamily="-110" charset="0"/>
                <a:ea typeface="ＭＳ Ｐゴシック" pitchFamily="-110" charset="-128"/>
                <a:cs typeface="ＭＳ Ｐゴシック" pitchFamily="-110" charset="-128"/>
              </a:rPr>
              <a:t>a person’s level of performance in an organization results from factors that may either complement or contradict one another. Certain forces drive or motivate changes in behavior, while other forces restrain or block those changes.</a:t>
            </a:r>
            <a:endParaRPr lang="en-US" altLang="en-US" dirty="0" smtClean="0">
              <a:latin typeface="Arial" panose="020B0604020202020204" pitchFamily="34" charset="0"/>
              <a:ea typeface="ＭＳ Ｐゴシック" panose="020B0600070205080204" pitchFamily="34" charset="-128"/>
            </a:endParaRPr>
          </a:p>
        </p:txBody>
      </p:sp>
    </p:spTree>
    <p:extLst>
      <p:ext uri="{BB962C8B-B14F-4D97-AF65-F5344CB8AC3E}">
        <p14:creationId xmlns="" xmlns:p14="http://schemas.microsoft.com/office/powerpoint/2010/main" val="11025696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dirty="0"/>
          </a:p>
        </p:txBody>
      </p:sp>
      <p:sp>
        <p:nvSpPr>
          <p:cNvPr id="4" name="Espace réservé du numéro de diapositive 3"/>
          <p:cNvSpPr>
            <a:spLocks noGrp="1"/>
          </p:cNvSpPr>
          <p:nvPr>
            <p:ph type="sldNum" sz="quarter" idx="10"/>
          </p:nvPr>
        </p:nvSpPr>
        <p:spPr/>
        <p:txBody>
          <a:bodyPr/>
          <a:lstStyle/>
          <a:p>
            <a:pPr>
              <a:defRPr/>
            </a:pPr>
            <a:fld id="{D1B3BEF8-DCB8-43C5-874F-82CD192E1775}" type="slidenum">
              <a:rPr lang="en-US" altLang="en-US" smtClean="0"/>
              <a:pPr>
                <a:defRPr/>
              </a:pPr>
              <a:t>7</a:t>
            </a:fld>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sz="1200" dirty="0" smtClean="0"/>
              <a:t>stressors overpower or outlast the resiliency capacities of individuals, or their ability to defend against them, </a:t>
            </a:r>
          </a:p>
          <a:p>
            <a:endParaRPr lang="en-US" dirty="0"/>
          </a:p>
        </p:txBody>
      </p:sp>
      <p:sp>
        <p:nvSpPr>
          <p:cNvPr id="4" name="Espace réservé du numéro de diapositive 3"/>
          <p:cNvSpPr>
            <a:spLocks noGrp="1"/>
          </p:cNvSpPr>
          <p:nvPr>
            <p:ph type="sldNum" sz="quarter" idx="10"/>
          </p:nvPr>
        </p:nvSpPr>
        <p:spPr/>
        <p:txBody>
          <a:bodyPr/>
          <a:lstStyle/>
          <a:p>
            <a:pPr>
              <a:defRPr/>
            </a:pPr>
            <a:fld id="{D1B3BEF8-DCB8-43C5-874F-82CD192E1775}" type="slidenum">
              <a:rPr lang="en-US" altLang="en-US" smtClean="0"/>
              <a:pPr>
                <a:defRPr/>
              </a:pPr>
              <a:t>13</a:t>
            </a:fld>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35F9B0D9-4BEC-4432-841A-BD38BEE0372A}" type="slidenum">
              <a:rPr lang="en-US" altLang="en-US"/>
              <a:pPr>
                <a:spcBef>
                  <a:spcPct val="0"/>
                </a:spcBef>
              </a:pPr>
              <a:t>14</a:t>
            </a:fld>
            <a:endParaRPr lang="en-US" altLang="en-US"/>
          </a:p>
        </p:txBody>
      </p:sp>
      <p:sp>
        <p:nvSpPr>
          <p:cNvPr id="18435" name="Rectangle 2"/>
          <p:cNvSpPr>
            <a:spLocks noGrp="1" noRot="1" noChangeAspect="1" noChangeArrowheads="1" noTextEdit="1"/>
          </p:cNvSpPr>
          <p:nvPr>
            <p:ph type="sldImg"/>
          </p:nvPr>
        </p:nvSpPr>
        <p:spPr>
          <a:solidFill>
            <a:srgbClr val="FFFFFF"/>
          </a:solidFill>
          <a:ln/>
        </p:spPr>
      </p:sp>
      <p:sp>
        <p:nvSpPr>
          <p:cNvPr id="18436"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 xmlns:p14="http://schemas.microsoft.com/office/powerpoint/2010/main" val="14658905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21E317C4-F03A-43E1-8BAC-0C2894D06DFF}" type="slidenum">
              <a:rPr lang="en-US" altLang="en-US"/>
              <a:pPr>
                <a:spcBef>
                  <a:spcPct val="0"/>
                </a:spcBef>
              </a:pPr>
              <a:t>15</a:t>
            </a:fld>
            <a:endParaRPr lang="en-US" altLang="en-US"/>
          </a:p>
        </p:txBody>
      </p:sp>
      <p:sp>
        <p:nvSpPr>
          <p:cNvPr id="20483" name="Rectangle 2"/>
          <p:cNvSpPr>
            <a:spLocks noGrp="1" noRot="1" noChangeAspect="1" noChangeArrowheads="1" noTextEdit="1"/>
          </p:cNvSpPr>
          <p:nvPr>
            <p:ph type="sldImg"/>
          </p:nvPr>
        </p:nvSpPr>
        <p:spPr>
          <a:solidFill>
            <a:srgbClr val="FFFFFF"/>
          </a:solidFill>
          <a:ln/>
        </p:spPr>
      </p:sp>
      <p:sp>
        <p:nvSpPr>
          <p:cNvPr id="20484"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 xmlns:p14="http://schemas.microsoft.com/office/powerpoint/2010/main" val="36942112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37931725" indent="-3747452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26E2EC2A-1B59-428F-A38E-BD13385699B6}" type="slidenum">
              <a:rPr lang="en-US" altLang="en-US"/>
              <a:pPr>
                <a:spcBef>
                  <a:spcPct val="0"/>
                </a:spcBef>
              </a:pPr>
              <a:t>17</a:t>
            </a:fld>
            <a:endParaRPr lang="en-US" altLang="en-US"/>
          </a:p>
        </p:txBody>
      </p:sp>
      <p:sp>
        <p:nvSpPr>
          <p:cNvPr id="24579" name="Rectangle 2"/>
          <p:cNvSpPr>
            <a:spLocks noGrp="1" noRot="1" noChangeAspect="1" noChangeArrowheads="1" noTextEdit="1"/>
          </p:cNvSpPr>
          <p:nvPr>
            <p:ph type="sldImg"/>
          </p:nvPr>
        </p:nvSpPr>
        <p:spPr>
          <a:solidFill>
            <a:srgbClr val="FFFFFF"/>
          </a:solidFill>
          <a:ln/>
        </p:spPr>
      </p:sp>
      <p:sp>
        <p:nvSpPr>
          <p:cNvPr id="24580"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smtClean="0">
              <a:latin typeface="Arial" panose="020B0604020202020204" pitchFamily="34" charset="0"/>
              <a:ea typeface="ＭＳ Ｐゴシック" panose="020B0600070205080204" pitchFamily="34" charset="-128"/>
            </a:endParaRPr>
          </a:p>
        </p:txBody>
      </p:sp>
    </p:spTree>
    <p:extLst>
      <p:ext uri="{BB962C8B-B14F-4D97-AF65-F5344CB8AC3E}">
        <p14:creationId xmlns="" xmlns:p14="http://schemas.microsoft.com/office/powerpoint/2010/main" val="23625126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6" name="Rectangle 2"/>
          <p:cNvSpPr>
            <a:spLocks noChangeArrowheads="1"/>
          </p:cNvSpPr>
          <p:nvPr userDrawn="1"/>
        </p:nvSpPr>
        <p:spPr bwMode="auto">
          <a:xfrm>
            <a:off x="393700" y="346075"/>
            <a:ext cx="1358900" cy="5902325"/>
          </a:xfrm>
          <a:prstGeom prst="rect">
            <a:avLst/>
          </a:prstGeom>
          <a:solidFill>
            <a:srgbClr val="0084CF"/>
          </a:solidFill>
          <a:ln w="9525">
            <a:solidFill>
              <a:srgbClr val="000000"/>
            </a:solidFill>
            <a:miter lim="800000"/>
            <a:headEnd/>
            <a:tailEnd/>
          </a:ln>
        </p:spPr>
        <p:txBody>
          <a:bodyPr/>
          <a:lstStyle>
            <a:lvl1pPr marL="24161750" indent="-24161750" eaLnBrk="0" hangingPunct="0">
              <a:defRPr sz="4400">
                <a:solidFill>
                  <a:schemeClr val="tx2"/>
                </a:solidFill>
                <a:latin typeface="Arial" panose="020B0604020202020204" pitchFamily="34" charset="0"/>
                <a:ea typeface="ＭＳ Ｐゴシック" panose="020B0600070205080204" pitchFamily="34" charset="-128"/>
              </a:defRPr>
            </a:lvl1pPr>
            <a:lvl2pPr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lvl="1" algn="l" eaLnBrk="1" hangingPunct="1"/>
            <a:endParaRPr lang="en-US" altLang="en-US" sz="1800">
              <a:solidFill>
                <a:schemeClr val="tx1"/>
              </a:solidFill>
            </a:endParaRPr>
          </a:p>
        </p:txBody>
      </p:sp>
      <p:sp>
        <p:nvSpPr>
          <p:cNvPr id="7" name="Date Placeholder 3"/>
          <p:cNvSpPr>
            <a:spLocks noGrp="1"/>
          </p:cNvSpPr>
          <p:nvPr>
            <p:ph type="dt" sz="quarter" idx="10"/>
          </p:nvPr>
        </p:nvSpPr>
        <p:spPr>
          <a:xfrm>
            <a:off x="457200" y="6356351"/>
            <a:ext cx="3352800" cy="196850"/>
          </a:xfrm>
        </p:spPr>
        <p:txBody>
          <a:bodyP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r>
              <a:rPr lang="en-US" altLang="en-US" sz="1200" dirty="0" smtClean="0">
                <a:solidFill>
                  <a:srgbClr val="898989"/>
                </a:solidFill>
              </a:rPr>
              <a:t>Copyright © 2016 Pearson Education, Inc.</a:t>
            </a:r>
            <a:endParaRPr lang="en-US" altLang="en-US" sz="1200" dirty="0">
              <a:solidFill>
                <a:srgbClr val="898989"/>
              </a:solidFill>
            </a:endParaRPr>
          </a:p>
        </p:txBody>
      </p:sp>
      <p:sp>
        <p:nvSpPr>
          <p:cNvPr id="8" name="Text Box 10"/>
          <p:cNvSpPr txBox="1">
            <a:spLocks noChangeArrowheads="1"/>
          </p:cNvSpPr>
          <p:nvPr userDrawn="1"/>
        </p:nvSpPr>
        <p:spPr bwMode="auto">
          <a:xfrm>
            <a:off x="8153400" y="6276201"/>
            <a:ext cx="45720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US" altLang="en-US" sz="1200" dirty="0" smtClean="0">
                <a:solidFill>
                  <a:srgbClr val="898989"/>
                </a:solidFill>
              </a:rPr>
              <a:t>1-2</a:t>
            </a:r>
            <a:endParaRPr lang="en-US" altLang="en-US" sz="1200" dirty="0">
              <a:ln>
                <a:solidFill>
                  <a:schemeClr val="tx1"/>
                </a:solidFill>
              </a:ln>
              <a:solidFill>
                <a:schemeClr val="tx1"/>
              </a:solidFill>
            </a:endParaRPr>
          </a:p>
        </p:txBody>
      </p:sp>
      <p:sp>
        <p:nvSpPr>
          <p:cNvPr id="9" name="Rectangle 7"/>
          <p:cNvSpPr>
            <a:spLocks noChangeArrowheads="1"/>
          </p:cNvSpPr>
          <p:nvPr userDrawn="1"/>
        </p:nvSpPr>
        <p:spPr bwMode="auto">
          <a:xfrm>
            <a:off x="7467600" y="6324600"/>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0" name="Rectangle 8"/>
          <p:cNvSpPr>
            <a:spLocks noChangeArrowheads="1"/>
          </p:cNvSpPr>
          <p:nvPr userDrawn="1"/>
        </p:nvSpPr>
        <p:spPr bwMode="auto">
          <a:xfrm>
            <a:off x="7696200" y="6324600"/>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1" name="Rectangle 9"/>
          <p:cNvSpPr>
            <a:spLocks noChangeArrowheads="1"/>
          </p:cNvSpPr>
          <p:nvPr userDrawn="1"/>
        </p:nvSpPr>
        <p:spPr bwMode="auto">
          <a:xfrm>
            <a:off x="7924800" y="6324600"/>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Tree>
    <p:extLst>
      <p:ext uri="{BB962C8B-B14F-4D97-AF65-F5344CB8AC3E}">
        <p14:creationId xmlns="" xmlns:p14="http://schemas.microsoft.com/office/powerpoint/2010/main" val="30092549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r>
              <a:rPr lang="en-US" altLang="en-US"/>
              <a:t>© 2007 by Prentice Hall</a:t>
            </a:r>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9834208-F802-4F47-BFFF-73B44CABDF99}" type="slidenum">
              <a:rPr lang="en-US" altLang="en-US"/>
              <a:pPr>
                <a:defRPr/>
              </a:pPr>
              <a:t>‹N°›</a:t>
            </a:fld>
            <a:endParaRPr lang="en-US" altLang="en-US"/>
          </a:p>
        </p:txBody>
      </p:sp>
    </p:spTree>
    <p:extLst>
      <p:ext uri="{BB962C8B-B14F-4D97-AF65-F5344CB8AC3E}">
        <p14:creationId xmlns="" xmlns:p14="http://schemas.microsoft.com/office/powerpoint/2010/main" val="13687922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US" altLang="en-US"/>
              <a:t>© 2007 by Prentice Hall</a:t>
            </a:r>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F3B56352-2CB5-4DE9-B120-B0EC30FCDC84}" type="slidenum">
              <a:rPr lang="en-US" altLang="en-US"/>
              <a:pPr>
                <a:defRPr/>
              </a:pPr>
              <a:t>‹N°›</a:t>
            </a:fld>
            <a:endParaRPr lang="en-US" altLang="en-US"/>
          </a:p>
        </p:txBody>
      </p:sp>
    </p:spTree>
    <p:extLst>
      <p:ext uri="{BB962C8B-B14F-4D97-AF65-F5344CB8AC3E}">
        <p14:creationId xmlns="" xmlns:p14="http://schemas.microsoft.com/office/powerpoint/2010/main" val="31563451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altLang="en-US"/>
              <a:t>© 2007 by Prentice Hall</a:t>
            </a:r>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449740F-ED3C-48ED-841F-502101EBC27A}" type="slidenum">
              <a:rPr lang="en-US" altLang="en-US"/>
              <a:pPr>
                <a:defRPr/>
              </a:pPr>
              <a:t>‹N°›</a:t>
            </a:fld>
            <a:endParaRPr lang="en-US" altLang="en-US"/>
          </a:p>
        </p:txBody>
      </p:sp>
    </p:spTree>
    <p:extLst>
      <p:ext uri="{BB962C8B-B14F-4D97-AF65-F5344CB8AC3E}">
        <p14:creationId xmlns="" xmlns:p14="http://schemas.microsoft.com/office/powerpoint/2010/main" val="24902245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altLang="en-US"/>
              <a:t>© 2007 by Prentice Hall</a:t>
            </a:r>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38860EF-2D7D-47AC-97A7-B9DC0BDDCDD6}" type="slidenum">
              <a:rPr lang="en-US" altLang="en-US"/>
              <a:pPr>
                <a:defRPr/>
              </a:pPr>
              <a:t>‹N°›</a:t>
            </a:fld>
            <a:endParaRPr lang="en-US" altLang="en-US"/>
          </a:p>
        </p:txBody>
      </p:sp>
    </p:spTree>
    <p:extLst>
      <p:ext uri="{BB962C8B-B14F-4D97-AF65-F5344CB8AC3E}">
        <p14:creationId xmlns="" xmlns:p14="http://schemas.microsoft.com/office/powerpoint/2010/main" val="6292521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altLang="en-US"/>
              <a:t>© 2007 by Prentice Hall</a:t>
            </a:r>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B3889AC-E614-40BA-B679-7971BD2BA2B7}" type="slidenum">
              <a:rPr lang="en-US" altLang="en-US"/>
              <a:pPr>
                <a:defRPr/>
              </a:pPr>
              <a:t>‹N°›</a:t>
            </a:fld>
            <a:endParaRPr lang="en-US" altLang="en-US"/>
          </a:p>
        </p:txBody>
      </p:sp>
    </p:spTree>
    <p:extLst>
      <p:ext uri="{BB962C8B-B14F-4D97-AF65-F5344CB8AC3E}">
        <p14:creationId xmlns="" xmlns:p14="http://schemas.microsoft.com/office/powerpoint/2010/main" val="34759440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altLang="en-US"/>
              <a:t>© 2007 by Prentice Hall</a:t>
            </a:r>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722A2AD-DC20-4840-A811-8218637D29B4}" type="slidenum">
              <a:rPr lang="en-US" altLang="en-US"/>
              <a:pPr>
                <a:defRPr/>
              </a:pPr>
              <a:t>‹N°›</a:t>
            </a:fld>
            <a:endParaRPr lang="en-US" altLang="en-US"/>
          </a:p>
        </p:txBody>
      </p:sp>
    </p:spTree>
    <p:extLst>
      <p:ext uri="{BB962C8B-B14F-4D97-AF65-F5344CB8AC3E}">
        <p14:creationId xmlns="" xmlns:p14="http://schemas.microsoft.com/office/powerpoint/2010/main" val="16776639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chartAndTx">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hart Placeholder 2"/>
          <p:cNvSpPr>
            <a:spLocks noGrp="1"/>
          </p:cNvSpPr>
          <p:nvPr>
            <p:ph type="chart" sz="half" idx="1"/>
          </p:nvPr>
        </p:nvSpPr>
        <p:spPr>
          <a:xfrm>
            <a:off x="457200" y="1600200"/>
            <a:ext cx="4038600" cy="4525963"/>
          </a:xfrm>
        </p:spPr>
        <p:txBody>
          <a:bodyPr rtlCol="0">
            <a:normAutofit/>
          </a:bodyPr>
          <a:lstStyle/>
          <a:p>
            <a:pPr lvl="0"/>
            <a:endParaRPr lang="en-US" noProof="0" smtClean="0"/>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r>
              <a:rPr lang="en-US" altLang="en-US"/>
              <a:t>© 2007 by Prentice Hall</a:t>
            </a:r>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E297D0F-A795-4B84-A48A-8096680CD7F8}" type="slidenum">
              <a:rPr lang="en-US" altLang="en-US"/>
              <a:pPr>
                <a:defRPr/>
              </a:pPr>
              <a:t>‹N°›</a:t>
            </a:fld>
            <a:endParaRPr lang="en-US" altLang="en-US"/>
          </a:p>
        </p:txBody>
      </p:sp>
    </p:spTree>
    <p:extLst>
      <p:ext uri="{BB962C8B-B14F-4D97-AF65-F5344CB8AC3E}">
        <p14:creationId xmlns="" xmlns:p14="http://schemas.microsoft.com/office/powerpoint/2010/main" val="17854008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FE9C9FD-99B0-4FFC-9DE1-F11AE9F7DE6F}" type="datetimeFigureOut">
              <a:rPr lang="en-US" smtClean="0"/>
              <a:pPr/>
              <a:t>3/11/2017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FDE42D-3CDF-4AD4-96CD-91E689B2A49B}" type="slidenum">
              <a:rPr lang="en-US" smtClean="0"/>
              <a:pPr/>
              <a:t>‹N°›</a:t>
            </a:fld>
            <a:endParaRPr lang="en-US"/>
          </a:p>
        </p:txBody>
      </p:sp>
    </p:spTree>
    <p:extLst>
      <p:ext uri="{BB962C8B-B14F-4D97-AF65-F5344CB8AC3E}">
        <p14:creationId xmlns="" xmlns:p14="http://schemas.microsoft.com/office/powerpoint/2010/main" val="7586979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E9C9FD-99B0-4FFC-9DE1-F11AE9F7DE6F}" type="datetimeFigureOut">
              <a:rPr lang="en-US" smtClean="0"/>
              <a:pPr/>
              <a:t>3/11/2017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FDE42D-3CDF-4AD4-96CD-91E689B2A49B}" type="slidenum">
              <a:rPr lang="en-US" smtClean="0"/>
              <a:pPr/>
              <a:t>‹N°›</a:t>
            </a:fld>
            <a:endParaRPr lang="en-US"/>
          </a:p>
        </p:txBody>
      </p:sp>
    </p:spTree>
    <p:extLst>
      <p:ext uri="{BB962C8B-B14F-4D97-AF65-F5344CB8AC3E}">
        <p14:creationId xmlns="" xmlns:p14="http://schemas.microsoft.com/office/powerpoint/2010/main" val="7944290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E9C9FD-99B0-4FFC-9DE1-F11AE9F7DE6F}" type="datetimeFigureOut">
              <a:rPr lang="en-US" smtClean="0"/>
              <a:pPr/>
              <a:t>3/11/2017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FDE42D-3CDF-4AD4-96CD-91E689B2A49B}" type="slidenum">
              <a:rPr lang="en-US" smtClean="0"/>
              <a:pPr/>
              <a:t>‹N°›</a:t>
            </a:fld>
            <a:endParaRPr lang="en-US"/>
          </a:p>
        </p:txBody>
      </p:sp>
    </p:spTree>
    <p:extLst>
      <p:ext uri="{BB962C8B-B14F-4D97-AF65-F5344CB8AC3E}">
        <p14:creationId xmlns="" xmlns:p14="http://schemas.microsoft.com/office/powerpoint/2010/main" val="42399485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r>
              <a:rPr lang="en-US" altLang="en-US" smtClean="0"/>
              <a:t>© 2007 by Prentice Hall</a:t>
            </a:r>
            <a:endParaRPr lang="en-US" alt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2E60E5F9-1816-4870-B0D3-4F0C5CE6CFBA}" type="slidenum">
              <a:rPr lang="en-US" altLang="en-US" smtClean="0"/>
              <a:pPr>
                <a:defRPr/>
              </a:pPr>
              <a:t>‹N°›</a:t>
            </a:fld>
            <a:endParaRPr lang="en-US" altLang="en-US"/>
          </a:p>
        </p:txBody>
      </p:sp>
    </p:spTree>
    <p:extLst>
      <p:ext uri="{BB962C8B-B14F-4D97-AF65-F5344CB8AC3E}">
        <p14:creationId xmlns="" xmlns:p14="http://schemas.microsoft.com/office/powerpoint/2010/main" val="39115478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FE9C9FD-99B0-4FFC-9DE1-F11AE9F7DE6F}" type="datetimeFigureOut">
              <a:rPr lang="en-US" smtClean="0"/>
              <a:pPr/>
              <a:t>3/11/2017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FDE42D-3CDF-4AD4-96CD-91E689B2A49B}" type="slidenum">
              <a:rPr lang="en-US" smtClean="0"/>
              <a:pPr/>
              <a:t>‹N°›</a:t>
            </a:fld>
            <a:endParaRPr lang="en-US"/>
          </a:p>
        </p:txBody>
      </p:sp>
    </p:spTree>
    <p:extLst>
      <p:ext uri="{BB962C8B-B14F-4D97-AF65-F5344CB8AC3E}">
        <p14:creationId xmlns="" xmlns:p14="http://schemas.microsoft.com/office/powerpoint/2010/main" val="42224792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FE9C9FD-99B0-4FFC-9DE1-F11AE9F7DE6F}" type="datetimeFigureOut">
              <a:rPr lang="en-US" smtClean="0"/>
              <a:pPr/>
              <a:t>3/11/2017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1FDE42D-3CDF-4AD4-96CD-91E689B2A49B}" type="slidenum">
              <a:rPr lang="en-US" smtClean="0"/>
              <a:pPr/>
              <a:t>‹N°›</a:t>
            </a:fld>
            <a:endParaRPr lang="en-US"/>
          </a:p>
        </p:txBody>
      </p:sp>
    </p:spTree>
    <p:extLst>
      <p:ext uri="{BB962C8B-B14F-4D97-AF65-F5344CB8AC3E}">
        <p14:creationId xmlns="" xmlns:p14="http://schemas.microsoft.com/office/powerpoint/2010/main" val="5075612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FE9C9FD-99B0-4FFC-9DE1-F11AE9F7DE6F}" type="datetimeFigureOut">
              <a:rPr lang="en-US" smtClean="0"/>
              <a:pPr/>
              <a:t>3/11/2017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1FDE42D-3CDF-4AD4-96CD-91E689B2A49B}" type="slidenum">
              <a:rPr lang="en-US" smtClean="0"/>
              <a:pPr/>
              <a:t>‹N°›</a:t>
            </a:fld>
            <a:endParaRPr lang="en-US"/>
          </a:p>
        </p:txBody>
      </p:sp>
    </p:spTree>
    <p:extLst>
      <p:ext uri="{BB962C8B-B14F-4D97-AF65-F5344CB8AC3E}">
        <p14:creationId xmlns="" xmlns:p14="http://schemas.microsoft.com/office/powerpoint/2010/main" val="41118678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E9C9FD-99B0-4FFC-9DE1-F11AE9F7DE6F}" type="datetimeFigureOut">
              <a:rPr lang="en-US" smtClean="0"/>
              <a:pPr/>
              <a:t>3/11/2017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1FDE42D-3CDF-4AD4-96CD-91E689B2A49B}" type="slidenum">
              <a:rPr lang="en-US" smtClean="0"/>
              <a:pPr/>
              <a:t>‹N°›</a:t>
            </a:fld>
            <a:endParaRPr lang="en-US"/>
          </a:p>
        </p:txBody>
      </p:sp>
    </p:spTree>
    <p:extLst>
      <p:ext uri="{BB962C8B-B14F-4D97-AF65-F5344CB8AC3E}">
        <p14:creationId xmlns="" xmlns:p14="http://schemas.microsoft.com/office/powerpoint/2010/main" val="308675723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E9C9FD-99B0-4FFC-9DE1-F11AE9F7DE6F}" type="datetimeFigureOut">
              <a:rPr lang="en-US" smtClean="0"/>
              <a:pPr/>
              <a:t>3/11/2017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FDE42D-3CDF-4AD4-96CD-91E689B2A49B}" type="slidenum">
              <a:rPr lang="en-US" smtClean="0"/>
              <a:pPr/>
              <a:t>‹N°›</a:t>
            </a:fld>
            <a:endParaRPr lang="en-US"/>
          </a:p>
        </p:txBody>
      </p:sp>
    </p:spTree>
    <p:extLst>
      <p:ext uri="{BB962C8B-B14F-4D97-AF65-F5344CB8AC3E}">
        <p14:creationId xmlns="" xmlns:p14="http://schemas.microsoft.com/office/powerpoint/2010/main" val="17629324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E9C9FD-99B0-4FFC-9DE1-F11AE9F7DE6F}" type="datetimeFigureOut">
              <a:rPr lang="en-US" smtClean="0"/>
              <a:pPr/>
              <a:t>3/11/2017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FDE42D-3CDF-4AD4-96CD-91E689B2A49B}" type="slidenum">
              <a:rPr lang="en-US" smtClean="0"/>
              <a:pPr/>
              <a:t>‹N°›</a:t>
            </a:fld>
            <a:endParaRPr lang="en-US"/>
          </a:p>
        </p:txBody>
      </p:sp>
    </p:spTree>
    <p:extLst>
      <p:ext uri="{BB962C8B-B14F-4D97-AF65-F5344CB8AC3E}">
        <p14:creationId xmlns="" xmlns:p14="http://schemas.microsoft.com/office/powerpoint/2010/main" val="26376613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E9C9FD-99B0-4FFC-9DE1-F11AE9F7DE6F}" type="datetimeFigureOut">
              <a:rPr lang="en-US" smtClean="0"/>
              <a:pPr/>
              <a:t>3/11/2017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FDE42D-3CDF-4AD4-96CD-91E689B2A49B}" type="slidenum">
              <a:rPr lang="en-US" smtClean="0"/>
              <a:pPr/>
              <a:t>‹N°›</a:t>
            </a:fld>
            <a:endParaRPr lang="en-US"/>
          </a:p>
        </p:txBody>
      </p:sp>
    </p:spTree>
    <p:extLst>
      <p:ext uri="{BB962C8B-B14F-4D97-AF65-F5344CB8AC3E}">
        <p14:creationId xmlns="" xmlns:p14="http://schemas.microsoft.com/office/powerpoint/2010/main" val="8292419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E9C9FD-99B0-4FFC-9DE1-F11AE9F7DE6F}" type="datetimeFigureOut">
              <a:rPr lang="en-US" smtClean="0"/>
              <a:pPr/>
              <a:t>3/11/2017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FDE42D-3CDF-4AD4-96CD-91E689B2A49B}" type="slidenum">
              <a:rPr lang="en-US" smtClean="0"/>
              <a:pPr/>
              <a:t>‹N°›</a:t>
            </a:fld>
            <a:endParaRPr lang="en-US"/>
          </a:p>
        </p:txBody>
      </p:sp>
    </p:spTree>
    <p:extLst>
      <p:ext uri="{BB962C8B-B14F-4D97-AF65-F5344CB8AC3E}">
        <p14:creationId xmlns="" xmlns:p14="http://schemas.microsoft.com/office/powerpoint/2010/main" val="33995683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r>
              <a:rPr lang="en-US" altLang="en-US" smtClean="0"/>
              <a:t>© 2007 by Prentice Hall</a:t>
            </a:r>
            <a:endParaRPr lang="en-US" alt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2E60E5F9-1816-4870-B0D3-4F0C5CE6CFBA}" type="slidenum">
              <a:rPr lang="en-US" altLang="en-US" smtClean="0"/>
              <a:pPr>
                <a:defRPr/>
              </a:pPr>
              <a:t>‹N°›</a:t>
            </a:fld>
            <a:endParaRPr lang="en-US" altLang="en-US"/>
          </a:p>
        </p:txBody>
      </p:sp>
    </p:spTree>
    <p:extLst>
      <p:ext uri="{BB962C8B-B14F-4D97-AF65-F5344CB8AC3E}">
        <p14:creationId xmlns="" xmlns:p14="http://schemas.microsoft.com/office/powerpoint/2010/main" val="28211062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r>
              <a:rPr lang="en-US" altLang="en-US"/>
              <a:t>© 2007 by Prentice Hall</a:t>
            </a:r>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F0A7C32-DA00-4D70-A2CF-57B28B4A0646}" type="slidenum">
              <a:rPr lang="en-US" altLang="en-US"/>
              <a:pPr>
                <a:defRPr/>
              </a:pPr>
              <a:t>‹N°›</a:t>
            </a:fld>
            <a:endParaRPr lang="en-US" altLang="en-US"/>
          </a:p>
        </p:txBody>
      </p:sp>
    </p:spTree>
    <p:extLst>
      <p:ext uri="{BB962C8B-B14F-4D97-AF65-F5344CB8AC3E}">
        <p14:creationId xmlns="" xmlns:p14="http://schemas.microsoft.com/office/powerpoint/2010/main" val="40746590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altLang="en-US" dirty="0"/>
              <a:t>© 2007 by Prentice Hall</a:t>
            </a:r>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332DFF5-694C-4A9B-8F63-D30864984CDB}" type="slidenum">
              <a:rPr lang="en-US" altLang="en-US"/>
              <a:pPr>
                <a:defRPr/>
              </a:pPr>
              <a:t>‹N°›</a:t>
            </a:fld>
            <a:endParaRPr lang="en-US" altLang="en-US"/>
          </a:p>
        </p:txBody>
      </p:sp>
    </p:spTree>
    <p:extLst>
      <p:ext uri="{BB962C8B-B14F-4D97-AF65-F5344CB8AC3E}">
        <p14:creationId xmlns="" xmlns:p14="http://schemas.microsoft.com/office/powerpoint/2010/main" val="1524047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r>
              <a:rPr lang="en-US" altLang="en-US" smtClean="0"/>
              <a:t>© 2007 by Prentice Hall</a:t>
            </a:r>
            <a:endParaRPr lang="en-US" alt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2E60E5F9-1816-4870-B0D3-4F0C5CE6CFBA}" type="slidenum">
              <a:rPr lang="en-US" altLang="en-US" smtClean="0"/>
              <a:pPr>
                <a:defRPr/>
              </a:pPr>
              <a:t>‹N°›</a:t>
            </a:fld>
            <a:endParaRPr lang="en-US" altLang="en-US"/>
          </a:p>
        </p:txBody>
      </p:sp>
    </p:spTree>
    <p:extLst>
      <p:ext uri="{BB962C8B-B14F-4D97-AF65-F5344CB8AC3E}">
        <p14:creationId xmlns="" xmlns:p14="http://schemas.microsoft.com/office/powerpoint/2010/main" val="101503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altLang="en-US"/>
              <a:t>© 2007 by Prentice Hall</a:t>
            </a:r>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DCDFE2D-EDE1-417D-9C19-93986F964960}" type="slidenum">
              <a:rPr lang="en-US" altLang="en-US"/>
              <a:pPr>
                <a:defRPr/>
              </a:pPr>
              <a:t>‹N°›</a:t>
            </a:fld>
            <a:endParaRPr lang="en-US" altLang="en-US"/>
          </a:p>
        </p:txBody>
      </p:sp>
    </p:spTree>
    <p:extLst>
      <p:ext uri="{BB962C8B-B14F-4D97-AF65-F5344CB8AC3E}">
        <p14:creationId xmlns="" xmlns:p14="http://schemas.microsoft.com/office/powerpoint/2010/main" val="3080161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r>
              <a:rPr lang="en-US" altLang="en-US"/>
              <a:t>© 2007 by Prentice Hall</a:t>
            </a:r>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C7B7569-7B47-41DA-A2B5-7220AACA6214}" type="slidenum">
              <a:rPr lang="en-US" altLang="en-US"/>
              <a:pPr>
                <a:defRPr/>
              </a:pPr>
              <a:t>‹N°›</a:t>
            </a:fld>
            <a:endParaRPr lang="en-US" altLang="en-US"/>
          </a:p>
        </p:txBody>
      </p:sp>
    </p:spTree>
    <p:extLst>
      <p:ext uri="{BB962C8B-B14F-4D97-AF65-F5344CB8AC3E}">
        <p14:creationId xmlns="" xmlns:p14="http://schemas.microsoft.com/office/powerpoint/2010/main" val="36300861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r>
              <a:rPr lang="en-US" altLang="en-US"/>
              <a:t>© 2007 by Prentice Hall</a:t>
            </a:r>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187C637B-7718-4BE7-97C6-48D473505B25}" type="slidenum">
              <a:rPr lang="en-US" altLang="en-US"/>
              <a:pPr>
                <a:defRPr/>
              </a:pPr>
              <a:t>‹N°›</a:t>
            </a:fld>
            <a:endParaRPr lang="en-US" altLang="en-US"/>
          </a:p>
        </p:txBody>
      </p:sp>
    </p:spTree>
    <p:extLst>
      <p:ext uri="{BB962C8B-B14F-4D97-AF65-F5344CB8AC3E}">
        <p14:creationId xmlns="" xmlns:p14="http://schemas.microsoft.com/office/powerpoint/2010/main" val="3674945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l" eaLnBrk="1" hangingPunct="1">
              <a:defRPr sz="1200" smtClean="0">
                <a:solidFill>
                  <a:srgbClr val="898989"/>
                </a:solidFill>
              </a:defRPr>
            </a:lvl1pPr>
          </a:lstStyle>
          <a:p>
            <a:pPr>
              <a:defRPr/>
            </a:pPr>
            <a:r>
              <a:rPr lang="en-US" altLang="en-US"/>
              <a:t>© 2007 by Prentice Hall</a:t>
            </a: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hangingPunct="1">
              <a:defRPr sz="1200">
                <a:solidFill>
                  <a:schemeClr val="tx1">
                    <a:tint val="75000"/>
                  </a:schemeClr>
                </a:solidFill>
                <a:latin typeface="Arial" pitchFamily="-110" charset="0"/>
                <a:ea typeface="+mn-ea"/>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defRPr>
            </a:lvl1pPr>
          </a:lstStyle>
          <a:p>
            <a:pPr>
              <a:defRPr/>
            </a:pPr>
            <a:fld id="{2E60E5F9-1816-4870-B0D3-4F0C5CE6CFBA}" type="slidenum">
              <a:rPr lang="en-US" altLang="en-US"/>
              <a:pPr>
                <a:defRPr/>
              </a:pPr>
              <a:t>‹N°›</a:t>
            </a:fld>
            <a:endParaRPr lang="en-US" altLang="en-US"/>
          </a:p>
        </p:txBody>
      </p:sp>
    </p:spTree>
  </p:cSld>
  <p:clrMap bg1="lt1" tx1="dk1" bg2="lt2" tx2="dk2" accent1="accent1" accent2="accent2" accent3="accent3" accent4="accent4" accent5="accent5" accent6="accent6" hlink="hlink" folHlink="folHlink"/>
  <p:sldLayoutIdLst>
    <p:sldLayoutId id="2147483674" r:id="rId1"/>
    <p:sldLayoutId id="2147483677" r:id="rId2"/>
    <p:sldLayoutId id="2147483675" r:id="rId3"/>
    <p:sldLayoutId id="2147483662" r:id="rId4"/>
    <p:sldLayoutId id="2147483663" r:id="rId5"/>
    <p:sldLayoutId id="2147483676"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2" r:id="rId15"/>
    <p:sldLayoutId id="2147483673" r:id="rId16"/>
  </p:sldLayoutIdLst>
  <p:hf hdr="0" ftr="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110" charset="-128"/>
          <a:cs typeface="ＭＳ Ｐゴシック" pitchFamily="-110" charset="-128"/>
        </a:defRPr>
      </a:lvl1pPr>
      <a:lvl2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2pPr>
      <a:lvl3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3pPr>
      <a:lvl4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4pPr>
      <a:lvl5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5pPr>
      <a:lvl6pPr marL="4572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6pPr>
      <a:lvl7pPr marL="9144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7pPr>
      <a:lvl8pPr marL="13716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8pPr>
      <a:lvl9pPr marL="18288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itchFamily="-110"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10"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10"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10"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E9C9FD-99B0-4FFC-9DE1-F11AE9F7DE6F}" type="datetimeFigureOut">
              <a:rPr lang="en-US" smtClean="0"/>
              <a:pPr/>
              <a:t>3/11/2017</a:t>
            </a:fld>
            <a:endParaRPr lang="en-US"/>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FDE42D-3CDF-4AD4-96CD-91E689B2A49B}" type="slidenum">
              <a:rPr lang="en-US" smtClean="0"/>
              <a:pPr/>
              <a:t>‹N°›</a:t>
            </a:fld>
            <a:endParaRPr lang="en-US"/>
          </a:p>
        </p:txBody>
      </p:sp>
    </p:spTree>
    <p:extLst>
      <p:ext uri="{BB962C8B-B14F-4D97-AF65-F5344CB8AC3E}">
        <p14:creationId xmlns="" xmlns:p14="http://schemas.microsoft.com/office/powerpoint/2010/main" val="533297588"/>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Rectangle 4"/>
          <p:cNvSpPr>
            <a:spLocks noGrp="1" noChangeArrowheads="1"/>
          </p:cNvSpPr>
          <p:nvPr>
            <p:ph idx="1"/>
          </p:nvPr>
        </p:nvSpPr>
        <p:spPr>
          <a:xfrm>
            <a:off x="1143000" y="2133600"/>
            <a:ext cx="7162800" cy="2971800"/>
          </a:xfrm>
        </p:spPr>
        <p:txBody>
          <a:bodyPr/>
          <a:lstStyle/>
          <a:p>
            <a:pPr eaLnBrk="1" hangingPunct="1">
              <a:buFontTx/>
              <a:buNone/>
            </a:pPr>
            <a:r>
              <a:rPr lang="en-US" altLang="en-US" sz="4000" b="1" dirty="0" smtClean="0">
                <a:ea typeface="ＭＳ Ｐゴシック" panose="020B0600070205080204" pitchFamily="34" charset="-128"/>
              </a:rPr>
              <a:t>Chapter 2:</a:t>
            </a:r>
          </a:p>
          <a:p>
            <a:pPr eaLnBrk="1" hangingPunct="1">
              <a:buFontTx/>
              <a:buNone/>
            </a:pPr>
            <a:r>
              <a:rPr lang="en-US" altLang="en-US" sz="4000" b="1" dirty="0" smtClean="0">
                <a:ea typeface="ＭＳ Ｐゴシック" panose="020B0600070205080204" pitchFamily="34" charset="-128"/>
              </a:rPr>
              <a:t>Managing Stress and Well-Being</a:t>
            </a:r>
          </a:p>
        </p:txBody>
      </p:sp>
      <p:sp>
        <p:nvSpPr>
          <p:cNvPr id="14" name="Rectangle 5" descr="Purple mesh"/>
          <p:cNvSpPr txBox="1">
            <a:spLocks noChangeArrowheads="1"/>
          </p:cNvSpPr>
          <p:nvPr/>
        </p:nvSpPr>
        <p:spPr bwMode="auto">
          <a:xfrm>
            <a:off x="457200" y="304800"/>
            <a:ext cx="8153400" cy="990600"/>
          </a:xfrm>
          <a:prstGeom prst="rect">
            <a:avLst/>
          </a:prstGeom>
          <a:solidFill>
            <a:srgbClr val="0084C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defTabSz="457200" rtl="0" eaLnBrk="0" fontAlgn="base" hangingPunct="0">
              <a:spcBef>
                <a:spcPct val="0"/>
              </a:spcBef>
              <a:spcAft>
                <a:spcPct val="0"/>
              </a:spcAft>
              <a:defRPr sz="4400" kern="1200">
                <a:solidFill>
                  <a:schemeClr val="tx1"/>
                </a:solidFill>
                <a:latin typeface="+mj-lt"/>
                <a:ea typeface="ＭＳ Ｐゴシック" pitchFamily="-110" charset="-128"/>
                <a:cs typeface="ＭＳ Ｐゴシック" pitchFamily="-110" charset="-128"/>
              </a:defRPr>
            </a:lvl1pPr>
            <a:lvl2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2pPr>
            <a:lvl3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3pPr>
            <a:lvl4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4pPr>
            <a:lvl5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5pPr>
            <a:lvl6pPr marL="4572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6pPr>
            <a:lvl7pPr marL="9144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7pPr>
            <a:lvl8pPr marL="13716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8pPr>
            <a:lvl9pPr marL="18288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9pPr>
          </a:lstStyle>
          <a:p>
            <a:pPr eaLnBrk="1" hangingPunct="1"/>
            <a:r>
              <a:rPr lang="en-US" altLang="en-US" sz="4000" smtClean="0">
                <a:solidFill>
                  <a:schemeClr val="bg1"/>
                </a:solidFill>
                <a:ea typeface="ＭＳ Ｐゴシック" panose="020B0600070205080204" pitchFamily="34" charset="-128"/>
              </a:rPr>
              <a:t>Developing Management Skills</a:t>
            </a:r>
            <a:endParaRPr lang="en-US" altLang="en-US" sz="4000" dirty="0" smtClean="0">
              <a:solidFill>
                <a:schemeClr val="bg1"/>
              </a:solidFill>
              <a:ea typeface="ＭＳ Ｐゴシック" panose="020B0600070205080204" pitchFamily="34" charset="-128"/>
            </a:endParaRPr>
          </a:p>
        </p:txBody>
      </p:sp>
      <p:sp>
        <p:nvSpPr>
          <p:cNvPr id="16" name="Line 6"/>
          <p:cNvSpPr>
            <a:spLocks noChangeShapeType="1"/>
          </p:cNvSpPr>
          <p:nvPr/>
        </p:nvSpPr>
        <p:spPr bwMode="auto">
          <a:xfrm>
            <a:off x="457200" y="6248400"/>
            <a:ext cx="8229600" cy="0"/>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anchor="ctr"/>
          <a:lstStyle/>
          <a:p>
            <a:endParaRPr lang="en-US"/>
          </a:p>
        </p:txBody>
      </p:sp>
      <p:sp>
        <p:nvSpPr>
          <p:cNvPr id="22" name="Rectangle 7"/>
          <p:cNvSpPr>
            <a:spLocks noChangeArrowheads="1"/>
          </p:cNvSpPr>
          <p:nvPr/>
        </p:nvSpPr>
        <p:spPr bwMode="auto">
          <a:xfrm>
            <a:off x="74432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23" name="Rectangle 8"/>
          <p:cNvSpPr>
            <a:spLocks noChangeArrowheads="1"/>
          </p:cNvSpPr>
          <p:nvPr/>
        </p:nvSpPr>
        <p:spPr bwMode="auto">
          <a:xfrm>
            <a:off x="76718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24" name="Rectangle 9"/>
          <p:cNvSpPr>
            <a:spLocks noChangeArrowheads="1"/>
          </p:cNvSpPr>
          <p:nvPr/>
        </p:nvSpPr>
        <p:spPr bwMode="auto">
          <a:xfrm>
            <a:off x="79004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25" name="Text Box 10"/>
          <p:cNvSpPr txBox="1">
            <a:spLocks noChangeArrowheads="1"/>
          </p:cNvSpPr>
          <p:nvPr/>
        </p:nvSpPr>
        <p:spPr bwMode="auto">
          <a:xfrm>
            <a:off x="8129016" y="6400800"/>
            <a:ext cx="45720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US" altLang="en-US" sz="1200" dirty="0" smtClean="0">
                <a:solidFill>
                  <a:srgbClr val="898989"/>
                </a:solidFill>
              </a:rPr>
              <a:t>2-1</a:t>
            </a:r>
            <a:endParaRPr lang="en-US" altLang="en-US" sz="1200" dirty="0">
              <a:ln>
                <a:solidFill>
                  <a:schemeClr val="tx1"/>
                </a:solidFill>
              </a:ln>
              <a:solidFill>
                <a:schemeClr val="tx1"/>
              </a:solidFill>
            </a:endParaRPr>
          </a:p>
        </p:txBody>
      </p:sp>
      <p:sp>
        <p:nvSpPr>
          <p:cNvPr id="10" name="Date Placeholder 3"/>
          <p:cNvSpPr txBox="1">
            <a:spLocks/>
          </p:cNvSpPr>
          <p:nvPr/>
        </p:nvSpPr>
        <p:spPr>
          <a:xfrm>
            <a:off x="457200" y="6432550"/>
            <a:ext cx="3352800" cy="196850"/>
          </a:xfrm>
          <a:prstGeom prst="rect">
            <a:avLst/>
          </a:prstGeom>
        </p:spPr>
        <p:txBody>
          <a:bodyPr vert="horz" wrap="square" lIns="91440" tIns="45720" rIns="91440" bIns="45720" numCol="1" anchor="ctr" anchorCtr="0" compatLnSpc="1">
            <a:prstTxWarp prst="textNoShape">
              <a:avLst/>
            </a:prstTxWarp>
          </a:bodyPr>
          <a:lstStyle>
            <a:defPPr>
              <a:defRPr lang="en-US"/>
            </a:defPPr>
            <a:lvl1pPr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1pPr>
            <a:lvl2pPr marL="37931725" indent="-37474525"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5pPr>
            <a:lvl6pPr marL="4572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6pPr>
            <a:lvl7pPr marL="9144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7pPr>
            <a:lvl8pPr marL="13716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8pPr>
            <a:lvl9pPr marL="18288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9pPr>
          </a:lstStyle>
          <a:p>
            <a:pPr eaLnBrk="1" hangingPunct="1"/>
            <a:r>
              <a:rPr lang="en-US" altLang="en-US" sz="1200" dirty="0" smtClean="0">
                <a:solidFill>
                  <a:srgbClr val="898989"/>
                </a:solidFill>
              </a:rPr>
              <a:t>Copyright © 2016 Pearson Education, Inc.</a:t>
            </a:r>
            <a:endParaRPr lang="en-US" altLang="en-US" sz="1200" dirty="0">
              <a:solidFill>
                <a:srgbClr val="898989"/>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4"/>
            <a:ext cx="8229600" cy="1143000"/>
          </a:xfrm>
        </p:spPr>
        <p:txBody>
          <a:bodyPr/>
          <a:lstStyle/>
          <a:p>
            <a:r>
              <a:rPr lang="en-US" b="1" dirty="0" smtClean="0">
                <a:solidFill>
                  <a:srgbClr val="FF0000"/>
                </a:solidFill>
              </a:rPr>
              <a:t>REACTIONS TO STRESS</a:t>
            </a:r>
            <a:endParaRPr lang="en-US" dirty="0">
              <a:solidFill>
                <a:srgbClr val="FF0000"/>
              </a:solidFill>
            </a:endParaRPr>
          </a:p>
        </p:txBody>
      </p:sp>
      <p:sp>
        <p:nvSpPr>
          <p:cNvPr id="3" name="Espace réservé du contenu 2"/>
          <p:cNvSpPr>
            <a:spLocks noGrp="1"/>
          </p:cNvSpPr>
          <p:nvPr>
            <p:ph idx="1"/>
          </p:nvPr>
        </p:nvSpPr>
        <p:spPr>
          <a:xfrm>
            <a:off x="0" y="1071546"/>
            <a:ext cx="9144000" cy="6329394"/>
          </a:xfrm>
        </p:spPr>
        <p:txBody>
          <a:bodyPr/>
          <a:lstStyle/>
          <a:p>
            <a:r>
              <a:rPr lang="en-US" b="1" dirty="0" smtClean="0">
                <a:solidFill>
                  <a:srgbClr val="006600"/>
                </a:solidFill>
              </a:rPr>
              <a:t>Alarm stage </a:t>
            </a:r>
          </a:p>
          <a:p>
            <a:pPr>
              <a:buFont typeface="Wingdings 2" pitchFamily="18" charset="2"/>
              <a:buChar char="C"/>
            </a:pPr>
            <a:r>
              <a:rPr lang="en-US" sz="2800" dirty="0" smtClean="0"/>
              <a:t>increases in anxiety or fear if the stressor is a threat</a:t>
            </a:r>
          </a:p>
          <a:p>
            <a:pPr>
              <a:buFont typeface="Wingdings 2" pitchFamily="18" charset="2"/>
              <a:buChar char="C"/>
            </a:pPr>
            <a:r>
              <a:rPr lang="en-US" sz="2800" dirty="0" smtClean="0"/>
              <a:t>increases in sorrow or depression if the stressor is a loss.</a:t>
            </a:r>
          </a:p>
          <a:p>
            <a:pPr>
              <a:buFont typeface="Wingdings 2" pitchFamily="18" charset="2"/>
              <a:buChar char="C"/>
            </a:pPr>
            <a:r>
              <a:rPr lang="en-US" sz="2800" dirty="0" smtClean="0"/>
              <a:t> A feeling of shock or confusion if the stressor is acute. </a:t>
            </a:r>
          </a:p>
          <a:p>
            <a:pPr>
              <a:buFont typeface="Wingdings 2" pitchFamily="18" charset="2"/>
              <a:buChar char="C"/>
            </a:pPr>
            <a:r>
              <a:rPr lang="en-US" sz="2800" dirty="0" smtClean="0"/>
              <a:t>Individual’s energy resources are mobilized and heart rate, blood pressure, and alertness increase. </a:t>
            </a:r>
          </a:p>
          <a:p>
            <a:pPr>
              <a:buFont typeface="Wingdings 2" pitchFamily="18" charset="2"/>
              <a:buChar char="C"/>
            </a:pPr>
            <a:r>
              <a:rPr lang="en-US" sz="2800" dirty="0" smtClean="0"/>
              <a:t>These reactions are largely self correcting if the stressor is of brief duration.</a:t>
            </a:r>
          </a:p>
          <a:p>
            <a:r>
              <a:rPr lang="en-US" b="1" dirty="0" smtClean="0">
                <a:solidFill>
                  <a:srgbClr val="006600"/>
                </a:solidFill>
              </a:rPr>
              <a:t>Resistance stage</a:t>
            </a:r>
          </a:p>
          <a:p>
            <a:pPr>
              <a:buFont typeface="Wingdings 2" pitchFamily="18" charset="2"/>
              <a:buChar char="C"/>
            </a:pPr>
            <a:r>
              <a:rPr lang="en-US" sz="2800" dirty="0" smtClean="0"/>
              <a:t>defense mechanisms predominate</a:t>
            </a:r>
          </a:p>
          <a:p>
            <a:pPr>
              <a:buFont typeface="Wingdings 2" pitchFamily="18" charset="2"/>
              <a:buChar char="C"/>
            </a:pPr>
            <a:r>
              <a:rPr lang="en-US" sz="2800" dirty="0" smtClean="0"/>
              <a:t>body begins to store up excess energy.</a:t>
            </a:r>
            <a:endParaRPr lang="en-US" sz="2800" dirty="0"/>
          </a:p>
        </p:txBody>
      </p:sp>
      <p:sp>
        <p:nvSpPr>
          <p:cNvPr id="5" name="Espace réservé du numéro de diapositive 4"/>
          <p:cNvSpPr>
            <a:spLocks noGrp="1"/>
          </p:cNvSpPr>
          <p:nvPr>
            <p:ph type="sldNum" sz="quarter" idx="12"/>
          </p:nvPr>
        </p:nvSpPr>
        <p:spPr/>
        <p:txBody>
          <a:bodyPr/>
          <a:lstStyle/>
          <a:p>
            <a:pPr>
              <a:defRPr/>
            </a:pPr>
            <a:fld id="{A332DFF5-694C-4A9B-8F63-D30864984CDB}" type="slidenum">
              <a:rPr lang="en-US" altLang="en-US" smtClean="0"/>
              <a:pPr>
                <a:defRPr/>
              </a:pPr>
              <a:t>10</a:t>
            </a:fld>
            <a:endParaRPr lang="en-US"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71538" y="785794"/>
            <a:ext cx="6286544" cy="642918"/>
          </a:xfrm>
        </p:spPr>
        <p:txBody>
          <a:bodyPr/>
          <a:lstStyle/>
          <a:p>
            <a:r>
              <a:rPr lang="en-US" sz="2800" b="1" dirty="0" smtClean="0">
                <a:solidFill>
                  <a:srgbClr val="006600"/>
                </a:solidFill>
              </a:rPr>
              <a:t>Resistance stage: </a:t>
            </a:r>
            <a:r>
              <a:rPr lang="en-US" sz="2800" b="1" dirty="0" smtClean="0">
                <a:solidFill>
                  <a:srgbClr val="7030A0"/>
                </a:solidFill>
              </a:rPr>
              <a:t>defense mechanisms </a:t>
            </a:r>
            <a:endParaRPr lang="en-US" sz="2800" b="1" dirty="0">
              <a:solidFill>
                <a:srgbClr val="7030A0"/>
              </a:solidFill>
            </a:endParaRPr>
          </a:p>
        </p:txBody>
      </p:sp>
      <p:sp>
        <p:nvSpPr>
          <p:cNvPr id="3" name="Espace réservé du contenu 2"/>
          <p:cNvSpPr>
            <a:spLocks noGrp="1"/>
          </p:cNvSpPr>
          <p:nvPr>
            <p:ph idx="1"/>
          </p:nvPr>
        </p:nvSpPr>
        <p:spPr>
          <a:xfrm>
            <a:off x="142844" y="1357298"/>
            <a:ext cx="8972584" cy="5500702"/>
          </a:xfrm>
        </p:spPr>
        <p:txBody>
          <a:bodyPr/>
          <a:lstStyle/>
          <a:p>
            <a:r>
              <a:rPr lang="en-US" sz="2800" b="1" i="1" dirty="0" smtClean="0"/>
              <a:t>Aggression: </a:t>
            </a:r>
            <a:r>
              <a:rPr lang="en-US" sz="2800" i="1" dirty="0" smtClean="0"/>
              <a:t>attacking stressor </a:t>
            </a:r>
            <a:r>
              <a:rPr lang="en-US" sz="2800" dirty="0" smtClean="0"/>
              <a:t>directly. attacking oneself, other people, or even objects (e.g., whacking the PC ). </a:t>
            </a:r>
          </a:p>
          <a:p>
            <a:r>
              <a:rPr lang="en-US" sz="2800" b="1" i="1" dirty="0" smtClean="0"/>
              <a:t>Regression:</a:t>
            </a:r>
            <a:r>
              <a:rPr lang="en-US" sz="2800" i="1" dirty="0" smtClean="0"/>
              <a:t> adoption of a behavior </a:t>
            </a:r>
            <a:r>
              <a:rPr lang="en-US" sz="2800" dirty="0" smtClean="0"/>
              <a:t>pattern or response that was successful at some earlier time (e.g., responding in childish ways). </a:t>
            </a:r>
          </a:p>
          <a:p>
            <a:r>
              <a:rPr lang="en-US" sz="2800" b="1" i="1" dirty="0" smtClean="0"/>
              <a:t>Repression: </a:t>
            </a:r>
            <a:r>
              <a:rPr lang="en-US" sz="2800" i="1" dirty="0" smtClean="0"/>
              <a:t>denial of the stressor, </a:t>
            </a:r>
            <a:r>
              <a:rPr lang="en-US" sz="2800" dirty="0" smtClean="0"/>
              <a:t>forgetting, or redefining the stressor (e.g., deciding that it isn’t so scary after all). </a:t>
            </a:r>
          </a:p>
          <a:p>
            <a:r>
              <a:rPr lang="en-US" sz="2800" b="1" dirty="0" smtClean="0"/>
              <a:t>Withdrawal</a:t>
            </a:r>
            <a:r>
              <a:rPr lang="en-US" sz="2800" i="1" dirty="0" smtClean="0"/>
              <a:t> : </a:t>
            </a:r>
            <a:r>
              <a:rPr lang="en-US" sz="2800" dirty="0" smtClean="0"/>
              <a:t>psychological and physical forms: fantasy, inattention, purposive forgetting, situation escape</a:t>
            </a:r>
          </a:p>
          <a:p>
            <a:r>
              <a:rPr lang="en-US" sz="2800" dirty="0" smtClean="0"/>
              <a:t> </a:t>
            </a:r>
            <a:r>
              <a:rPr lang="en-US" sz="2800" b="1" dirty="0" smtClean="0"/>
              <a:t>Fixation: </a:t>
            </a:r>
            <a:r>
              <a:rPr lang="en-US" sz="2800" dirty="0" smtClean="0"/>
              <a:t>persisting in a response regardless of its effectiveness (e.g., repeatedly and rapidly redialing a telephone number when it is busy).</a:t>
            </a:r>
            <a:endParaRPr lang="en-US" sz="2800" dirty="0"/>
          </a:p>
        </p:txBody>
      </p:sp>
      <p:sp>
        <p:nvSpPr>
          <p:cNvPr id="5" name="Espace réservé du numéro de diapositive 4"/>
          <p:cNvSpPr>
            <a:spLocks noGrp="1"/>
          </p:cNvSpPr>
          <p:nvPr>
            <p:ph type="sldNum" sz="quarter" idx="12"/>
          </p:nvPr>
        </p:nvSpPr>
        <p:spPr/>
        <p:txBody>
          <a:bodyPr/>
          <a:lstStyle/>
          <a:p>
            <a:pPr>
              <a:defRPr/>
            </a:pPr>
            <a:fld id="{A332DFF5-694C-4A9B-8F63-D30864984CDB}" type="slidenum">
              <a:rPr lang="en-US" altLang="en-US" smtClean="0"/>
              <a:pPr>
                <a:defRPr/>
              </a:pPr>
              <a:t>11</a:t>
            </a:fld>
            <a:endParaRPr lang="en-US" altLang="en-US"/>
          </a:p>
        </p:txBody>
      </p:sp>
      <p:sp>
        <p:nvSpPr>
          <p:cNvPr id="6" name="Titre 1"/>
          <p:cNvSpPr txBox="1">
            <a:spLocks/>
          </p:cNvSpPr>
          <p:nvPr/>
        </p:nvSpPr>
        <p:spPr bwMode="auto">
          <a:xfrm>
            <a:off x="457200" y="-24"/>
            <a:ext cx="8229600" cy="7858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US" sz="4400" b="1" i="0" u="none" strike="noStrike" kern="1200" cap="none" spc="0" normalizeH="0" baseline="0" noProof="0" dirty="0" smtClean="0">
                <a:ln>
                  <a:noFill/>
                </a:ln>
                <a:solidFill>
                  <a:srgbClr val="FF0000"/>
                </a:solidFill>
                <a:effectLst/>
                <a:uLnTx/>
                <a:uFillTx/>
                <a:latin typeface="+mj-lt"/>
                <a:ea typeface="ＭＳ Ｐゴシック" pitchFamily="-110" charset="-128"/>
                <a:cs typeface="ＭＳ Ｐゴシック" pitchFamily="-110" charset="-128"/>
              </a:rPr>
              <a:t>REACTIONS TO STRESS</a:t>
            </a:r>
            <a:endParaRPr kumimoji="0" lang="en-US" sz="4400" b="0" i="0" u="none" strike="noStrike" kern="1200" cap="none" spc="0" normalizeH="0" baseline="0" noProof="0" dirty="0">
              <a:ln>
                <a:noFill/>
              </a:ln>
              <a:solidFill>
                <a:srgbClr val="FF0000"/>
              </a:solidFill>
              <a:effectLst/>
              <a:uLnTx/>
              <a:uFillTx/>
              <a:latin typeface="+mj-lt"/>
              <a:ea typeface="ＭＳ Ｐゴシック" pitchFamily="-110" charset="-128"/>
              <a:cs typeface="ＭＳ Ｐゴシック" pitchFamily="-110" charset="-12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1600200"/>
            <a:ext cx="9144000" cy="6686584"/>
          </a:xfrm>
        </p:spPr>
        <p:txBody>
          <a:bodyPr/>
          <a:lstStyle/>
          <a:p>
            <a:r>
              <a:rPr lang="en-US" sz="2800" dirty="0" smtClean="0"/>
              <a:t>If these defense mechanisms reduce a person’s feeling of stress, negative effects such as high blood pressure, anxiety, or mental disorders are never experienced.</a:t>
            </a:r>
          </a:p>
          <a:p>
            <a:r>
              <a:rPr lang="en-US" sz="2800" dirty="0" smtClean="0"/>
              <a:t>The primary evidence that prolonged stress has occurred may simply be an increase in psychological defensiveness. </a:t>
            </a:r>
          </a:p>
          <a:p>
            <a:r>
              <a:rPr lang="en-US" sz="2800" dirty="0" smtClean="0"/>
              <a:t>However, when stress is so pronounced as to overwhelm defenses or so enduring as to outlast available energy for defensiveness, </a:t>
            </a:r>
            <a:r>
              <a:rPr lang="en-US" sz="2800" b="1" i="1" dirty="0" smtClean="0"/>
              <a:t>exhaustion </a:t>
            </a:r>
            <a:r>
              <a:rPr lang="en-US" sz="2800" i="1" dirty="0" smtClean="0"/>
              <a:t>may </a:t>
            </a:r>
            <a:r>
              <a:rPr lang="en-US" sz="2800" dirty="0" smtClean="0"/>
              <a:t>result, producing pathological consequences.</a:t>
            </a:r>
            <a:endParaRPr lang="en-US" sz="2800" dirty="0"/>
          </a:p>
        </p:txBody>
      </p:sp>
      <p:sp>
        <p:nvSpPr>
          <p:cNvPr id="5" name="Espace réservé du numéro de diapositive 4"/>
          <p:cNvSpPr>
            <a:spLocks noGrp="1"/>
          </p:cNvSpPr>
          <p:nvPr>
            <p:ph type="sldNum" sz="quarter" idx="12"/>
          </p:nvPr>
        </p:nvSpPr>
        <p:spPr/>
        <p:txBody>
          <a:bodyPr/>
          <a:lstStyle/>
          <a:p>
            <a:pPr>
              <a:defRPr/>
            </a:pPr>
            <a:fld id="{A332DFF5-694C-4A9B-8F63-D30864984CDB}" type="slidenum">
              <a:rPr lang="en-US" altLang="en-US" smtClean="0"/>
              <a:pPr>
                <a:defRPr/>
              </a:pPr>
              <a:t>12</a:t>
            </a:fld>
            <a:endParaRPr lang="en-US" altLang="en-US"/>
          </a:p>
        </p:txBody>
      </p:sp>
      <p:sp>
        <p:nvSpPr>
          <p:cNvPr id="7" name="Titre 1"/>
          <p:cNvSpPr txBox="1">
            <a:spLocks/>
          </p:cNvSpPr>
          <p:nvPr/>
        </p:nvSpPr>
        <p:spPr bwMode="auto">
          <a:xfrm>
            <a:off x="457200" y="-24"/>
            <a:ext cx="8229600" cy="7858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US" sz="4400" b="1" i="0" u="none" strike="noStrike" kern="1200" cap="none" spc="0" normalizeH="0" baseline="0" noProof="0" dirty="0" smtClean="0">
                <a:ln>
                  <a:noFill/>
                </a:ln>
                <a:solidFill>
                  <a:srgbClr val="FF0000"/>
                </a:solidFill>
                <a:effectLst/>
                <a:uLnTx/>
                <a:uFillTx/>
                <a:latin typeface="+mj-lt"/>
                <a:ea typeface="ＭＳ Ｐゴシック" pitchFamily="-110" charset="-128"/>
                <a:cs typeface="ＭＳ Ｐゴシック" pitchFamily="-110" charset="-128"/>
              </a:rPr>
              <a:t>REACTIONS TO STRESS</a:t>
            </a:r>
            <a:endParaRPr kumimoji="0" lang="en-US" sz="4400" b="0" i="0" u="none" strike="noStrike" kern="1200" cap="none" spc="0" normalizeH="0" baseline="0" noProof="0" dirty="0">
              <a:ln>
                <a:noFill/>
              </a:ln>
              <a:solidFill>
                <a:srgbClr val="FF0000"/>
              </a:solidFill>
              <a:effectLst/>
              <a:uLnTx/>
              <a:uFillTx/>
              <a:latin typeface="+mj-lt"/>
              <a:ea typeface="ＭＳ Ｐゴシック" pitchFamily="-110" charset="-128"/>
              <a:cs typeface="ＭＳ Ｐゴシック" pitchFamily="-110" charset="-128"/>
            </a:endParaRPr>
          </a:p>
        </p:txBody>
      </p:sp>
      <p:sp>
        <p:nvSpPr>
          <p:cNvPr id="9" name="Titre 1"/>
          <p:cNvSpPr>
            <a:spLocks noGrp="1"/>
          </p:cNvSpPr>
          <p:nvPr>
            <p:ph type="title"/>
          </p:nvPr>
        </p:nvSpPr>
        <p:spPr>
          <a:xfrm>
            <a:off x="1071538" y="785794"/>
            <a:ext cx="6286544" cy="642918"/>
          </a:xfrm>
        </p:spPr>
        <p:txBody>
          <a:bodyPr/>
          <a:lstStyle/>
          <a:p>
            <a:r>
              <a:rPr lang="en-US" sz="2800" b="1" dirty="0" smtClean="0">
                <a:solidFill>
                  <a:srgbClr val="197D57"/>
                </a:solidFill>
              </a:rPr>
              <a:t>Resistance stage: </a:t>
            </a:r>
            <a:r>
              <a:rPr lang="en-US" sz="2800" b="1" dirty="0" smtClean="0">
                <a:solidFill>
                  <a:srgbClr val="7030A0"/>
                </a:solidFill>
              </a:rPr>
              <a:t>defense mechanisms </a:t>
            </a:r>
            <a:endParaRPr lang="en-US" sz="2800" b="1" dirty="0">
              <a:solidFill>
                <a:srgbClr val="7030A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000108"/>
            <a:ext cx="8686800" cy="5929354"/>
          </a:xfrm>
        </p:spPr>
        <p:txBody>
          <a:bodyPr/>
          <a:lstStyle/>
          <a:p>
            <a:endParaRPr lang="en-US" sz="2800" dirty="0" smtClean="0"/>
          </a:p>
          <a:p>
            <a:r>
              <a:rPr lang="en-US" sz="2800" b="1" i="1" dirty="0" smtClean="0">
                <a:solidFill>
                  <a:srgbClr val="006600"/>
                </a:solidFill>
              </a:rPr>
              <a:t>Exhaustion  Stage :</a:t>
            </a:r>
          </a:p>
          <a:p>
            <a:r>
              <a:rPr lang="en-US" sz="2800" dirty="0" smtClean="0"/>
              <a:t>chronic stress is experienced : Stress is so pronounced and so enduring </a:t>
            </a:r>
          </a:p>
          <a:p>
            <a:pPr>
              <a:buNone/>
            </a:pPr>
            <a:r>
              <a:rPr lang="en-US" sz="2800" b="1" dirty="0" smtClean="0"/>
              <a:t>=&gt;</a:t>
            </a:r>
            <a:r>
              <a:rPr lang="en-US" sz="2800" dirty="0" smtClean="0"/>
              <a:t>overwhelm defenses</a:t>
            </a:r>
          </a:p>
          <a:p>
            <a:pPr>
              <a:buNone/>
            </a:pPr>
            <a:r>
              <a:rPr lang="en-US" sz="2800" b="1" dirty="0" smtClean="0"/>
              <a:t>=&gt;</a:t>
            </a:r>
            <a:r>
              <a:rPr lang="en-US" sz="2800" dirty="0" smtClean="0"/>
              <a:t>outlast available energy for defensiveness, </a:t>
            </a:r>
          </a:p>
          <a:p>
            <a:pPr>
              <a:buNone/>
            </a:pPr>
            <a:r>
              <a:rPr lang="en-US" sz="2800" b="1" dirty="0" smtClean="0"/>
              <a:t>=&gt;</a:t>
            </a:r>
            <a:r>
              <a:rPr lang="en-US" sz="2800" dirty="0" smtClean="0"/>
              <a:t>negative personal and organizational consequences.</a:t>
            </a:r>
          </a:p>
          <a:p>
            <a:r>
              <a:rPr lang="en-US" sz="2800" dirty="0" smtClean="0"/>
              <a:t>pathological consequences may manifest</a:t>
            </a:r>
          </a:p>
          <a:p>
            <a:r>
              <a:rPr lang="en-US" sz="2800" dirty="0" smtClean="0"/>
              <a:t>physiologically (e.g., heart disease)</a:t>
            </a:r>
          </a:p>
          <a:p>
            <a:r>
              <a:rPr lang="en-US" sz="2800" dirty="0" smtClean="0"/>
              <a:t>psychologically (e.g., severe depression),</a:t>
            </a:r>
          </a:p>
          <a:p>
            <a:r>
              <a:rPr lang="en-US" sz="2800" dirty="0" smtClean="0"/>
              <a:t>interpersonally (e.g., dissolution of relationships).</a:t>
            </a:r>
          </a:p>
          <a:p>
            <a:endParaRPr lang="en-US" sz="2800" dirty="0" smtClean="0"/>
          </a:p>
          <a:p>
            <a:endParaRPr lang="en-US" sz="2800" dirty="0" smtClean="0"/>
          </a:p>
        </p:txBody>
      </p:sp>
      <p:sp>
        <p:nvSpPr>
          <p:cNvPr id="5" name="Espace réservé du numéro de diapositive 4"/>
          <p:cNvSpPr>
            <a:spLocks noGrp="1"/>
          </p:cNvSpPr>
          <p:nvPr>
            <p:ph type="sldNum" sz="quarter" idx="12"/>
          </p:nvPr>
        </p:nvSpPr>
        <p:spPr/>
        <p:txBody>
          <a:bodyPr/>
          <a:lstStyle/>
          <a:p>
            <a:pPr>
              <a:defRPr/>
            </a:pPr>
            <a:fld id="{A332DFF5-694C-4A9B-8F63-D30864984CDB}" type="slidenum">
              <a:rPr lang="en-US" altLang="en-US" smtClean="0"/>
              <a:pPr>
                <a:defRPr/>
              </a:pPr>
              <a:t>13</a:t>
            </a:fld>
            <a:endParaRPr lang="en-US" altLang="en-US"/>
          </a:p>
        </p:txBody>
      </p:sp>
      <p:sp>
        <p:nvSpPr>
          <p:cNvPr id="6" name="Titre 1"/>
          <p:cNvSpPr>
            <a:spLocks noGrp="1"/>
          </p:cNvSpPr>
          <p:nvPr>
            <p:ph type="title"/>
          </p:nvPr>
        </p:nvSpPr>
        <p:spPr>
          <a:xfrm>
            <a:off x="428596" y="142852"/>
            <a:ext cx="8229600" cy="1143000"/>
          </a:xfrm>
        </p:spPr>
        <p:txBody>
          <a:bodyPr/>
          <a:lstStyle/>
          <a:p>
            <a:r>
              <a:rPr lang="en-US" b="1" dirty="0" smtClean="0">
                <a:solidFill>
                  <a:srgbClr val="FF0000"/>
                </a:solidFill>
              </a:rPr>
              <a:t>REACTIONS TO STRESS</a:t>
            </a:r>
            <a:endParaRPr lang="en-US" dirty="0">
              <a:solidFill>
                <a:srgbClr val="FF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8"/>
          <p:cNvSpPr>
            <a:spLocks noGrp="1" noChangeArrowheads="1"/>
          </p:cNvSpPr>
          <p:nvPr>
            <p:ph type="title"/>
          </p:nvPr>
        </p:nvSpPr>
        <p:spPr>
          <a:xfrm>
            <a:off x="1828800" y="152400"/>
            <a:ext cx="6858000" cy="990600"/>
          </a:xfrm>
        </p:spPr>
        <p:txBody>
          <a:bodyPr/>
          <a:lstStyle/>
          <a:p>
            <a:pPr eaLnBrk="1" hangingPunct="1"/>
            <a:r>
              <a:rPr lang="en-US" altLang="en-US" sz="4000" b="1" dirty="0" smtClean="0">
                <a:ea typeface="ＭＳ Ｐゴシック" panose="020B0600070205080204" pitchFamily="34" charset="-128"/>
              </a:rPr>
              <a:t>A General Model of Stress</a:t>
            </a:r>
          </a:p>
        </p:txBody>
      </p:sp>
      <p:sp>
        <p:nvSpPr>
          <p:cNvPr id="17415" name="Line 13"/>
          <p:cNvSpPr>
            <a:spLocks noChangeShapeType="1"/>
          </p:cNvSpPr>
          <p:nvPr/>
        </p:nvSpPr>
        <p:spPr bwMode="auto">
          <a:xfrm>
            <a:off x="2286000" y="6248400"/>
            <a:ext cx="6400800" cy="0"/>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anchor="ctr"/>
          <a:lstStyle/>
          <a:p>
            <a:endParaRPr lang="en-US"/>
          </a:p>
        </p:txBody>
      </p:sp>
      <p:sp>
        <p:nvSpPr>
          <p:cNvPr id="13" name="Rectangle 2"/>
          <p:cNvSpPr>
            <a:spLocks noChangeArrowheads="1"/>
          </p:cNvSpPr>
          <p:nvPr/>
        </p:nvSpPr>
        <p:spPr bwMode="auto">
          <a:xfrm>
            <a:off x="393700" y="346075"/>
            <a:ext cx="1358900" cy="5902325"/>
          </a:xfrm>
          <a:prstGeom prst="rect">
            <a:avLst/>
          </a:prstGeom>
          <a:solidFill>
            <a:srgbClr val="0084CF"/>
          </a:solidFill>
          <a:ln w="9525">
            <a:solidFill>
              <a:srgbClr val="000000"/>
            </a:solidFill>
            <a:miter lim="800000"/>
            <a:headEnd/>
            <a:tailEnd/>
          </a:ln>
        </p:spPr>
        <p:txBody>
          <a:bodyPr/>
          <a:lstStyle>
            <a:lvl1pPr marL="24161750" indent="-24161750" eaLnBrk="0" hangingPunct="0">
              <a:defRPr sz="4400">
                <a:solidFill>
                  <a:schemeClr val="tx2"/>
                </a:solidFill>
                <a:latin typeface="Arial" panose="020B0604020202020204" pitchFamily="34" charset="0"/>
                <a:ea typeface="ＭＳ Ｐゴシック" panose="020B0600070205080204" pitchFamily="34" charset="-128"/>
              </a:defRPr>
            </a:lvl1pPr>
            <a:lvl2pPr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lvl="1" algn="l" eaLnBrk="1" hangingPunct="1"/>
            <a:endParaRPr lang="en-US" altLang="en-US" sz="1800">
              <a:solidFill>
                <a:schemeClr val="tx1"/>
              </a:solidFill>
            </a:endParaRPr>
          </a:p>
        </p:txBody>
      </p:sp>
      <p:sp>
        <p:nvSpPr>
          <p:cNvPr id="15" name="Rectangle 7"/>
          <p:cNvSpPr>
            <a:spLocks noChangeArrowheads="1"/>
          </p:cNvSpPr>
          <p:nvPr/>
        </p:nvSpPr>
        <p:spPr bwMode="auto">
          <a:xfrm>
            <a:off x="74432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6" name="Rectangle 8"/>
          <p:cNvSpPr>
            <a:spLocks noChangeArrowheads="1"/>
          </p:cNvSpPr>
          <p:nvPr/>
        </p:nvSpPr>
        <p:spPr bwMode="auto">
          <a:xfrm>
            <a:off x="76718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7" name="Rectangle 9"/>
          <p:cNvSpPr>
            <a:spLocks noChangeArrowheads="1"/>
          </p:cNvSpPr>
          <p:nvPr/>
        </p:nvSpPr>
        <p:spPr bwMode="auto">
          <a:xfrm>
            <a:off x="79004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8" name="Text Box 10"/>
          <p:cNvSpPr txBox="1">
            <a:spLocks noChangeArrowheads="1"/>
          </p:cNvSpPr>
          <p:nvPr/>
        </p:nvSpPr>
        <p:spPr bwMode="auto">
          <a:xfrm>
            <a:off x="8129016" y="6400800"/>
            <a:ext cx="45720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US" altLang="en-US" sz="1200" dirty="0" smtClean="0">
                <a:solidFill>
                  <a:srgbClr val="898989"/>
                </a:solidFill>
              </a:rPr>
              <a:t>2-6</a:t>
            </a:r>
            <a:endParaRPr lang="en-US" altLang="en-US" sz="1200" dirty="0">
              <a:ln>
                <a:solidFill>
                  <a:schemeClr val="tx1"/>
                </a:solidFill>
              </a:ln>
              <a:solidFill>
                <a:schemeClr val="tx1"/>
              </a:solidFill>
            </a:endParaRPr>
          </a:p>
        </p:txBody>
      </p:sp>
      <p:pic>
        <p:nvPicPr>
          <p:cNvPr id="2" name="Picture 1"/>
          <p:cNvPicPr>
            <a:picLocks noChangeAspect="1"/>
          </p:cNvPicPr>
          <p:nvPr/>
        </p:nvPicPr>
        <p:blipFill>
          <a:blip r:embed="rId3"/>
          <a:stretch>
            <a:fillRect/>
          </a:stretch>
        </p:blipFill>
        <p:spPr>
          <a:xfrm>
            <a:off x="2410968" y="971937"/>
            <a:ext cx="5693664" cy="5111871"/>
          </a:xfrm>
          <a:prstGeom prst="rect">
            <a:avLst/>
          </a:prstGeom>
        </p:spPr>
      </p:pic>
      <p:sp>
        <p:nvSpPr>
          <p:cNvPr id="11" name="Date Placeholder 3"/>
          <p:cNvSpPr txBox="1">
            <a:spLocks/>
          </p:cNvSpPr>
          <p:nvPr/>
        </p:nvSpPr>
        <p:spPr>
          <a:xfrm>
            <a:off x="457200" y="6432550"/>
            <a:ext cx="3352800" cy="196850"/>
          </a:xfrm>
          <a:prstGeom prst="rect">
            <a:avLst/>
          </a:prstGeom>
        </p:spPr>
        <p:txBody>
          <a:bodyPr vert="horz" wrap="square" lIns="91440" tIns="45720" rIns="91440" bIns="45720" numCol="1" anchor="ctr" anchorCtr="0" compatLnSpc="1">
            <a:prstTxWarp prst="textNoShape">
              <a:avLst/>
            </a:prstTxWarp>
          </a:bodyPr>
          <a:lstStyle>
            <a:defPPr>
              <a:defRPr lang="en-US"/>
            </a:defPPr>
            <a:lvl1pPr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1pPr>
            <a:lvl2pPr marL="37931725" indent="-37474525"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5pPr>
            <a:lvl6pPr marL="4572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6pPr>
            <a:lvl7pPr marL="9144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7pPr>
            <a:lvl8pPr marL="13716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8pPr>
            <a:lvl9pPr marL="18288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9pPr>
          </a:lstStyle>
          <a:p>
            <a:pPr eaLnBrk="1" hangingPunct="1"/>
            <a:r>
              <a:rPr lang="en-US" altLang="en-US" sz="1200" dirty="0" smtClean="0">
                <a:solidFill>
                  <a:srgbClr val="898989"/>
                </a:solidFill>
              </a:rPr>
              <a:t>Copyright © 2016 Pearson Education, Inc.</a:t>
            </a:r>
            <a:endParaRPr lang="en-US" altLang="en-US" sz="1200" dirty="0">
              <a:solidFill>
                <a:srgbClr val="898989"/>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10"/>
          <p:cNvSpPr>
            <a:spLocks noGrp="1" noChangeArrowheads="1"/>
          </p:cNvSpPr>
          <p:nvPr>
            <p:ph type="title"/>
          </p:nvPr>
        </p:nvSpPr>
        <p:spPr>
          <a:xfrm>
            <a:off x="1828800" y="-24"/>
            <a:ext cx="6858000" cy="1143000"/>
          </a:xfrm>
        </p:spPr>
        <p:txBody>
          <a:bodyPr/>
          <a:lstStyle/>
          <a:p>
            <a:pPr eaLnBrk="1" hangingPunct="1"/>
            <a:r>
              <a:rPr lang="en-US" altLang="en-US" sz="4000" b="1" dirty="0" smtClean="0">
                <a:ea typeface="ＭＳ Ｐゴシック" panose="020B0600070205080204" pitchFamily="34" charset="-128"/>
              </a:rPr>
              <a:t>Coping With Stress</a:t>
            </a:r>
          </a:p>
        </p:txBody>
      </p:sp>
      <p:sp>
        <p:nvSpPr>
          <p:cNvPr id="19459" name="Rectangle 11"/>
          <p:cNvSpPr>
            <a:spLocks noGrp="1" noChangeArrowheads="1"/>
          </p:cNvSpPr>
          <p:nvPr>
            <p:ph idx="1"/>
          </p:nvPr>
        </p:nvSpPr>
        <p:spPr>
          <a:xfrm>
            <a:off x="0" y="928670"/>
            <a:ext cx="9144000" cy="5929330"/>
          </a:xfrm>
        </p:spPr>
        <p:txBody>
          <a:bodyPr/>
          <a:lstStyle/>
          <a:p>
            <a:pPr eaLnBrk="1" hangingPunct="1">
              <a:buFontTx/>
              <a:buNone/>
            </a:pPr>
            <a:r>
              <a:rPr lang="en-US" altLang="en-US" b="1" dirty="0" smtClean="0">
                <a:ea typeface="ＭＳ Ｐゴシック" panose="020B0600070205080204" pitchFamily="34" charset="-128"/>
              </a:rPr>
              <a:t>A Hierarchy of Approaches</a:t>
            </a:r>
          </a:p>
          <a:p>
            <a:pPr eaLnBrk="1" hangingPunct="1">
              <a:buFontTx/>
              <a:buNone/>
            </a:pPr>
            <a:r>
              <a:rPr lang="en-US" altLang="en-US" u="sng" dirty="0" smtClean="0">
                <a:ea typeface="ＭＳ Ｐゴシック" panose="020B0600070205080204" pitchFamily="34" charset="-128"/>
              </a:rPr>
              <a:t>Enactive Strategies</a:t>
            </a:r>
            <a:r>
              <a:rPr lang="en-US" altLang="en-US" dirty="0" smtClean="0">
                <a:ea typeface="ＭＳ Ｐゴシック" panose="020B0600070205080204" pitchFamily="34" charset="-128"/>
              </a:rPr>
              <a:t>: </a:t>
            </a:r>
            <a:r>
              <a:rPr lang="en-US" dirty="0" smtClean="0"/>
              <a:t>eliminate or minimize stressors</a:t>
            </a:r>
          </a:p>
          <a:p>
            <a:pPr>
              <a:buNone/>
            </a:pPr>
            <a:r>
              <a:rPr lang="fr-FR" altLang="en-US" dirty="0" smtClean="0">
                <a:ea typeface="ＭＳ Ｐゴシック" panose="020B0600070205080204" pitchFamily="34" charset="-128"/>
              </a:rPr>
              <a:t>=&gt;</a:t>
            </a:r>
            <a:r>
              <a:rPr lang="en-US" dirty="0" smtClean="0"/>
              <a:t> create, or enact, a new environment for the individual that does not contain the stressors.</a:t>
            </a:r>
            <a:endParaRPr lang="en-US" altLang="en-US" u="sng" dirty="0" smtClean="0">
              <a:ea typeface="ＭＳ Ｐゴシック" panose="020B0600070205080204" pitchFamily="34" charset="-128"/>
            </a:endParaRPr>
          </a:p>
          <a:p>
            <a:pPr eaLnBrk="1" hangingPunct="1">
              <a:buFontTx/>
              <a:buNone/>
            </a:pPr>
            <a:r>
              <a:rPr lang="en-US" altLang="en-US" u="sng" dirty="0" smtClean="0">
                <a:ea typeface="ＭＳ Ｐゴシック" panose="020B0600070205080204" pitchFamily="34" charset="-128"/>
              </a:rPr>
              <a:t>Proactive Strategies</a:t>
            </a:r>
            <a:r>
              <a:rPr lang="en-US" altLang="en-US" dirty="0" smtClean="0">
                <a:ea typeface="ＭＳ Ｐゴシック" panose="020B0600070205080204" pitchFamily="34" charset="-128"/>
              </a:rPr>
              <a:t>: </a:t>
            </a:r>
            <a:r>
              <a:rPr lang="en-US" dirty="0" smtClean="0"/>
              <a:t>initiate action that resists the negative effects of stress.</a:t>
            </a:r>
          </a:p>
          <a:p>
            <a:pPr>
              <a:buNone/>
            </a:pPr>
            <a:r>
              <a:rPr lang="en-US" dirty="0" smtClean="0"/>
              <a:t>=&gt;enhance overall capacity to handle stress by increasing personal resiliency and well being</a:t>
            </a:r>
            <a:endParaRPr lang="en-US" altLang="en-US" u="sng" dirty="0" smtClean="0">
              <a:ea typeface="ＭＳ Ｐゴシック" panose="020B0600070205080204" pitchFamily="34" charset="-128"/>
            </a:endParaRPr>
          </a:p>
        </p:txBody>
      </p:sp>
      <p:sp>
        <p:nvSpPr>
          <p:cNvPr id="17" name="Text Box 10"/>
          <p:cNvSpPr txBox="1">
            <a:spLocks noChangeArrowheads="1"/>
          </p:cNvSpPr>
          <p:nvPr/>
        </p:nvSpPr>
        <p:spPr bwMode="auto">
          <a:xfrm>
            <a:off x="8129016" y="6400800"/>
            <a:ext cx="45720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US" altLang="en-US" sz="1200" dirty="0" smtClean="0">
                <a:solidFill>
                  <a:srgbClr val="898989"/>
                </a:solidFill>
              </a:rPr>
              <a:t>2-5</a:t>
            </a:r>
            <a:endParaRPr lang="en-US" altLang="en-US" sz="1200" dirty="0">
              <a:ln>
                <a:solidFill>
                  <a:schemeClr val="tx1"/>
                </a:solidFill>
              </a:ln>
              <a:solidFill>
                <a:schemeClr val="tx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57158" y="885796"/>
            <a:ext cx="8229600" cy="5972204"/>
          </a:xfrm>
        </p:spPr>
        <p:txBody>
          <a:bodyPr/>
          <a:lstStyle/>
          <a:p>
            <a:pPr eaLnBrk="1" hangingPunct="1">
              <a:buNone/>
            </a:pPr>
            <a:r>
              <a:rPr lang="en-US" altLang="en-US" b="1" dirty="0" smtClean="0">
                <a:ea typeface="ＭＳ Ｐゴシック" panose="020B0600070205080204" pitchFamily="34" charset="-128"/>
              </a:rPr>
              <a:t>A Hierarchy of Approaches</a:t>
            </a:r>
          </a:p>
          <a:p>
            <a:pPr eaLnBrk="1" hangingPunct="1">
              <a:buFontTx/>
              <a:buNone/>
            </a:pPr>
            <a:r>
              <a:rPr lang="en-US" altLang="en-US" u="sng" dirty="0" smtClean="0">
                <a:ea typeface="ＭＳ Ｐゴシック" panose="020B0600070205080204" pitchFamily="34" charset="-128"/>
              </a:rPr>
              <a:t>Reactive Strategies</a:t>
            </a:r>
            <a:r>
              <a:rPr lang="en-US" altLang="en-US" dirty="0" smtClean="0">
                <a:ea typeface="ＭＳ Ｐゴシック" panose="020B0600070205080204" pitchFamily="34" charset="-128"/>
              </a:rPr>
              <a:t>: </a:t>
            </a:r>
          </a:p>
          <a:p>
            <a:pPr eaLnBrk="1" hangingPunct="1">
              <a:buFont typeface="Wingdings" pitchFamily="2" charset="2"/>
              <a:buChar char="§"/>
            </a:pPr>
            <a:r>
              <a:rPr lang="en-US" altLang="en-US" dirty="0" smtClean="0">
                <a:ea typeface="ＭＳ Ｐゴシック" panose="020B0600070205080204" pitchFamily="34" charset="-128"/>
              </a:rPr>
              <a:t>Learn temporary coping strategies</a:t>
            </a:r>
          </a:p>
          <a:p>
            <a:pPr eaLnBrk="1" hangingPunct="1">
              <a:buFont typeface="Wingdings" pitchFamily="2" charset="2"/>
              <a:buChar char="§"/>
            </a:pPr>
            <a:r>
              <a:rPr lang="en-US" dirty="0" smtClean="0"/>
              <a:t>Constructive strategies: temporary relaxation techniques and mind control</a:t>
            </a:r>
            <a:endParaRPr lang="en-US" altLang="en-US" dirty="0" smtClean="0">
              <a:ea typeface="ＭＳ Ｐゴシック" panose="020B0600070205080204" pitchFamily="34" charset="-128"/>
            </a:endParaRPr>
          </a:p>
          <a:p>
            <a:pPr>
              <a:buFont typeface="Wingdings" pitchFamily="2" charset="2"/>
              <a:buChar char="§"/>
            </a:pPr>
            <a:r>
              <a:rPr lang="en-US" dirty="0" smtClean="0"/>
              <a:t>Developing short-term techniques for coping with stressors when an immediate response is required.</a:t>
            </a:r>
          </a:p>
          <a:p>
            <a:pPr>
              <a:buFont typeface="Wingdings" pitchFamily="2" charset="2"/>
              <a:buChar char="§"/>
            </a:pPr>
            <a:r>
              <a:rPr lang="en-US" dirty="0" smtClean="0"/>
              <a:t>on -the- spot remedies to reduce temporarily the effects of stress: drinking, taking sleeping, pills, or letting off steam through anger</a:t>
            </a:r>
            <a:endParaRPr lang="en-US" altLang="en-US" u="sng" dirty="0" smtClean="0">
              <a:ea typeface="ＭＳ Ｐゴシック" panose="020B0600070205080204" pitchFamily="34" charset="-128"/>
            </a:endParaRPr>
          </a:p>
        </p:txBody>
      </p:sp>
      <p:sp>
        <p:nvSpPr>
          <p:cNvPr id="5" name="Espace réservé du numéro de diapositive 4"/>
          <p:cNvSpPr>
            <a:spLocks noGrp="1"/>
          </p:cNvSpPr>
          <p:nvPr>
            <p:ph type="sldNum" sz="quarter" idx="12"/>
          </p:nvPr>
        </p:nvSpPr>
        <p:spPr/>
        <p:txBody>
          <a:bodyPr/>
          <a:lstStyle/>
          <a:p>
            <a:pPr>
              <a:defRPr/>
            </a:pPr>
            <a:fld id="{A332DFF5-694C-4A9B-8F63-D30864984CDB}" type="slidenum">
              <a:rPr lang="en-US" altLang="en-US" smtClean="0"/>
              <a:pPr>
                <a:defRPr/>
              </a:pPr>
              <a:t>16</a:t>
            </a:fld>
            <a:endParaRPr lang="en-US" altLang="en-US" dirty="0"/>
          </a:p>
        </p:txBody>
      </p:sp>
      <p:sp>
        <p:nvSpPr>
          <p:cNvPr id="6" name="Rectangle 10"/>
          <p:cNvSpPr>
            <a:spLocks noGrp="1" noChangeArrowheads="1"/>
          </p:cNvSpPr>
          <p:nvPr>
            <p:ph type="title"/>
          </p:nvPr>
        </p:nvSpPr>
        <p:spPr>
          <a:xfrm>
            <a:off x="1828800" y="-24"/>
            <a:ext cx="6858000" cy="1143000"/>
          </a:xfrm>
        </p:spPr>
        <p:txBody>
          <a:bodyPr/>
          <a:lstStyle/>
          <a:p>
            <a:pPr eaLnBrk="1" hangingPunct="1"/>
            <a:r>
              <a:rPr lang="en-US" altLang="en-US" sz="4000" b="1" dirty="0" smtClean="0">
                <a:ea typeface="ＭＳ Ｐゴシック" panose="020B0600070205080204" pitchFamily="34" charset="-128"/>
              </a:rPr>
              <a:t>Coping With Stress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8"/>
          <p:cNvSpPr>
            <a:spLocks noGrp="1" noChangeArrowheads="1"/>
          </p:cNvSpPr>
          <p:nvPr>
            <p:ph type="title"/>
          </p:nvPr>
        </p:nvSpPr>
        <p:spPr>
          <a:xfrm>
            <a:off x="1828800" y="228600"/>
            <a:ext cx="6858000" cy="1143000"/>
          </a:xfrm>
        </p:spPr>
        <p:txBody>
          <a:bodyPr/>
          <a:lstStyle/>
          <a:p>
            <a:pPr eaLnBrk="1" hangingPunct="1"/>
            <a:r>
              <a:rPr lang="en-US" altLang="en-US" sz="4000" b="1" dirty="0" smtClean="0">
                <a:ea typeface="ＭＳ Ｐゴシック" panose="020B0600070205080204" pitchFamily="34" charset="-128"/>
              </a:rPr>
              <a:t>Four Sources of Stress</a:t>
            </a:r>
          </a:p>
        </p:txBody>
      </p:sp>
      <p:sp>
        <p:nvSpPr>
          <p:cNvPr id="23555" name="Rectangle 9"/>
          <p:cNvSpPr>
            <a:spLocks noGrp="1" noChangeArrowheads="1"/>
          </p:cNvSpPr>
          <p:nvPr>
            <p:ph idx="1"/>
          </p:nvPr>
        </p:nvSpPr>
        <p:spPr>
          <a:xfrm>
            <a:off x="1828800" y="1600200"/>
            <a:ext cx="6858000" cy="4525963"/>
          </a:xfrm>
        </p:spPr>
        <p:txBody>
          <a:bodyPr/>
          <a:lstStyle/>
          <a:p>
            <a:pPr marL="609600" indent="-609600" eaLnBrk="1" hangingPunct="1">
              <a:buFontTx/>
              <a:buAutoNum type="arabicPeriod"/>
            </a:pPr>
            <a:r>
              <a:rPr lang="en-US" altLang="en-US" smtClean="0">
                <a:ea typeface="ＭＳ Ｐゴシック" panose="020B0600070205080204" pitchFamily="34" charset="-128"/>
              </a:rPr>
              <a:t>Time Stressors</a:t>
            </a:r>
          </a:p>
          <a:p>
            <a:pPr marL="609600" indent="-609600" eaLnBrk="1" hangingPunct="1">
              <a:buFontTx/>
              <a:buAutoNum type="arabicPeriod"/>
            </a:pPr>
            <a:r>
              <a:rPr lang="en-US" altLang="en-US" smtClean="0">
                <a:ea typeface="ＭＳ Ｐゴシック" panose="020B0600070205080204" pitchFamily="34" charset="-128"/>
              </a:rPr>
              <a:t>Encounter Stressors</a:t>
            </a:r>
          </a:p>
          <a:p>
            <a:pPr marL="609600" indent="-609600" eaLnBrk="1" hangingPunct="1">
              <a:buFontTx/>
              <a:buAutoNum type="arabicPeriod"/>
            </a:pPr>
            <a:r>
              <a:rPr lang="en-US" altLang="en-US" smtClean="0">
                <a:ea typeface="ＭＳ Ｐゴシック" panose="020B0600070205080204" pitchFamily="34" charset="-128"/>
              </a:rPr>
              <a:t>Situational Stressors</a:t>
            </a:r>
          </a:p>
          <a:p>
            <a:pPr marL="609600" indent="-609600" eaLnBrk="1" hangingPunct="1">
              <a:buFontTx/>
              <a:buAutoNum type="arabicPeriod"/>
            </a:pPr>
            <a:r>
              <a:rPr lang="en-US" altLang="en-US" smtClean="0">
                <a:ea typeface="ＭＳ Ｐゴシック" panose="020B0600070205080204" pitchFamily="34" charset="-128"/>
              </a:rPr>
              <a:t>Anticipatory Stressors</a:t>
            </a:r>
          </a:p>
        </p:txBody>
      </p:sp>
      <p:sp>
        <p:nvSpPr>
          <p:cNvPr id="23560" name="Line 11"/>
          <p:cNvSpPr>
            <a:spLocks noChangeShapeType="1"/>
          </p:cNvSpPr>
          <p:nvPr/>
        </p:nvSpPr>
        <p:spPr bwMode="auto">
          <a:xfrm>
            <a:off x="2286000" y="6248400"/>
            <a:ext cx="6400800" cy="0"/>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anchor="ctr"/>
          <a:lstStyle/>
          <a:p>
            <a:endParaRPr lang="en-US"/>
          </a:p>
        </p:txBody>
      </p:sp>
      <p:sp>
        <p:nvSpPr>
          <p:cNvPr id="13" name="Rectangle 2"/>
          <p:cNvSpPr>
            <a:spLocks noChangeArrowheads="1"/>
          </p:cNvSpPr>
          <p:nvPr/>
        </p:nvSpPr>
        <p:spPr bwMode="auto">
          <a:xfrm>
            <a:off x="393700" y="346075"/>
            <a:ext cx="1358900" cy="5902325"/>
          </a:xfrm>
          <a:prstGeom prst="rect">
            <a:avLst/>
          </a:prstGeom>
          <a:solidFill>
            <a:srgbClr val="0084CF"/>
          </a:solidFill>
          <a:ln w="9525">
            <a:solidFill>
              <a:srgbClr val="000000"/>
            </a:solidFill>
            <a:miter lim="800000"/>
            <a:headEnd/>
            <a:tailEnd/>
          </a:ln>
        </p:spPr>
        <p:txBody>
          <a:bodyPr/>
          <a:lstStyle>
            <a:lvl1pPr marL="24161750" indent="-24161750" eaLnBrk="0" hangingPunct="0">
              <a:defRPr sz="4400">
                <a:solidFill>
                  <a:schemeClr val="tx2"/>
                </a:solidFill>
                <a:latin typeface="Arial" panose="020B0604020202020204" pitchFamily="34" charset="0"/>
                <a:ea typeface="ＭＳ Ｐゴシック" panose="020B0600070205080204" pitchFamily="34" charset="-128"/>
              </a:defRPr>
            </a:lvl1pPr>
            <a:lvl2pPr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lvl="1" algn="l" eaLnBrk="1" hangingPunct="1"/>
            <a:endParaRPr lang="en-US" altLang="en-US" sz="1800">
              <a:solidFill>
                <a:schemeClr val="tx1"/>
              </a:solidFill>
            </a:endParaRPr>
          </a:p>
        </p:txBody>
      </p:sp>
      <p:sp>
        <p:nvSpPr>
          <p:cNvPr id="15" name="Rectangle 7"/>
          <p:cNvSpPr>
            <a:spLocks noChangeArrowheads="1"/>
          </p:cNvSpPr>
          <p:nvPr/>
        </p:nvSpPr>
        <p:spPr bwMode="auto">
          <a:xfrm>
            <a:off x="74432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6" name="Rectangle 8"/>
          <p:cNvSpPr>
            <a:spLocks noChangeArrowheads="1"/>
          </p:cNvSpPr>
          <p:nvPr/>
        </p:nvSpPr>
        <p:spPr bwMode="auto">
          <a:xfrm>
            <a:off x="76718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7" name="Rectangle 9"/>
          <p:cNvSpPr>
            <a:spLocks noChangeArrowheads="1"/>
          </p:cNvSpPr>
          <p:nvPr/>
        </p:nvSpPr>
        <p:spPr bwMode="auto">
          <a:xfrm>
            <a:off x="79004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8" name="Text Box 10"/>
          <p:cNvSpPr txBox="1">
            <a:spLocks noChangeArrowheads="1"/>
          </p:cNvSpPr>
          <p:nvPr/>
        </p:nvSpPr>
        <p:spPr bwMode="auto">
          <a:xfrm>
            <a:off x="8129016" y="6400800"/>
            <a:ext cx="53340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US" altLang="en-US" sz="1200" dirty="0" smtClean="0">
                <a:solidFill>
                  <a:srgbClr val="898989"/>
                </a:solidFill>
              </a:rPr>
              <a:t>2-7</a:t>
            </a:r>
            <a:endParaRPr lang="en-US" altLang="en-US" sz="1200" dirty="0">
              <a:ln>
                <a:solidFill>
                  <a:schemeClr val="tx1"/>
                </a:solidFill>
              </a:ln>
              <a:solidFill>
                <a:schemeClr val="tx1"/>
              </a:solidFill>
            </a:endParaRPr>
          </a:p>
        </p:txBody>
      </p:sp>
      <p:sp>
        <p:nvSpPr>
          <p:cNvPr id="11" name="Date Placeholder 3"/>
          <p:cNvSpPr txBox="1">
            <a:spLocks/>
          </p:cNvSpPr>
          <p:nvPr/>
        </p:nvSpPr>
        <p:spPr>
          <a:xfrm>
            <a:off x="457200" y="6432550"/>
            <a:ext cx="3352800" cy="196850"/>
          </a:xfrm>
          <a:prstGeom prst="rect">
            <a:avLst/>
          </a:prstGeom>
        </p:spPr>
        <p:txBody>
          <a:bodyPr vert="horz" wrap="square" lIns="91440" tIns="45720" rIns="91440" bIns="45720" numCol="1" anchor="ctr" anchorCtr="0" compatLnSpc="1">
            <a:prstTxWarp prst="textNoShape">
              <a:avLst/>
            </a:prstTxWarp>
          </a:bodyPr>
          <a:lstStyle>
            <a:defPPr>
              <a:defRPr lang="en-US"/>
            </a:defPPr>
            <a:lvl1pPr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1pPr>
            <a:lvl2pPr marL="37931725" indent="-37474525"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5pPr>
            <a:lvl6pPr marL="4572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6pPr>
            <a:lvl7pPr marL="9144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7pPr>
            <a:lvl8pPr marL="13716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8pPr>
            <a:lvl9pPr marL="18288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9pPr>
          </a:lstStyle>
          <a:p>
            <a:pPr eaLnBrk="1" hangingPunct="1"/>
            <a:r>
              <a:rPr lang="en-US" altLang="en-US" sz="1200" dirty="0" smtClean="0">
                <a:solidFill>
                  <a:srgbClr val="898989"/>
                </a:solidFill>
              </a:rPr>
              <a:t>Copyright © 2016 Pearson Education, Inc.</a:t>
            </a:r>
            <a:endParaRPr lang="en-US" altLang="en-US" sz="1200" dirty="0">
              <a:solidFill>
                <a:srgbClr val="898989"/>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14"/>
          <p:cNvSpPr>
            <a:spLocks noGrp="1" noChangeArrowheads="1"/>
          </p:cNvSpPr>
          <p:nvPr>
            <p:ph type="title"/>
          </p:nvPr>
        </p:nvSpPr>
        <p:spPr/>
        <p:txBody>
          <a:bodyPr/>
          <a:lstStyle/>
          <a:p>
            <a:pPr eaLnBrk="1" hangingPunct="1"/>
            <a:r>
              <a:rPr lang="en-US" altLang="en-US" smtClean="0">
                <a:ea typeface="ＭＳ Ｐゴシック" panose="020B0600070205080204" pitchFamily="34" charset="-128"/>
              </a:rPr>
              <a:t>Types of Stressors</a:t>
            </a:r>
          </a:p>
        </p:txBody>
      </p:sp>
      <p:sp>
        <p:nvSpPr>
          <p:cNvPr id="25603" name="Rectangle 9"/>
          <p:cNvSpPr>
            <a:spLocks noGrp="1" noChangeArrowheads="1"/>
          </p:cNvSpPr>
          <p:nvPr>
            <p:ph idx="1"/>
          </p:nvPr>
        </p:nvSpPr>
        <p:spPr>
          <a:xfrm>
            <a:off x="2057400" y="1905000"/>
            <a:ext cx="6629400" cy="3581400"/>
          </a:xfrm>
        </p:spPr>
        <p:txBody>
          <a:bodyPr/>
          <a:lstStyle/>
          <a:p>
            <a:pPr eaLnBrk="1" hangingPunct="1">
              <a:lnSpc>
                <a:spcPct val="90000"/>
              </a:lnSpc>
            </a:pPr>
            <a:r>
              <a:rPr lang="en-US" altLang="en-US" dirty="0" smtClean="0">
                <a:ea typeface="ＭＳ Ｐゴシック" panose="020B0600070205080204" pitchFamily="34" charset="-128"/>
              </a:rPr>
              <a:t>Time Stressors</a:t>
            </a:r>
          </a:p>
          <a:p>
            <a:pPr lvl="1" eaLnBrk="1" hangingPunct="1">
              <a:lnSpc>
                <a:spcPct val="90000"/>
              </a:lnSpc>
            </a:pPr>
            <a:r>
              <a:rPr lang="en-US" altLang="en-US" dirty="0" smtClean="0">
                <a:ea typeface="ＭＳ Ｐゴシック" panose="020B0600070205080204" pitchFamily="34" charset="-128"/>
              </a:rPr>
              <a:t>Work overload</a:t>
            </a:r>
          </a:p>
          <a:p>
            <a:pPr lvl="1" eaLnBrk="1" hangingPunct="1">
              <a:lnSpc>
                <a:spcPct val="90000"/>
              </a:lnSpc>
            </a:pPr>
            <a:r>
              <a:rPr lang="en-US" altLang="en-US" dirty="0" smtClean="0">
                <a:ea typeface="ＭＳ Ｐゴシック" panose="020B0600070205080204" pitchFamily="34" charset="-128"/>
              </a:rPr>
              <a:t>Lack of control </a:t>
            </a:r>
          </a:p>
          <a:p>
            <a:pPr eaLnBrk="1" hangingPunct="1">
              <a:lnSpc>
                <a:spcPct val="90000"/>
              </a:lnSpc>
            </a:pPr>
            <a:r>
              <a:rPr lang="en-US" altLang="en-US" dirty="0" smtClean="0">
                <a:ea typeface="ＭＳ Ｐゴシック" panose="020B0600070205080204" pitchFamily="34" charset="-128"/>
              </a:rPr>
              <a:t>Encounter Stressors</a:t>
            </a:r>
          </a:p>
          <a:p>
            <a:pPr lvl="1" eaLnBrk="1" hangingPunct="1">
              <a:lnSpc>
                <a:spcPct val="90000"/>
              </a:lnSpc>
            </a:pPr>
            <a:r>
              <a:rPr lang="en-US" altLang="en-US" dirty="0" smtClean="0">
                <a:ea typeface="ＭＳ Ｐゴシック" panose="020B0600070205080204" pitchFamily="34" charset="-128"/>
              </a:rPr>
              <a:t>Role conflicts</a:t>
            </a:r>
          </a:p>
          <a:p>
            <a:pPr lvl="1" eaLnBrk="1" hangingPunct="1">
              <a:lnSpc>
                <a:spcPct val="90000"/>
              </a:lnSpc>
            </a:pPr>
            <a:r>
              <a:rPr lang="en-US" altLang="en-US" dirty="0" smtClean="0">
                <a:ea typeface="ＭＳ Ｐゴシック" panose="020B0600070205080204" pitchFamily="34" charset="-128"/>
              </a:rPr>
              <a:t>Issue conflicts</a:t>
            </a:r>
          </a:p>
          <a:p>
            <a:pPr lvl="1" eaLnBrk="1" hangingPunct="1">
              <a:lnSpc>
                <a:spcPct val="90000"/>
              </a:lnSpc>
            </a:pPr>
            <a:r>
              <a:rPr lang="en-US" altLang="en-US" dirty="0" smtClean="0">
                <a:ea typeface="ＭＳ Ｐゴシック" panose="020B0600070205080204" pitchFamily="34" charset="-128"/>
              </a:rPr>
              <a:t>Action conflicts</a:t>
            </a:r>
          </a:p>
          <a:p>
            <a:pPr eaLnBrk="1" hangingPunct="1">
              <a:lnSpc>
                <a:spcPct val="90000"/>
              </a:lnSpc>
              <a:buFontTx/>
              <a:buNone/>
            </a:pPr>
            <a:endParaRPr lang="en-US" altLang="en-US" dirty="0" smtClean="0">
              <a:ea typeface="ＭＳ Ｐゴシック" panose="020B0600070205080204" pitchFamily="34" charset="-128"/>
            </a:endParaRPr>
          </a:p>
        </p:txBody>
      </p:sp>
      <p:sp>
        <p:nvSpPr>
          <p:cNvPr id="25607" name="Line 15"/>
          <p:cNvSpPr>
            <a:spLocks noChangeShapeType="1"/>
          </p:cNvSpPr>
          <p:nvPr/>
        </p:nvSpPr>
        <p:spPr bwMode="auto">
          <a:xfrm>
            <a:off x="2286000" y="6248400"/>
            <a:ext cx="6400800" cy="0"/>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anchor="ctr"/>
          <a:lstStyle/>
          <a:p>
            <a:endParaRPr lang="en-US"/>
          </a:p>
        </p:txBody>
      </p:sp>
      <p:sp>
        <p:nvSpPr>
          <p:cNvPr id="12" name="Rectangle 2"/>
          <p:cNvSpPr>
            <a:spLocks noChangeArrowheads="1"/>
          </p:cNvSpPr>
          <p:nvPr/>
        </p:nvSpPr>
        <p:spPr bwMode="auto">
          <a:xfrm>
            <a:off x="393700" y="346075"/>
            <a:ext cx="1358900" cy="5902325"/>
          </a:xfrm>
          <a:prstGeom prst="rect">
            <a:avLst/>
          </a:prstGeom>
          <a:solidFill>
            <a:srgbClr val="0084CF"/>
          </a:solidFill>
          <a:ln w="9525">
            <a:solidFill>
              <a:srgbClr val="000000"/>
            </a:solidFill>
            <a:miter lim="800000"/>
            <a:headEnd/>
            <a:tailEnd/>
          </a:ln>
        </p:spPr>
        <p:txBody>
          <a:bodyPr/>
          <a:lstStyle>
            <a:lvl1pPr marL="24161750" indent="-24161750" eaLnBrk="0" hangingPunct="0">
              <a:defRPr sz="4400">
                <a:solidFill>
                  <a:schemeClr val="tx2"/>
                </a:solidFill>
                <a:latin typeface="Arial" panose="020B0604020202020204" pitchFamily="34" charset="0"/>
                <a:ea typeface="ＭＳ Ｐゴシック" panose="020B0600070205080204" pitchFamily="34" charset="-128"/>
              </a:defRPr>
            </a:lvl1pPr>
            <a:lvl2pPr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lvl="1" algn="l" eaLnBrk="1" hangingPunct="1"/>
            <a:endParaRPr lang="en-US" altLang="en-US" sz="1800">
              <a:solidFill>
                <a:schemeClr val="tx1"/>
              </a:solidFill>
            </a:endParaRPr>
          </a:p>
        </p:txBody>
      </p:sp>
      <p:sp>
        <p:nvSpPr>
          <p:cNvPr id="14" name="Rectangle 7"/>
          <p:cNvSpPr>
            <a:spLocks noChangeArrowheads="1"/>
          </p:cNvSpPr>
          <p:nvPr/>
        </p:nvSpPr>
        <p:spPr bwMode="auto">
          <a:xfrm>
            <a:off x="74432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5" name="Rectangle 8"/>
          <p:cNvSpPr>
            <a:spLocks noChangeArrowheads="1"/>
          </p:cNvSpPr>
          <p:nvPr/>
        </p:nvSpPr>
        <p:spPr bwMode="auto">
          <a:xfrm>
            <a:off x="76718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6" name="Rectangle 9"/>
          <p:cNvSpPr>
            <a:spLocks noChangeArrowheads="1"/>
          </p:cNvSpPr>
          <p:nvPr/>
        </p:nvSpPr>
        <p:spPr bwMode="auto">
          <a:xfrm>
            <a:off x="79004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7" name="Text Box 10"/>
          <p:cNvSpPr txBox="1">
            <a:spLocks noChangeArrowheads="1"/>
          </p:cNvSpPr>
          <p:nvPr/>
        </p:nvSpPr>
        <p:spPr bwMode="auto">
          <a:xfrm>
            <a:off x="8129016" y="6400800"/>
            <a:ext cx="53340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US" altLang="en-US" sz="1200" dirty="0" smtClean="0">
                <a:solidFill>
                  <a:srgbClr val="898989"/>
                </a:solidFill>
              </a:rPr>
              <a:t>2-8</a:t>
            </a:r>
            <a:endParaRPr lang="en-US" altLang="en-US" sz="1200" dirty="0">
              <a:ln>
                <a:solidFill>
                  <a:schemeClr val="tx1"/>
                </a:solidFill>
              </a:ln>
              <a:solidFill>
                <a:schemeClr val="tx1"/>
              </a:solidFill>
            </a:endParaRPr>
          </a:p>
        </p:txBody>
      </p:sp>
      <p:sp>
        <p:nvSpPr>
          <p:cNvPr id="11" name="Date Placeholder 3"/>
          <p:cNvSpPr txBox="1">
            <a:spLocks/>
          </p:cNvSpPr>
          <p:nvPr/>
        </p:nvSpPr>
        <p:spPr>
          <a:xfrm>
            <a:off x="457200" y="6432550"/>
            <a:ext cx="3352800" cy="196850"/>
          </a:xfrm>
          <a:prstGeom prst="rect">
            <a:avLst/>
          </a:prstGeom>
        </p:spPr>
        <p:txBody>
          <a:bodyPr vert="horz" wrap="square" lIns="91440" tIns="45720" rIns="91440" bIns="45720" numCol="1" anchor="ctr" anchorCtr="0" compatLnSpc="1">
            <a:prstTxWarp prst="textNoShape">
              <a:avLst/>
            </a:prstTxWarp>
          </a:bodyPr>
          <a:lstStyle>
            <a:defPPr>
              <a:defRPr lang="en-US"/>
            </a:defPPr>
            <a:lvl1pPr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1pPr>
            <a:lvl2pPr marL="37931725" indent="-37474525"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5pPr>
            <a:lvl6pPr marL="4572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6pPr>
            <a:lvl7pPr marL="9144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7pPr>
            <a:lvl8pPr marL="13716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8pPr>
            <a:lvl9pPr marL="18288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9pPr>
          </a:lstStyle>
          <a:p>
            <a:pPr eaLnBrk="1" hangingPunct="1"/>
            <a:r>
              <a:rPr lang="en-US" altLang="en-US" sz="1200" dirty="0" smtClean="0">
                <a:solidFill>
                  <a:srgbClr val="898989"/>
                </a:solidFill>
              </a:rPr>
              <a:t>Copyright © 2016 Pearson Education, Inc.</a:t>
            </a:r>
            <a:endParaRPr lang="en-US" altLang="en-US" sz="1200" dirty="0">
              <a:solidFill>
                <a:srgbClr val="898989"/>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8"/>
          <p:cNvSpPr>
            <a:spLocks noGrp="1" noChangeArrowheads="1"/>
          </p:cNvSpPr>
          <p:nvPr>
            <p:ph type="title"/>
          </p:nvPr>
        </p:nvSpPr>
        <p:spPr>
          <a:xfrm>
            <a:off x="1828800" y="274638"/>
            <a:ext cx="6858000" cy="1143000"/>
          </a:xfrm>
        </p:spPr>
        <p:txBody>
          <a:bodyPr/>
          <a:lstStyle/>
          <a:p>
            <a:pPr eaLnBrk="1" hangingPunct="1"/>
            <a:r>
              <a:rPr lang="en-US" altLang="en-US" sz="4000" b="1" smtClean="0">
                <a:ea typeface="ＭＳ Ｐゴシック" panose="020B0600070205080204" pitchFamily="34" charset="-128"/>
              </a:rPr>
              <a:t>Types of Stressors</a:t>
            </a:r>
          </a:p>
        </p:txBody>
      </p:sp>
      <p:sp>
        <p:nvSpPr>
          <p:cNvPr id="27651" name="Rectangle 10"/>
          <p:cNvSpPr>
            <a:spLocks noGrp="1" noChangeArrowheads="1"/>
          </p:cNvSpPr>
          <p:nvPr>
            <p:ph idx="1"/>
          </p:nvPr>
        </p:nvSpPr>
        <p:spPr>
          <a:xfrm>
            <a:off x="1828800" y="1600200"/>
            <a:ext cx="6858000" cy="4525963"/>
          </a:xfrm>
        </p:spPr>
        <p:txBody>
          <a:bodyPr/>
          <a:lstStyle/>
          <a:p>
            <a:pPr eaLnBrk="1" hangingPunct="1"/>
            <a:r>
              <a:rPr lang="en-US" altLang="en-US" smtClean="0">
                <a:ea typeface="ＭＳ Ｐゴシック" panose="020B0600070205080204" pitchFamily="34" charset="-128"/>
              </a:rPr>
              <a:t>Situational Stressors</a:t>
            </a:r>
          </a:p>
          <a:p>
            <a:pPr lvl="1" eaLnBrk="1" hangingPunct="1"/>
            <a:r>
              <a:rPr lang="en-US" altLang="en-US" smtClean="0">
                <a:ea typeface="ＭＳ Ｐゴシック" panose="020B0600070205080204" pitchFamily="34" charset="-128"/>
              </a:rPr>
              <a:t>Unfavorable working conditions</a:t>
            </a:r>
          </a:p>
          <a:p>
            <a:pPr lvl="1" eaLnBrk="1" hangingPunct="1"/>
            <a:r>
              <a:rPr lang="en-US" altLang="en-US" smtClean="0">
                <a:ea typeface="ＭＳ Ｐゴシック" panose="020B0600070205080204" pitchFamily="34" charset="-128"/>
              </a:rPr>
              <a:t>Rapid change</a:t>
            </a:r>
          </a:p>
          <a:p>
            <a:pPr eaLnBrk="1" hangingPunct="1"/>
            <a:r>
              <a:rPr lang="en-US" altLang="en-US" smtClean="0">
                <a:ea typeface="ＭＳ Ｐゴシック" panose="020B0600070205080204" pitchFamily="34" charset="-128"/>
              </a:rPr>
              <a:t>Anticipatory Stressors</a:t>
            </a:r>
          </a:p>
          <a:p>
            <a:pPr lvl="1" eaLnBrk="1" hangingPunct="1"/>
            <a:r>
              <a:rPr lang="en-US" altLang="en-US" smtClean="0">
                <a:ea typeface="ＭＳ Ｐゴシック" panose="020B0600070205080204" pitchFamily="34" charset="-128"/>
              </a:rPr>
              <a:t>Unpleasant expectations</a:t>
            </a:r>
          </a:p>
          <a:p>
            <a:pPr lvl="1" eaLnBrk="1" hangingPunct="1"/>
            <a:r>
              <a:rPr lang="en-US" altLang="en-US" smtClean="0">
                <a:ea typeface="ＭＳ Ｐゴシック" panose="020B0600070205080204" pitchFamily="34" charset="-128"/>
              </a:rPr>
              <a:t>Fear</a:t>
            </a:r>
          </a:p>
          <a:p>
            <a:pPr eaLnBrk="1" hangingPunct="1">
              <a:buFontTx/>
              <a:buNone/>
            </a:pPr>
            <a:endParaRPr lang="en-US" altLang="en-US" smtClean="0">
              <a:ea typeface="ＭＳ Ｐゴシック" panose="020B0600070205080204" pitchFamily="34" charset="-128"/>
            </a:endParaRPr>
          </a:p>
          <a:p>
            <a:pPr eaLnBrk="1" hangingPunct="1">
              <a:buFontTx/>
              <a:buNone/>
            </a:pPr>
            <a:endParaRPr lang="en-US" altLang="en-US" smtClean="0">
              <a:ea typeface="ＭＳ Ｐゴシック" panose="020B0600070205080204" pitchFamily="34" charset="-128"/>
            </a:endParaRPr>
          </a:p>
        </p:txBody>
      </p:sp>
      <p:sp>
        <p:nvSpPr>
          <p:cNvPr id="27655" name="Line 11"/>
          <p:cNvSpPr>
            <a:spLocks noChangeShapeType="1"/>
          </p:cNvSpPr>
          <p:nvPr/>
        </p:nvSpPr>
        <p:spPr bwMode="auto">
          <a:xfrm>
            <a:off x="2286000" y="6248400"/>
            <a:ext cx="6400800" cy="0"/>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anchor="ctr"/>
          <a:lstStyle/>
          <a:p>
            <a:endParaRPr lang="en-US"/>
          </a:p>
        </p:txBody>
      </p:sp>
      <p:sp>
        <p:nvSpPr>
          <p:cNvPr id="12" name="Rectangle 2"/>
          <p:cNvSpPr>
            <a:spLocks noChangeArrowheads="1"/>
          </p:cNvSpPr>
          <p:nvPr/>
        </p:nvSpPr>
        <p:spPr bwMode="auto">
          <a:xfrm>
            <a:off x="393700" y="346075"/>
            <a:ext cx="1358900" cy="5902325"/>
          </a:xfrm>
          <a:prstGeom prst="rect">
            <a:avLst/>
          </a:prstGeom>
          <a:solidFill>
            <a:srgbClr val="0084CF"/>
          </a:solidFill>
          <a:ln w="9525">
            <a:solidFill>
              <a:srgbClr val="000000"/>
            </a:solidFill>
            <a:miter lim="800000"/>
            <a:headEnd/>
            <a:tailEnd/>
          </a:ln>
        </p:spPr>
        <p:txBody>
          <a:bodyPr/>
          <a:lstStyle>
            <a:lvl1pPr marL="24161750" indent="-24161750" eaLnBrk="0" hangingPunct="0">
              <a:defRPr sz="4400">
                <a:solidFill>
                  <a:schemeClr val="tx2"/>
                </a:solidFill>
                <a:latin typeface="Arial" panose="020B0604020202020204" pitchFamily="34" charset="0"/>
                <a:ea typeface="ＭＳ Ｐゴシック" panose="020B0600070205080204" pitchFamily="34" charset="-128"/>
              </a:defRPr>
            </a:lvl1pPr>
            <a:lvl2pPr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lvl="1" algn="l" eaLnBrk="1" hangingPunct="1"/>
            <a:endParaRPr lang="en-US" altLang="en-US" sz="1800">
              <a:solidFill>
                <a:schemeClr val="tx1"/>
              </a:solidFill>
            </a:endParaRPr>
          </a:p>
        </p:txBody>
      </p:sp>
      <p:sp>
        <p:nvSpPr>
          <p:cNvPr id="14" name="Rectangle 7"/>
          <p:cNvSpPr>
            <a:spLocks noChangeArrowheads="1"/>
          </p:cNvSpPr>
          <p:nvPr/>
        </p:nvSpPr>
        <p:spPr bwMode="auto">
          <a:xfrm>
            <a:off x="74432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5" name="Rectangle 8"/>
          <p:cNvSpPr>
            <a:spLocks noChangeArrowheads="1"/>
          </p:cNvSpPr>
          <p:nvPr/>
        </p:nvSpPr>
        <p:spPr bwMode="auto">
          <a:xfrm>
            <a:off x="76718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6" name="Rectangle 9"/>
          <p:cNvSpPr>
            <a:spLocks noChangeArrowheads="1"/>
          </p:cNvSpPr>
          <p:nvPr/>
        </p:nvSpPr>
        <p:spPr bwMode="auto">
          <a:xfrm>
            <a:off x="79004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7" name="Text Box 10"/>
          <p:cNvSpPr txBox="1">
            <a:spLocks noChangeArrowheads="1"/>
          </p:cNvSpPr>
          <p:nvPr/>
        </p:nvSpPr>
        <p:spPr bwMode="auto">
          <a:xfrm>
            <a:off x="8129016" y="6400800"/>
            <a:ext cx="53340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US" altLang="en-US" sz="1200" dirty="0" smtClean="0">
                <a:solidFill>
                  <a:srgbClr val="898989"/>
                </a:solidFill>
              </a:rPr>
              <a:t>2-9</a:t>
            </a:r>
            <a:endParaRPr lang="en-US" altLang="en-US" sz="1200" dirty="0">
              <a:ln>
                <a:solidFill>
                  <a:schemeClr val="tx1"/>
                </a:solidFill>
              </a:ln>
              <a:solidFill>
                <a:schemeClr val="tx1"/>
              </a:solidFill>
            </a:endParaRPr>
          </a:p>
        </p:txBody>
      </p:sp>
      <p:sp>
        <p:nvSpPr>
          <p:cNvPr id="11" name="Date Placeholder 3"/>
          <p:cNvSpPr txBox="1">
            <a:spLocks/>
          </p:cNvSpPr>
          <p:nvPr/>
        </p:nvSpPr>
        <p:spPr>
          <a:xfrm>
            <a:off x="457200" y="6432550"/>
            <a:ext cx="3352800" cy="196850"/>
          </a:xfrm>
          <a:prstGeom prst="rect">
            <a:avLst/>
          </a:prstGeom>
        </p:spPr>
        <p:txBody>
          <a:bodyPr vert="horz" wrap="square" lIns="91440" tIns="45720" rIns="91440" bIns="45720" numCol="1" anchor="ctr" anchorCtr="0" compatLnSpc="1">
            <a:prstTxWarp prst="textNoShape">
              <a:avLst/>
            </a:prstTxWarp>
          </a:bodyPr>
          <a:lstStyle>
            <a:defPPr>
              <a:defRPr lang="en-US"/>
            </a:defPPr>
            <a:lvl1pPr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1pPr>
            <a:lvl2pPr marL="37931725" indent="-37474525"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5pPr>
            <a:lvl6pPr marL="4572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6pPr>
            <a:lvl7pPr marL="9144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7pPr>
            <a:lvl8pPr marL="13716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8pPr>
            <a:lvl9pPr marL="18288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9pPr>
          </a:lstStyle>
          <a:p>
            <a:pPr eaLnBrk="1" hangingPunct="1"/>
            <a:r>
              <a:rPr lang="en-US" altLang="en-US" sz="1200" dirty="0" smtClean="0">
                <a:solidFill>
                  <a:srgbClr val="898989"/>
                </a:solidFill>
              </a:rPr>
              <a:t>Copyright © 2016 Pearson Education, Inc.</a:t>
            </a:r>
            <a:endParaRPr lang="en-US" altLang="en-US" sz="1200" dirty="0">
              <a:solidFill>
                <a:srgbClr val="898989"/>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8"/>
          <p:cNvSpPr>
            <a:spLocks noGrp="1" noChangeArrowheads="1"/>
          </p:cNvSpPr>
          <p:nvPr>
            <p:ph type="title"/>
          </p:nvPr>
        </p:nvSpPr>
        <p:spPr>
          <a:xfrm>
            <a:off x="457200" y="152400"/>
            <a:ext cx="8229600" cy="1143000"/>
          </a:xfrm>
        </p:spPr>
        <p:txBody>
          <a:bodyPr/>
          <a:lstStyle/>
          <a:p>
            <a:pPr eaLnBrk="1" hangingPunct="1"/>
            <a:r>
              <a:rPr lang="en-US" altLang="en-US" sz="4000" b="1" dirty="0" smtClean="0">
                <a:ea typeface="ＭＳ Ｐゴシック" panose="020B0600070205080204" pitchFamily="34" charset="-128"/>
              </a:rPr>
              <a:t>Learning Objectives</a:t>
            </a:r>
          </a:p>
        </p:txBody>
      </p:sp>
      <p:sp>
        <p:nvSpPr>
          <p:cNvPr id="5123" name="Rectangle 3"/>
          <p:cNvSpPr>
            <a:spLocks noGrp="1" noChangeArrowheads="1"/>
          </p:cNvSpPr>
          <p:nvPr>
            <p:ph idx="1"/>
          </p:nvPr>
        </p:nvSpPr>
        <p:spPr>
          <a:xfrm>
            <a:off x="1752600" y="1676400"/>
            <a:ext cx="6934200" cy="3657600"/>
          </a:xfrm>
        </p:spPr>
        <p:txBody>
          <a:bodyPr/>
          <a:lstStyle/>
          <a:p>
            <a:pPr marL="514350" indent="-514350" eaLnBrk="1" hangingPunct="1">
              <a:buFont typeface="+mj-lt"/>
              <a:buAutoNum type="arabicPeriod"/>
            </a:pPr>
            <a:r>
              <a:rPr lang="en-US" altLang="en-US" dirty="0" smtClean="0">
                <a:ea typeface="ＭＳ Ｐゴシック" panose="020B0600070205080204" pitchFamily="34" charset="-128"/>
              </a:rPr>
              <a:t>Eliminate stressors</a:t>
            </a:r>
          </a:p>
          <a:p>
            <a:pPr marL="514350" indent="-514350" eaLnBrk="1" hangingPunct="1">
              <a:buFont typeface="+mj-lt"/>
              <a:buAutoNum type="arabicPeriod"/>
            </a:pPr>
            <a:r>
              <a:rPr lang="en-US" altLang="en-US" dirty="0" smtClean="0">
                <a:ea typeface="ＭＳ Ｐゴシック" panose="020B0600070205080204" pitchFamily="34" charset="-128"/>
              </a:rPr>
              <a:t>Develop resiliency</a:t>
            </a:r>
          </a:p>
          <a:p>
            <a:pPr marL="514350" indent="-514350" eaLnBrk="1" hangingPunct="1">
              <a:buFont typeface="+mj-lt"/>
              <a:buAutoNum type="arabicPeriod"/>
            </a:pPr>
            <a:r>
              <a:rPr lang="en-US" altLang="en-US" dirty="0" smtClean="0">
                <a:ea typeface="ＭＳ Ｐゴシック" panose="020B0600070205080204" pitchFamily="34" charset="-128"/>
              </a:rPr>
              <a:t>Cope with stress in the short term</a:t>
            </a:r>
          </a:p>
          <a:p>
            <a:pPr marL="514350" indent="-514350" eaLnBrk="1" hangingPunct="1">
              <a:buFont typeface="+mj-lt"/>
              <a:buAutoNum type="arabicPeriod"/>
            </a:pPr>
            <a:r>
              <a:rPr lang="en-US" altLang="en-US" dirty="0" smtClean="0">
                <a:ea typeface="ＭＳ Ｐゴシック" panose="020B0600070205080204" pitchFamily="34" charset="-128"/>
              </a:rPr>
              <a:t>Enhance personal well-being</a:t>
            </a:r>
            <a:endParaRPr lang="en-US" altLang="en-US" sz="2800" dirty="0" smtClean="0">
              <a:ea typeface="ＭＳ Ｐゴシック" panose="020B0600070205080204" pitchFamily="34" charset="-128"/>
            </a:endParaRPr>
          </a:p>
        </p:txBody>
      </p:sp>
      <p:sp>
        <p:nvSpPr>
          <p:cNvPr id="5127" name="Line 11"/>
          <p:cNvSpPr>
            <a:spLocks noChangeShapeType="1"/>
          </p:cNvSpPr>
          <p:nvPr/>
        </p:nvSpPr>
        <p:spPr bwMode="auto">
          <a:xfrm>
            <a:off x="2286000" y="6248400"/>
            <a:ext cx="6400800" cy="0"/>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anchor="ctr"/>
          <a:lstStyle/>
          <a:p>
            <a:endParaRPr lang="en-US"/>
          </a:p>
        </p:txBody>
      </p:sp>
      <p:sp>
        <p:nvSpPr>
          <p:cNvPr id="17" name="Rectangle 2"/>
          <p:cNvSpPr>
            <a:spLocks noChangeArrowheads="1"/>
          </p:cNvSpPr>
          <p:nvPr/>
        </p:nvSpPr>
        <p:spPr bwMode="auto">
          <a:xfrm>
            <a:off x="393700" y="346075"/>
            <a:ext cx="1358900" cy="5902325"/>
          </a:xfrm>
          <a:prstGeom prst="rect">
            <a:avLst/>
          </a:prstGeom>
          <a:solidFill>
            <a:srgbClr val="0084CF"/>
          </a:solidFill>
          <a:ln w="9525">
            <a:solidFill>
              <a:srgbClr val="000000"/>
            </a:solidFill>
            <a:miter lim="800000"/>
            <a:headEnd/>
            <a:tailEnd/>
          </a:ln>
        </p:spPr>
        <p:txBody>
          <a:bodyPr/>
          <a:lstStyle>
            <a:lvl1pPr marL="24161750" indent="-24161750" eaLnBrk="0" hangingPunct="0">
              <a:defRPr sz="4400">
                <a:solidFill>
                  <a:schemeClr val="tx2"/>
                </a:solidFill>
                <a:latin typeface="Arial" panose="020B0604020202020204" pitchFamily="34" charset="0"/>
                <a:ea typeface="ＭＳ Ｐゴシック" panose="020B0600070205080204" pitchFamily="34" charset="-128"/>
              </a:defRPr>
            </a:lvl1pPr>
            <a:lvl2pPr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lvl="1" algn="l" eaLnBrk="1" hangingPunct="1"/>
            <a:endParaRPr lang="en-US" altLang="en-US" sz="1800">
              <a:solidFill>
                <a:schemeClr val="tx1"/>
              </a:solidFill>
            </a:endParaRPr>
          </a:p>
        </p:txBody>
      </p:sp>
      <p:sp>
        <p:nvSpPr>
          <p:cNvPr id="19" name="Rectangle 7"/>
          <p:cNvSpPr>
            <a:spLocks noChangeArrowheads="1"/>
          </p:cNvSpPr>
          <p:nvPr/>
        </p:nvSpPr>
        <p:spPr bwMode="auto">
          <a:xfrm>
            <a:off x="74432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20" name="Rectangle 8"/>
          <p:cNvSpPr>
            <a:spLocks noChangeArrowheads="1"/>
          </p:cNvSpPr>
          <p:nvPr/>
        </p:nvSpPr>
        <p:spPr bwMode="auto">
          <a:xfrm>
            <a:off x="76718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21" name="Rectangle 9"/>
          <p:cNvSpPr>
            <a:spLocks noChangeArrowheads="1"/>
          </p:cNvSpPr>
          <p:nvPr/>
        </p:nvSpPr>
        <p:spPr bwMode="auto">
          <a:xfrm>
            <a:off x="79004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22" name="Text Box 10"/>
          <p:cNvSpPr txBox="1">
            <a:spLocks noChangeArrowheads="1"/>
          </p:cNvSpPr>
          <p:nvPr/>
        </p:nvSpPr>
        <p:spPr bwMode="auto">
          <a:xfrm>
            <a:off x="8129016" y="6400800"/>
            <a:ext cx="45720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US" altLang="en-US" sz="1200" dirty="0" smtClean="0">
                <a:solidFill>
                  <a:srgbClr val="898989"/>
                </a:solidFill>
              </a:rPr>
              <a:t>2-2</a:t>
            </a:r>
            <a:endParaRPr lang="en-US" altLang="en-US" sz="1200" dirty="0">
              <a:ln>
                <a:solidFill>
                  <a:schemeClr val="tx1"/>
                </a:solidFill>
              </a:ln>
              <a:solidFill>
                <a:schemeClr val="tx1"/>
              </a:solidFill>
            </a:endParaRPr>
          </a:p>
        </p:txBody>
      </p:sp>
      <p:sp>
        <p:nvSpPr>
          <p:cNvPr id="11" name="Date Placeholder 3"/>
          <p:cNvSpPr txBox="1">
            <a:spLocks/>
          </p:cNvSpPr>
          <p:nvPr/>
        </p:nvSpPr>
        <p:spPr>
          <a:xfrm>
            <a:off x="457200" y="6432550"/>
            <a:ext cx="3352800" cy="196850"/>
          </a:xfrm>
          <a:prstGeom prst="rect">
            <a:avLst/>
          </a:prstGeom>
        </p:spPr>
        <p:txBody>
          <a:bodyPr vert="horz" wrap="square" lIns="91440" tIns="45720" rIns="91440" bIns="45720" numCol="1" anchor="ctr" anchorCtr="0" compatLnSpc="1">
            <a:prstTxWarp prst="textNoShape">
              <a:avLst/>
            </a:prstTxWarp>
          </a:bodyPr>
          <a:lstStyle>
            <a:defPPr>
              <a:defRPr lang="en-US"/>
            </a:defPPr>
            <a:lvl1pPr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1pPr>
            <a:lvl2pPr marL="37931725" indent="-37474525"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5pPr>
            <a:lvl6pPr marL="4572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6pPr>
            <a:lvl7pPr marL="9144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7pPr>
            <a:lvl8pPr marL="13716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8pPr>
            <a:lvl9pPr marL="18288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9pPr>
          </a:lstStyle>
          <a:p>
            <a:pPr eaLnBrk="1" hangingPunct="1"/>
            <a:r>
              <a:rPr lang="en-US" altLang="en-US" sz="1200" dirty="0" smtClean="0">
                <a:solidFill>
                  <a:srgbClr val="898989"/>
                </a:solidFill>
              </a:rPr>
              <a:t>Copyright © 2016 Pearson Education, Inc.</a:t>
            </a:r>
            <a:endParaRPr lang="en-US" altLang="en-US" sz="1200" dirty="0">
              <a:solidFill>
                <a:srgbClr val="898989"/>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3"/>
          <p:cNvSpPr>
            <a:spLocks noGrp="1" noChangeArrowheads="1"/>
          </p:cNvSpPr>
          <p:nvPr>
            <p:ph type="title"/>
          </p:nvPr>
        </p:nvSpPr>
        <p:spPr>
          <a:xfrm>
            <a:off x="1828800" y="274638"/>
            <a:ext cx="6858000" cy="1143000"/>
          </a:xfrm>
        </p:spPr>
        <p:txBody>
          <a:bodyPr/>
          <a:lstStyle/>
          <a:p>
            <a:pPr eaLnBrk="1" hangingPunct="1"/>
            <a:r>
              <a:rPr lang="en-US" altLang="en-US" sz="4000" b="1" smtClean="0">
                <a:ea typeface="ＭＳ Ｐゴシック" panose="020B0600070205080204" pitchFamily="34" charset="-128"/>
              </a:rPr>
              <a:t>Eliminating Stressors</a:t>
            </a:r>
          </a:p>
        </p:txBody>
      </p:sp>
      <p:sp>
        <p:nvSpPr>
          <p:cNvPr id="29704" name="Line 13"/>
          <p:cNvSpPr>
            <a:spLocks noChangeShapeType="1"/>
          </p:cNvSpPr>
          <p:nvPr/>
        </p:nvSpPr>
        <p:spPr bwMode="auto">
          <a:xfrm>
            <a:off x="2286000" y="6248400"/>
            <a:ext cx="6400800" cy="0"/>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anchor="ctr"/>
          <a:lstStyle/>
          <a:p>
            <a:endParaRPr lang="en-US"/>
          </a:p>
        </p:txBody>
      </p:sp>
      <p:sp>
        <p:nvSpPr>
          <p:cNvPr id="13" name="Rectangle 2"/>
          <p:cNvSpPr>
            <a:spLocks noChangeArrowheads="1"/>
          </p:cNvSpPr>
          <p:nvPr/>
        </p:nvSpPr>
        <p:spPr bwMode="auto">
          <a:xfrm>
            <a:off x="393700" y="346075"/>
            <a:ext cx="1358900" cy="5902325"/>
          </a:xfrm>
          <a:prstGeom prst="rect">
            <a:avLst/>
          </a:prstGeom>
          <a:solidFill>
            <a:srgbClr val="0084CF"/>
          </a:solidFill>
          <a:ln w="9525">
            <a:solidFill>
              <a:srgbClr val="000000"/>
            </a:solidFill>
            <a:miter lim="800000"/>
            <a:headEnd/>
            <a:tailEnd/>
          </a:ln>
        </p:spPr>
        <p:txBody>
          <a:bodyPr/>
          <a:lstStyle>
            <a:lvl1pPr marL="24161750" indent="-24161750" eaLnBrk="0" hangingPunct="0">
              <a:defRPr sz="4400">
                <a:solidFill>
                  <a:schemeClr val="tx2"/>
                </a:solidFill>
                <a:latin typeface="Arial" panose="020B0604020202020204" pitchFamily="34" charset="0"/>
                <a:ea typeface="ＭＳ Ｐゴシック" panose="020B0600070205080204" pitchFamily="34" charset="-128"/>
              </a:defRPr>
            </a:lvl1pPr>
            <a:lvl2pPr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lvl="1" algn="l" eaLnBrk="1" hangingPunct="1"/>
            <a:endParaRPr lang="en-US" altLang="en-US" sz="1800">
              <a:solidFill>
                <a:schemeClr val="tx1"/>
              </a:solidFill>
            </a:endParaRPr>
          </a:p>
        </p:txBody>
      </p:sp>
      <p:sp>
        <p:nvSpPr>
          <p:cNvPr id="15" name="Rectangle 7"/>
          <p:cNvSpPr>
            <a:spLocks noChangeArrowheads="1"/>
          </p:cNvSpPr>
          <p:nvPr/>
        </p:nvSpPr>
        <p:spPr bwMode="auto">
          <a:xfrm>
            <a:off x="74432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6" name="Rectangle 8"/>
          <p:cNvSpPr>
            <a:spLocks noChangeArrowheads="1"/>
          </p:cNvSpPr>
          <p:nvPr/>
        </p:nvSpPr>
        <p:spPr bwMode="auto">
          <a:xfrm>
            <a:off x="76718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7" name="Rectangle 9"/>
          <p:cNvSpPr>
            <a:spLocks noChangeArrowheads="1"/>
          </p:cNvSpPr>
          <p:nvPr/>
        </p:nvSpPr>
        <p:spPr bwMode="auto">
          <a:xfrm>
            <a:off x="79004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8" name="Text Box 10"/>
          <p:cNvSpPr txBox="1">
            <a:spLocks noChangeArrowheads="1"/>
          </p:cNvSpPr>
          <p:nvPr/>
        </p:nvSpPr>
        <p:spPr bwMode="auto">
          <a:xfrm>
            <a:off x="8129016" y="6400800"/>
            <a:ext cx="53340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US" altLang="en-US" sz="1200" dirty="0" smtClean="0">
                <a:solidFill>
                  <a:srgbClr val="898989"/>
                </a:solidFill>
              </a:rPr>
              <a:t>2-10</a:t>
            </a:r>
            <a:endParaRPr lang="en-US" altLang="en-US" sz="1200" dirty="0">
              <a:ln>
                <a:solidFill>
                  <a:schemeClr val="tx1"/>
                </a:solidFill>
              </a:ln>
              <a:solidFill>
                <a:schemeClr val="tx1"/>
              </a:solidFill>
            </a:endParaRPr>
          </a:p>
        </p:txBody>
      </p:sp>
      <p:pic>
        <p:nvPicPr>
          <p:cNvPr id="2" name="Picture 1"/>
          <p:cNvPicPr>
            <a:picLocks noChangeAspect="1"/>
          </p:cNvPicPr>
          <p:nvPr/>
        </p:nvPicPr>
        <p:blipFill>
          <a:blip r:embed="rId3"/>
          <a:stretch>
            <a:fillRect/>
          </a:stretch>
        </p:blipFill>
        <p:spPr>
          <a:xfrm>
            <a:off x="2743200" y="1417638"/>
            <a:ext cx="5029200" cy="4586630"/>
          </a:xfrm>
          <a:prstGeom prst="rect">
            <a:avLst/>
          </a:prstGeom>
        </p:spPr>
      </p:pic>
      <p:sp>
        <p:nvSpPr>
          <p:cNvPr id="11" name="Date Placeholder 3"/>
          <p:cNvSpPr txBox="1">
            <a:spLocks/>
          </p:cNvSpPr>
          <p:nvPr/>
        </p:nvSpPr>
        <p:spPr>
          <a:xfrm>
            <a:off x="457200" y="6432550"/>
            <a:ext cx="3352800" cy="196850"/>
          </a:xfrm>
          <a:prstGeom prst="rect">
            <a:avLst/>
          </a:prstGeom>
        </p:spPr>
        <p:txBody>
          <a:bodyPr vert="horz" wrap="square" lIns="91440" tIns="45720" rIns="91440" bIns="45720" numCol="1" anchor="ctr" anchorCtr="0" compatLnSpc="1">
            <a:prstTxWarp prst="textNoShape">
              <a:avLst/>
            </a:prstTxWarp>
          </a:bodyPr>
          <a:lstStyle>
            <a:defPPr>
              <a:defRPr lang="en-US"/>
            </a:defPPr>
            <a:lvl1pPr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1pPr>
            <a:lvl2pPr marL="37931725" indent="-37474525"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5pPr>
            <a:lvl6pPr marL="4572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6pPr>
            <a:lvl7pPr marL="9144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7pPr>
            <a:lvl8pPr marL="13716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8pPr>
            <a:lvl9pPr marL="18288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9pPr>
          </a:lstStyle>
          <a:p>
            <a:pPr eaLnBrk="1" hangingPunct="1"/>
            <a:r>
              <a:rPr lang="en-US" altLang="en-US" sz="1200" dirty="0" smtClean="0">
                <a:solidFill>
                  <a:srgbClr val="898989"/>
                </a:solidFill>
              </a:rPr>
              <a:t>Copyright © 2016 Pearson Education, Inc.</a:t>
            </a:r>
            <a:endParaRPr lang="en-US" altLang="en-US" sz="1200" dirty="0">
              <a:solidFill>
                <a:srgbClr val="898989"/>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3"/>
          <p:cNvSpPr>
            <a:spLocks noGrp="1" noChangeArrowheads="1"/>
          </p:cNvSpPr>
          <p:nvPr>
            <p:ph type="title"/>
          </p:nvPr>
        </p:nvSpPr>
        <p:spPr>
          <a:xfrm>
            <a:off x="1828800" y="274638"/>
            <a:ext cx="6858000" cy="1143000"/>
          </a:xfrm>
        </p:spPr>
        <p:txBody>
          <a:bodyPr/>
          <a:lstStyle/>
          <a:p>
            <a:pPr eaLnBrk="1" hangingPunct="1"/>
            <a:r>
              <a:rPr lang="en-US" altLang="en-US" sz="4000" b="1" smtClean="0">
                <a:ea typeface="ＭＳ Ｐゴシック" panose="020B0600070205080204" pitchFamily="34" charset="-128"/>
              </a:rPr>
              <a:t>Effective Time Management</a:t>
            </a:r>
          </a:p>
        </p:txBody>
      </p:sp>
      <p:sp>
        <p:nvSpPr>
          <p:cNvPr id="31747" name="Rectangle 4"/>
          <p:cNvSpPr>
            <a:spLocks noGrp="1" noChangeArrowheads="1"/>
          </p:cNvSpPr>
          <p:nvPr>
            <p:ph idx="1"/>
          </p:nvPr>
        </p:nvSpPr>
        <p:spPr>
          <a:xfrm>
            <a:off x="2438400" y="1905000"/>
            <a:ext cx="5638800" cy="3886200"/>
          </a:xfrm>
        </p:spPr>
        <p:txBody>
          <a:bodyPr/>
          <a:lstStyle/>
          <a:p>
            <a:pPr marL="339725" indent="-339725" eaLnBrk="1" hangingPunct="1">
              <a:lnSpc>
                <a:spcPct val="90000"/>
              </a:lnSpc>
              <a:buFontTx/>
              <a:buAutoNum type="arabicPeriod"/>
            </a:pPr>
            <a:r>
              <a:rPr lang="en-US" altLang="en-US" sz="2800" dirty="0" smtClean="0">
                <a:ea typeface="ＭＳ Ｐゴシック" panose="020B0600070205080204" pitchFamily="34" charset="-128"/>
              </a:rPr>
              <a:t>Spending time on important matters</a:t>
            </a:r>
          </a:p>
          <a:p>
            <a:pPr marL="339725" indent="-339725" eaLnBrk="1" hangingPunct="1">
              <a:lnSpc>
                <a:spcPct val="90000"/>
              </a:lnSpc>
              <a:buFontTx/>
              <a:buAutoNum type="arabicPeriod"/>
            </a:pPr>
            <a:r>
              <a:rPr lang="en-US" altLang="en-US" sz="2800" dirty="0" smtClean="0">
                <a:ea typeface="ＭＳ Ｐゴシック" panose="020B0600070205080204" pitchFamily="34" charset="-128"/>
              </a:rPr>
              <a:t>Distinguishing between important tasks versus urgent tasks</a:t>
            </a:r>
          </a:p>
          <a:p>
            <a:pPr marL="339725" indent="-339725" eaLnBrk="1" hangingPunct="1">
              <a:lnSpc>
                <a:spcPct val="90000"/>
              </a:lnSpc>
              <a:buFontTx/>
              <a:buAutoNum type="arabicPeriod"/>
            </a:pPr>
            <a:r>
              <a:rPr lang="en-US" altLang="en-US" sz="2800" dirty="0" smtClean="0">
                <a:ea typeface="ＭＳ Ｐゴシック" panose="020B0600070205080204" pitchFamily="34" charset="-128"/>
              </a:rPr>
              <a:t>Focus on results rather than methods</a:t>
            </a:r>
          </a:p>
          <a:p>
            <a:pPr marL="339725" indent="-339725" eaLnBrk="1" hangingPunct="1">
              <a:lnSpc>
                <a:spcPct val="90000"/>
              </a:lnSpc>
              <a:buFontTx/>
              <a:buAutoNum type="arabicPeriod"/>
            </a:pPr>
            <a:r>
              <a:rPr lang="en-US" sz="2800" dirty="0" smtClean="0"/>
              <a:t>Results rather than methods are the objectives</a:t>
            </a:r>
            <a:endParaRPr lang="en-US" sz="2800" dirty="0" smtClean="0">
              <a:ea typeface="ＭＳ Ｐゴシック" panose="020B0600070205080204" pitchFamily="34" charset="-128"/>
            </a:endParaRPr>
          </a:p>
          <a:p>
            <a:pPr marL="339725" indent="-339725" eaLnBrk="1" hangingPunct="1">
              <a:lnSpc>
                <a:spcPct val="90000"/>
              </a:lnSpc>
              <a:buFontTx/>
              <a:buAutoNum type="arabicPeriod"/>
            </a:pPr>
            <a:r>
              <a:rPr lang="en-US" altLang="en-US" sz="2800" dirty="0" smtClean="0">
                <a:ea typeface="ＭＳ Ｐゴシック" panose="020B0600070205080204" pitchFamily="34" charset="-128"/>
              </a:rPr>
              <a:t>Not feeling guilty when saying “no”</a:t>
            </a:r>
          </a:p>
        </p:txBody>
      </p:sp>
      <p:sp>
        <p:nvSpPr>
          <p:cNvPr id="31751" name="Line 9"/>
          <p:cNvSpPr>
            <a:spLocks noChangeShapeType="1"/>
          </p:cNvSpPr>
          <p:nvPr/>
        </p:nvSpPr>
        <p:spPr bwMode="auto">
          <a:xfrm>
            <a:off x="2286000" y="6248400"/>
            <a:ext cx="6400800" cy="0"/>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anchor="ctr"/>
          <a:lstStyle/>
          <a:p>
            <a:endParaRPr lang="en-US"/>
          </a:p>
        </p:txBody>
      </p:sp>
      <p:sp>
        <p:nvSpPr>
          <p:cNvPr id="12" name="Rectangle 2"/>
          <p:cNvSpPr>
            <a:spLocks noChangeArrowheads="1"/>
          </p:cNvSpPr>
          <p:nvPr/>
        </p:nvSpPr>
        <p:spPr bwMode="auto">
          <a:xfrm>
            <a:off x="393700" y="346075"/>
            <a:ext cx="1358900" cy="5902325"/>
          </a:xfrm>
          <a:prstGeom prst="rect">
            <a:avLst/>
          </a:prstGeom>
          <a:solidFill>
            <a:srgbClr val="0084CF"/>
          </a:solidFill>
          <a:ln w="9525">
            <a:solidFill>
              <a:srgbClr val="000000"/>
            </a:solidFill>
            <a:miter lim="800000"/>
            <a:headEnd/>
            <a:tailEnd/>
          </a:ln>
        </p:spPr>
        <p:txBody>
          <a:bodyPr/>
          <a:lstStyle>
            <a:lvl1pPr marL="24161750" indent="-24161750" eaLnBrk="0" hangingPunct="0">
              <a:defRPr sz="4400">
                <a:solidFill>
                  <a:schemeClr val="tx2"/>
                </a:solidFill>
                <a:latin typeface="Arial" panose="020B0604020202020204" pitchFamily="34" charset="0"/>
                <a:ea typeface="ＭＳ Ｐゴシック" panose="020B0600070205080204" pitchFamily="34" charset="-128"/>
              </a:defRPr>
            </a:lvl1pPr>
            <a:lvl2pPr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lvl="1" algn="l" eaLnBrk="1" hangingPunct="1"/>
            <a:endParaRPr lang="en-US" altLang="en-US" sz="1800">
              <a:solidFill>
                <a:schemeClr val="tx1"/>
              </a:solidFill>
            </a:endParaRPr>
          </a:p>
        </p:txBody>
      </p:sp>
      <p:sp>
        <p:nvSpPr>
          <p:cNvPr id="18" name="Rectangle 7"/>
          <p:cNvSpPr>
            <a:spLocks noChangeArrowheads="1"/>
          </p:cNvSpPr>
          <p:nvPr/>
        </p:nvSpPr>
        <p:spPr bwMode="auto">
          <a:xfrm>
            <a:off x="74432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9" name="Rectangle 8"/>
          <p:cNvSpPr>
            <a:spLocks noChangeArrowheads="1"/>
          </p:cNvSpPr>
          <p:nvPr/>
        </p:nvSpPr>
        <p:spPr bwMode="auto">
          <a:xfrm>
            <a:off x="76718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20" name="Rectangle 9"/>
          <p:cNvSpPr>
            <a:spLocks noChangeArrowheads="1"/>
          </p:cNvSpPr>
          <p:nvPr/>
        </p:nvSpPr>
        <p:spPr bwMode="auto">
          <a:xfrm>
            <a:off x="79004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21" name="Text Box 10"/>
          <p:cNvSpPr txBox="1">
            <a:spLocks noChangeArrowheads="1"/>
          </p:cNvSpPr>
          <p:nvPr/>
        </p:nvSpPr>
        <p:spPr bwMode="auto">
          <a:xfrm>
            <a:off x="8129016" y="6400800"/>
            <a:ext cx="53340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US" altLang="en-US" sz="1200" dirty="0" smtClean="0">
                <a:solidFill>
                  <a:srgbClr val="898989"/>
                </a:solidFill>
              </a:rPr>
              <a:t>2-11</a:t>
            </a:r>
            <a:endParaRPr lang="en-US" altLang="en-US" sz="1200" dirty="0">
              <a:ln>
                <a:solidFill>
                  <a:schemeClr val="tx1"/>
                </a:solidFill>
              </a:ln>
              <a:solidFill>
                <a:schemeClr val="tx1"/>
              </a:solidFill>
            </a:endParaRPr>
          </a:p>
        </p:txBody>
      </p:sp>
      <p:sp>
        <p:nvSpPr>
          <p:cNvPr id="11" name="Date Placeholder 3"/>
          <p:cNvSpPr txBox="1">
            <a:spLocks/>
          </p:cNvSpPr>
          <p:nvPr/>
        </p:nvSpPr>
        <p:spPr>
          <a:xfrm>
            <a:off x="457200" y="6432550"/>
            <a:ext cx="3352800" cy="196850"/>
          </a:xfrm>
          <a:prstGeom prst="rect">
            <a:avLst/>
          </a:prstGeom>
        </p:spPr>
        <p:txBody>
          <a:bodyPr vert="horz" wrap="square" lIns="91440" tIns="45720" rIns="91440" bIns="45720" numCol="1" anchor="ctr" anchorCtr="0" compatLnSpc="1">
            <a:prstTxWarp prst="textNoShape">
              <a:avLst/>
            </a:prstTxWarp>
          </a:bodyPr>
          <a:lstStyle>
            <a:defPPr>
              <a:defRPr lang="en-US"/>
            </a:defPPr>
            <a:lvl1pPr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1pPr>
            <a:lvl2pPr marL="37931725" indent="-37474525"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5pPr>
            <a:lvl6pPr marL="4572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6pPr>
            <a:lvl7pPr marL="9144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7pPr>
            <a:lvl8pPr marL="13716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8pPr>
            <a:lvl9pPr marL="18288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9pPr>
          </a:lstStyle>
          <a:p>
            <a:pPr eaLnBrk="1" hangingPunct="1"/>
            <a:r>
              <a:rPr lang="en-US" altLang="en-US" sz="1200" dirty="0" smtClean="0">
                <a:solidFill>
                  <a:srgbClr val="898989"/>
                </a:solidFill>
              </a:rPr>
              <a:t>Copyright © 2016 Pearson Education, Inc.</a:t>
            </a:r>
            <a:endParaRPr lang="en-US" altLang="en-US" sz="1200" dirty="0">
              <a:solidFill>
                <a:srgbClr val="898989"/>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3"/>
          <p:cNvSpPr>
            <a:spLocks noGrp="1" noChangeArrowheads="1"/>
          </p:cNvSpPr>
          <p:nvPr>
            <p:ph type="title"/>
          </p:nvPr>
        </p:nvSpPr>
        <p:spPr>
          <a:xfrm>
            <a:off x="1828800" y="274638"/>
            <a:ext cx="6858000" cy="1143000"/>
          </a:xfrm>
        </p:spPr>
        <p:txBody>
          <a:bodyPr/>
          <a:lstStyle/>
          <a:p>
            <a:pPr eaLnBrk="1" hangingPunct="1"/>
            <a:r>
              <a:rPr lang="en-US" altLang="en-US" sz="4000" b="1" dirty="0" smtClean="0">
                <a:ea typeface="ＭＳ Ｐゴシック" panose="020B0600070205080204" pitchFamily="34" charset="-128"/>
              </a:rPr>
              <a:t>Types of Activities that Determine Time Use</a:t>
            </a:r>
          </a:p>
        </p:txBody>
      </p:sp>
      <p:sp>
        <p:nvSpPr>
          <p:cNvPr id="33799" name="Line 9"/>
          <p:cNvSpPr>
            <a:spLocks noChangeShapeType="1"/>
          </p:cNvSpPr>
          <p:nvPr/>
        </p:nvSpPr>
        <p:spPr bwMode="auto">
          <a:xfrm>
            <a:off x="2286000" y="6248400"/>
            <a:ext cx="6400800" cy="0"/>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anchor="ctr"/>
          <a:lstStyle/>
          <a:p>
            <a:endParaRPr lang="en-US"/>
          </a:p>
        </p:txBody>
      </p:sp>
      <p:sp>
        <p:nvSpPr>
          <p:cNvPr id="13" name="Rectangle 2"/>
          <p:cNvSpPr>
            <a:spLocks noChangeArrowheads="1"/>
          </p:cNvSpPr>
          <p:nvPr/>
        </p:nvSpPr>
        <p:spPr bwMode="auto">
          <a:xfrm>
            <a:off x="393700" y="346075"/>
            <a:ext cx="1358900" cy="5902325"/>
          </a:xfrm>
          <a:prstGeom prst="rect">
            <a:avLst/>
          </a:prstGeom>
          <a:solidFill>
            <a:srgbClr val="0084CF"/>
          </a:solidFill>
          <a:ln w="9525">
            <a:solidFill>
              <a:srgbClr val="000000"/>
            </a:solidFill>
            <a:miter lim="800000"/>
            <a:headEnd/>
            <a:tailEnd/>
          </a:ln>
        </p:spPr>
        <p:txBody>
          <a:bodyPr/>
          <a:lstStyle>
            <a:lvl1pPr marL="24161750" indent="-24161750" eaLnBrk="0" hangingPunct="0">
              <a:defRPr sz="4400">
                <a:solidFill>
                  <a:schemeClr val="tx2"/>
                </a:solidFill>
                <a:latin typeface="Arial" panose="020B0604020202020204" pitchFamily="34" charset="0"/>
                <a:ea typeface="ＭＳ Ｐゴシック" panose="020B0600070205080204" pitchFamily="34" charset="-128"/>
              </a:defRPr>
            </a:lvl1pPr>
            <a:lvl2pPr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lvl="1" algn="l" eaLnBrk="1" hangingPunct="1"/>
            <a:endParaRPr lang="en-US" altLang="en-US" sz="1800">
              <a:solidFill>
                <a:schemeClr val="tx1"/>
              </a:solidFill>
            </a:endParaRPr>
          </a:p>
        </p:txBody>
      </p:sp>
      <p:sp>
        <p:nvSpPr>
          <p:cNvPr id="25" name="Rectangle 7"/>
          <p:cNvSpPr>
            <a:spLocks noChangeArrowheads="1"/>
          </p:cNvSpPr>
          <p:nvPr/>
        </p:nvSpPr>
        <p:spPr bwMode="auto">
          <a:xfrm>
            <a:off x="74432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26" name="Rectangle 8"/>
          <p:cNvSpPr>
            <a:spLocks noChangeArrowheads="1"/>
          </p:cNvSpPr>
          <p:nvPr/>
        </p:nvSpPr>
        <p:spPr bwMode="auto">
          <a:xfrm>
            <a:off x="76718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27" name="Rectangle 9"/>
          <p:cNvSpPr>
            <a:spLocks noChangeArrowheads="1"/>
          </p:cNvSpPr>
          <p:nvPr/>
        </p:nvSpPr>
        <p:spPr bwMode="auto">
          <a:xfrm>
            <a:off x="79004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28" name="Text Box 10"/>
          <p:cNvSpPr txBox="1">
            <a:spLocks noChangeArrowheads="1"/>
          </p:cNvSpPr>
          <p:nvPr/>
        </p:nvSpPr>
        <p:spPr bwMode="auto">
          <a:xfrm>
            <a:off x="8129016" y="6400800"/>
            <a:ext cx="53340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US" altLang="en-US" sz="1200" dirty="0" smtClean="0">
                <a:solidFill>
                  <a:srgbClr val="898989"/>
                </a:solidFill>
              </a:rPr>
              <a:t>2-12</a:t>
            </a:r>
            <a:endParaRPr lang="en-US" altLang="en-US" sz="1200" dirty="0">
              <a:ln>
                <a:solidFill>
                  <a:schemeClr val="tx1"/>
                </a:solidFill>
              </a:ln>
              <a:solidFill>
                <a:schemeClr val="tx1"/>
              </a:solidFill>
            </a:endParaRPr>
          </a:p>
        </p:txBody>
      </p:sp>
      <p:pic>
        <p:nvPicPr>
          <p:cNvPr id="2" name="Picture 1"/>
          <p:cNvPicPr>
            <a:picLocks noChangeAspect="1"/>
          </p:cNvPicPr>
          <p:nvPr/>
        </p:nvPicPr>
        <p:blipFill>
          <a:blip r:embed="rId3"/>
          <a:stretch>
            <a:fillRect/>
          </a:stretch>
        </p:blipFill>
        <p:spPr>
          <a:xfrm>
            <a:off x="2052220" y="1630628"/>
            <a:ext cx="6411159" cy="3933825"/>
          </a:xfrm>
          <a:prstGeom prst="rect">
            <a:avLst/>
          </a:prstGeom>
        </p:spPr>
      </p:pic>
      <p:sp>
        <p:nvSpPr>
          <p:cNvPr id="11" name="Date Placeholder 3"/>
          <p:cNvSpPr txBox="1">
            <a:spLocks/>
          </p:cNvSpPr>
          <p:nvPr/>
        </p:nvSpPr>
        <p:spPr>
          <a:xfrm>
            <a:off x="457200" y="6432550"/>
            <a:ext cx="3352800" cy="196850"/>
          </a:xfrm>
          <a:prstGeom prst="rect">
            <a:avLst/>
          </a:prstGeom>
        </p:spPr>
        <p:txBody>
          <a:bodyPr vert="horz" wrap="square" lIns="91440" tIns="45720" rIns="91440" bIns="45720" numCol="1" anchor="ctr" anchorCtr="0" compatLnSpc="1">
            <a:prstTxWarp prst="textNoShape">
              <a:avLst/>
            </a:prstTxWarp>
          </a:bodyPr>
          <a:lstStyle>
            <a:defPPr>
              <a:defRPr lang="en-US"/>
            </a:defPPr>
            <a:lvl1pPr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1pPr>
            <a:lvl2pPr marL="37931725" indent="-37474525"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5pPr>
            <a:lvl6pPr marL="4572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6pPr>
            <a:lvl7pPr marL="9144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7pPr>
            <a:lvl8pPr marL="13716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8pPr>
            <a:lvl9pPr marL="18288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9pPr>
          </a:lstStyle>
          <a:p>
            <a:pPr eaLnBrk="1" hangingPunct="1"/>
            <a:r>
              <a:rPr lang="en-US" altLang="en-US" sz="1200" dirty="0" smtClean="0">
                <a:solidFill>
                  <a:srgbClr val="898989"/>
                </a:solidFill>
              </a:rPr>
              <a:t>Copyright © 2016 Pearson Education, Inc.</a:t>
            </a:r>
            <a:endParaRPr lang="en-US" altLang="en-US" sz="1200" dirty="0">
              <a:solidFill>
                <a:srgbClr val="898989"/>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600200"/>
            <a:ext cx="8686800" cy="5257800"/>
          </a:xfrm>
        </p:spPr>
        <p:txBody>
          <a:bodyPr/>
          <a:lstStyle/>
          <a:p>
            <a:r>
              <a:rPr lang="en-US" i="1" dirty="0" smtClean="0"/>
              <a:t>Important activities:  </a:t>
            </a:r>
          </a:p>
          <a:p>
            <a:pPr>
              <a:buFont typeface="Wingdings 2" pitchFamily="18" charset="2"/>
              <a:buChar char="C"/>
            </a:pPr>
            <a:r>
              <a:rPr lang="en-US" dirty="0" smtClean="0"/>
              <a:t>Produce a desired result.</a:t>
            </a:r>
          </a:p>
          <a:p>
            <a:pPr>
              <a:buFont typeface="Wingdings 2" pitchFamily="18" charset="2"/>
              <a:buChar char="C"/>
            </a:pPr>
            <a:r>
              <a:rPr lang="en-US" dirty="0" smtClean="0"/>
              <a:t> Accomplish a valued end,</a:t>
            </a:r>
          </a:p>
          <a:p>
            <a:pPr>
              <a:buFont typeface="Wingdings 2" pitchFamily="18" charset="2"/>
              <a:buChar char="C"/>
            </a:pPr>
            <a:r>
              <a:rPr lang="en-US" dirty="0" smtClean="0"/>
              <a:t> Achieve a meaningful purpose</a:t>
            </a:r>
          </a:p>
          <a:p>
            <a:r>
              <a:rPr lang="en-US" i="1" dirty="0" smtClean="0"/>
              <a:t>Urgent </a:t>
            </a:r>
            <a:r>
              <a:rPr lang="en-US" dirty="0" smtClean="0"/>
              <a:t>activities: </a:t>
            </a:r>
          </a:p>
          <a:p>
            <a:pPr>
              <a:buFont typeface="Wingdings 2" pitchFamily="18" charset="2"/>
              <a:buChar char="C"/>
            </a:pPr>
            <a:r>
              <a:rPr lang="en-US" dirty="0" smtClean="0"/>
              <a:t>Demand immediate attention.</a:t>
            </a:r>
          </a:p>
          <a:p>
            <a:pPr>
              <a:buFont typeface="Wingdings 2" pitchFamily="18" charset="2"/>
              <a:buChar char="C"/>
            </a:pPr>
            <a:r>
              <a:rPr lang="en-US" dirty="0" smtClean="0"/>
              <a:t>Associated with a need expressed by someone</a:t>
            </a:r>
          </a:p>
          <a:p>
            <a:pPr>
              <a:buFont typeface="Wingdings 2" pitchFamily="18" charset="2"/>
              <a:buChar char="C"/>
            </a:pPr>
            <a:r>
              <a:rPr lang="en-US" dirty="0" smtClean="0"/>
              <a:t>Relate to an uncomfortable problem or situation that requires a solution as soon as possible.</a:t>
            </a:r>
            <a:endParaRPr lang="en-US" dirty="0"/>
          </a:p>
        </p:txBody>
      </p:sp>
      <p:sp>
        <p:nvSpPr>
          <p:cNvPr id="5" name="Espace réservé du numéro de diapositive 4"/>
          <p:cNvSpPr>
            <a:spLocks noGrp="1"/>
          </p:cNvSpPr>
          <p:nvPr>
            <p:ph type="sldNum" sz="quarter" idx="12"/>
          </p:nvPr>
        </p:nvSpPr>
        <p:spPr/>
        <p:txBody>
          <a:bodyPr/>
          <a:lstStyle/>
          <a:p>
            <a:pPr>
              <a:defRPr/>
            </a:pPr>
            <a:fld id="{A332DFF5-694C-4A9B-8F63-D30864984CDB}" type="slidenum">
              <a:rPr lang="en-US" altLang="en-US" smtClean="0"/>
              <a:pPr>
                <a:defRPr/>
              </a:pPr>
              <a:t>23</a:t>
            </a:fld>
            <a:endParaRPr lang="en-US" altLang="en-US"/>
          </a:p>
        </p:txBody>
      </p:sp>
      <p:sp>
        <p:nvSpPr>
          <p:cNvPr id="6" name="Rectangle 3"/>
          <p:cNvSpPr>
            <a:spLocks noGrp="1" noChangeArrowheads="1"/>
          </p:cNvSpPr>
          <p:nvPr>
            <p:ph type="title"/>
          </p:nvPr>
        </p:nvSpPr>
        <p:spPr>
          <a:xfrm>
            <a:off x="1828800" y="274638"/>
            <a:ext cx="6858000" cy="1143000"/>
          </a:xfrm>
        </p:spPr>
        <p:txBody>
          <a:bodyPr/>
          <a:lstStyle/>
          <a:p>
            <a:pPr eaLnBrk="1" hangingPunct="1"/>
            <a:r>
              <a:rPr lang="en-US" altLang="en-US" sz="4000" b="1" dirty="0" smtClean="0">
                <a:ea typeface="ＭＳ Ｐゴシック" panose="020B0600070205080204" pitchFamily="34" charset="-128"/>
              </a:rPr>
              <a:t>Types of Activities that Determine Time Use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071546"/>
            <a:ext cx="8686800" cy="582594"/>
          </a:xfrm>
        </p:spPr>
        <p:txBody>
          <a:bodyPr/>
          <a:lstStyle/>
          <a:p>
            <a:r>
              <a:rPr lang="en-US" sz="3200" dirty="0" smtClean="0"/>
              <a:t>Activities in the Important/Urgent quadrant (Cell 1)</a:t>
            </a:r>
            <a:r>
              <a:rPr lang="en-US" dirty="0" smtClean="0"/>
              <a:t/>
            </a:r>
            <a:br>
              <a:rPr lang="en-US" dirty="0" smtClean="0"/>
            </a:br>
            <a:endParaRPr lang="en-US" dirty="0"/>
          </a:p>
        </p:txBody>
      </p:sp>
      <p:sp>
        <p:nvSpPr>
          <p:cNvPr id="3" name="Espace réservé du contenu 2"/>
          <p:cNvSpPr>
            <a:spLocks noGrp="1"/>
          </p:cNvSpPr>
          <p:nvPr>
            <p:ph idx="1"/>
          </p:nvPr>
        </p:nvSpPr>
        <p:spPr>
          <a:xfrm>
            <a:off x="0" y="1600200"/>
            <a:ext cx="8929718" cy="5257800"/>
          </a:xfrm>
        </p:spPr>
        <p:txBody>
          <a:bodyPr/>
          <a:lstStyle/>
          <a:p>
            <a:r>
              <a:rPr lang="en-US" sz="2800" dirty="0" smtClean="0"/>
              <a:t>Dominate the lives of managers. </a:t>
            </a:r>
          </a:p>
          <a:p>
            <a:r>
              <a:rPr lang="en-US" sz="2800" dirty="0" smtClean="0"/>
              <a:t>Are seen as “have to” activities that demand immediate attention.</a:t>
            </a:r>
          </a:p>
          <a:p>
            <a:r>
              <a:rPr lang="en-US" sz="2800" dirty="0" smtClean="0"/>
              <a:t>Attending a meeting, responding to a call or request, interacting with a customer, or completing a report</a:t>
            </a:r>
          </a:p>
          <a:p>
            <a:r>
              <a:rPr lang="en-US" sz="2800" dirty="0" smtClean="0"/>
              <a:t>Require the manager to react. </a:t>
            </a:r>
          </a:p>
          <a:p>
            <a:r>
              <a:rPr lang="en-US" sz="2800" dirty="0" smtClean="0"/>
              <a:t>Controlled by someone else</a:t>
            </a:r>
          </a:p>
          <a:p>
            <a:r>
              <a:rPr lang="en-US" sz="2800" dirty="0" smtClean="0"/>
              <a:t>May or may not lead to a result the manager wants to achieve.</a:t>
            </a:r>
          </a:p>
        </p:txBody>
      </p:sp>
      <p:sp>
        <p:nvSpPr>
          <p:cNvPr id="5" name="Espace réservé du numéro de diapositive 4"/>
          <p:cNvSpPr>
            <a:spLocks noGrp="1"/>
          </p:cNvSpPr>
          <p:nvPr>
            <p:ph type="sldNum" sz="quarter" idx="12"/>
          </p:nvPr>
        </p:nvSpPr>
        <p:spPr/>
        <p:txBody>
          <a:bodyPr/>
          <a:lstStyle/>
          <a:p>
            <a:pPr>
              <a:defRPr/>
            </a:pPr>
            <a:fld id="{A332DFF5-694C-4A9B-8F63-D30864984CDB}" type="slidenum">
              <a:rPr lang="en-US" altLang="en-US" smtClean="0"/>
              <a:pPr>
                <a:defRPr/>
              </a:pPr>
              <a:t>24</a:t>
            </a:fld>
            <a:endParaRPr lang="en-US" alt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1414"/>
            <a:ext cx="8229600" cy="511156"/>
          </a:xfrm>
        </p:spPr>
        <p:txBody>
          <a:bodyPr/>
          <a:lstStyle/>
          <a:p>
            <a:r>
              <a:rPr lang="en-US" sz="2800" dirty="0" smtClean="0"/>
              <a:t>Activities in the </a:t>
            </a:r>
            <a:r>
              <a:rPr lang="en-US" sz="2800" dirty="0" smtClean="0"/>
              <a:t>Unimportant/Urgent quadrant (Cell 2)</a:t>
            </a:r>
            <a:endParaRPr lang="en-US" sz="2800" dirty="0"/>
          </a:p>
        </p:txBody>
      </p:sp>
      <p:sp>
        <p:nvSpPr>
          <p:cNvPr id="3" name="Espace réservé du contenu 2"/>
          <p:cNvSpPr>
            <a:spLocks noGrp="1"/>
          </p:cNvSpPr>
          <p:nvPr>
            <p:ph idx="1"/>
          </p:nvPr>
        </p:nvSpPr>
        <p:spPr>
          <a:xfrm>
            <a:off x="357158" y="1000108"/>
            <a:ext cx="8686800" cy="5572164"/>
          </a:xfrm>
        </p:spPr>
        <p:txBody>
          <a:bodyPr/>
          <a:lstStyle/>
          <a:p>
            <a:r>
              <a:rPr lang="en-US" sz="2800" dirty="0" smtClean="0"/>
              <a:t>The problem is even worse in Cell 2.</a:t>
            </a:r>
          </a:p>
          <a:p>
            <a:r>
              <a:rPr lang="en-US" sz="2800" dirty="0" smtClean="0"/>
              <a:t> Demands by others that may meet their needs</a:t>
            </a:r>
          </a:p>
          <a:p>
            <a:r>
              <a:rPr lang="en-US" sz="2800" dirty="0" smtClean="0"/>
              <a:t>But that serve only as deflections or interruptions to the manager’s agenda </a:t>
            </a:r>
          </a:p>
          <a:p>
            <a:r>
              <a:rPr lang="en-US" sz="2800" dirty="0" smtClean="0"/>
              <a:t>only escalate a sense of time stress. </a:t>
            </a:r>
          </a:p>
          <a:p>
            <a:r>
              <a:rPr lang="en-US" sz="2800" dirty="0" smtClean="0"/>
              <a:t>May not achieve meaningful, purposeful, and valued results </a:t>
            </a:r>
            <a:r>
              <a:rPr lang="en-US" sz="2800" b="1" dirty="0" smtClean="0"/>
              <a:t>=&gt;</a:t>
            </a:r>
            <a:r>
              <a:rPr lang="en-US" sz="2800" dirty="0" smtClean="0"/>
              <a:t> feelings of time stress will never be overcome.</a:t>
            </a:r>
          </a:p>
          <a:p>
            <a:r>
              <a:rPr lang="en-US" sz="2800" dirty="0" smtClean="0"/>
              <a:t> Experiencing overload and loss of control</a:t>
            </a:r>
          </a:p>
          <a:p>
            <a:r>
              <a:rPr lang="en-US" sz="2800" dirty="0" smtClean="0"/>
              <a:t> Managers are merely reactive.</a:t>
            </a:r>
          </a:p>
          <a:p>
            <a:r>
              <a:rPr lang="en-US" sz="2800" dirty="0" smtClean="0"/>
              <a:t>Escape into Non important/</a:t>
            </a:r>
            <a:r>
              <a:rPr lang="en-US" sz="2800" dirty="0" err="1" smtClean="0"/>
              <a:t>Nonurgent</a:t>
            </a:r>
            <a:r>
              <a:rPr lang="en-US" sz="2800" dirty="0" smtClean="0"/>
              <a:t> activities (Cell 4) to relieve the stress. </a:t>
            </a:r>
            <a:endParaRPr lang="en-US" dirty="0"/>
          </a:p>
        </p:txBody>
      </p:sp>
      <p:sp>
        <p:nvSpPr>
          <p:cNvPr id="5" name="Espace réservé du numéro de diapositive 4"/>
          <p:cNvSpPr>
            <a:spLocks noGrp="1"/>
          </p:cNvSpPr>
          <p:nvPr>
            <p:ph type="sldNum" sz="quarter" idx="12"/>
          </p:nvPr>
        </p:nvSpPr>
        <p:spPr/>
        <p:txBody>
          <a:bodyPr/>
          <a:lstStyle/>
          <a:p>
            <a:pPr>
              <a:defRPr/>
            </a:pPr>
            <a:fld id="{A332DFF5-694C-4A9B-8F63-D30864984CDB}" type="slidenum">
              <a:rPr lang="en-US" altLang="en-US" smtClean="0"/>
              <a:pPr>
                <a:defRPr/>
              </a:pPr>
              <a:t>25</a:t>
            </a:fld>
            <a:endParaRPr lang="en-US" alt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z="3200" dirty="0" smtClean="0"/>
              <a:t>Activities in the Important/</a:t>
            </a:r>
            <a:r>
              <a:rPr lang="en-US" sz="3200" dirty="0" err="1" smtClean="0"/>
              <a:t>Nonurgent</a:t>
            </a:r>
            <a:r>
              <a:rPr lang="en-US" sz="3200" dirty="0" smtClean="0"/>
              <a:t> quadrant (Cell 3)</a:t>
            </a:r>
            <a:endParaRPr lang="en-US" sz="3200" dirty="0"/>
          </a:p>
        </p:txBody>
      </p:sp>
      <p:sp>
        <p:nvSpPr>
          <p:cNvPr id="3" name="Espace réservé du contenu 2"/>
          <p:cNvSpPr>
            <a:spLocks noGrp="1"/>
          </p:cNvSpPr>
          <p:nvPr>
            <p:ph idx="1"/>
          </p:nvPr>
        </p:nvSpPr>
        <p:spPr/>
        <p:txBody>
          <a:bodyPr/>
          <a:lstStyle/>
          <a:p>
            <a:r>
              <a:rPr lang="en-US" dirty="0" smtClean="0"/>
              <a:t>Might be labeled opportunities instead of problems.</a:t>
            </a:r>
          </a:p>
          <a:p>
            <a:r>
              <a:rPr lang="en-US" dirty="0" smtClean="0"/>
              <a:t>Oriented toward accomplishing high-priority</a:t>
            </a:r>
          </a:p>
          <a:p>
            <a:r>
              <a:rPr lang="en-US" dirty="0" smtClean="0"/>
              <a:t>results. </a:t>
            </a:r>
          </a:p>
          <a:p>
            <a:r>
              <a:rPr lang="en-US" dirty="0" smtClean="0"/>
              <a:t> Prevent problems from occurring </a:t>
            </a:r>
          </a:p>
          <a:p>
            <a:r>
              <a:rPr lang="en-US" dirty="0" smtClean="0"/>
              <a:t>Build processes that eliminate problems rather than just reacting to them</a:t>
            </a:r>
            <a:endParaRPr lang="en-US" dirty="0"/>
          </a:p>
        </p:txBody>
      </p:sp>
      <p:sp>
        <p:nvSpPr>
          <p:cNvPr id="4" name="Espace réservé de la date 3"/>
          <p:cNvSpPr>
            <a:spLocks noGrp="1"/>
          </p:cNvSpPr>
          <p:nvPr>
            <p:ph type="dt" sz="half" idx="10"/>
          </p:nvPr>
        </p:nvSpPr>
        <p:spPr/>
        <p:txBody>
          <a:bodyPr/>
          <a:lstStyle/>
          <a:p>
            <a:pPr>
              <a:defRPr/>
            </a:pPr>
            <a:r>
              <a:rPr lang="en-US" altLang="en-US" smtClean="0"/>
              <a:t>© 2007 by Prentice Hall</a:t>
            </a:r>
            <a:endParaRPr lang="en-US" altLang="en-US" dirty="0"/>
          </a:p>
        </p:txBody>
      </p:sp>
      <p:sp>
        <p:nvSpPr>
          <p:cNvPr id="5" name="Espace réservé du numéro de diapositive 4"/>
          <p:cNvSpPr>
            <a:spLocks noGrp="1"/>
          </p:cNvSpPr>
          <p:nvPr>
            <p:ph type="sldNum" sz="quarter" idx="12"/>
          </p:nvPr>
        </p:nvSpPr>
        <p:spPr/>
        <p:txBody>
          <a:bodyPr/>
          <a:lstStyle/>
          <a:p>
            <a:pPr>
              <a:defRPr/>
            </a:pPr>
            <a:fld id="{A332DFF5-694C-4A9B-8F63-D30864984CDB}" type="slidenum">
              <a:rPr lang="en-US" altLang="en-US" smtClean="0"/>
              <a:pPr>
                <a:defRPr/>
              </a:pPr>
              <a:t>26</a:t>
            </a:fld>
            <a:endParaRPr lang="en-US" alt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z="3200" dirty="0" smtClean="0"/>
              <a:t>Activities in the Important/</a:t>
            </a:r>
            <a:r>
              <a:rPr lang="en-US" sz="3200" dirty="0" err="1" smtClean="0"/>
              <a:t>Nonurgent</a:t>
            </a:r>
            <a:r>
              <a:rPr lang="en-US" sz="3200" dirty="0" smtClean="0"/>
              <a:t> </a:t>
            </a:r>
            <a:r>
              <a:rPr lang="en-US" sz="3200" dirty="0" smtClean="0"/>
              <a:t>activities </a:t>
            </a:r>
            <a:r>
              <a:rPr lang="en-US" sz="3200" b="1" dirty="0" smtClean="0"/>
              <a:t>(Cell 3)</a:t>
            </a:r>
            <a:endParaRPr lang="en-US" sz="3200" dirty="0"/>
          </a:p>
        </p:txBody>
      </p:sp>
      <p:sp>
        <p:nvSpPr>
          <p:cNvPr id="3" name="Espace réservé du contenu 2"/>
          <p:cNvSpPr>
            <a:spLocks noGrp="1"/>
          </p:cNvSpPr>
          <p:nvPr>
            <p:ph idx="1"/>
          </p:nvPr>
        </p:nvSpPr>
        <p:spPr>
          <a:xfrm>
            <a:off x="285720" y="1600200"/>
            <a:ext cx="8686800" cy="6543708"/>
          </a:xfrm>
        </p:spPr>
        <p:txBody>
          <a:bodyPr/>
          <a:lstStyle/>
          <a:p>
            <a:r>
              <a:rPr lang="en-US" sz="2800" dirty="0" smtClean="0"/>
              <a:t>Preparation, preventive maintenance, planning, building resiliency, and organizing are all “non-have-to” activities that are crucial for long-term success. </a:t>
            </a:r>
          </a:p>
          <a:p>
            <a:r>
              <a:rPr lang="en-US" sz="2800" dirty="0" smtClean="0"/>
              <a:t>Are not urgent, however, they often get driven out of managers’ time schedules.</a:t>
            </a:r>
          </a:p>
          <a:p>
            <a:r>
              <a:rPr lang="en-US" sz="2800" dirty="0" smtClean="0"/>
              <a:t>Should be the top priority on the time management agenda.</a:t>
            </a:r>
          </a:p>
          <a:p>
            <a:r>
              <a:rPr lang="en-US" sz="2800" dirty="0" smtClean="0"/>
              <a:t> Ensuring that these kinds of activities get priority </a:t>
            </a:r>
          </a:p>
          <a:p>
            <a:pPr>
              <a:buNone/>
            </a:pPr>
            <a:r>
              <a:rPr lang="en-US" sz="2800" dirty="0" smtClean="0"/>
              <a:t>	=&gt; Urgent problems being encountered can be reduced.</a:t>
            </a:r>
          </a:p>
          <a:p>
            <a:pPr>
              <a:buNone/>
            </a:pPr>
            <a:r>
              <a:rPr lang="en-US" sz="2800" dirty="0" smtClean="0"/>
              <a:t> 	=&gt;Time stressors can be eliminated.</a:t>
            </a:r>
            <a:endParaRPr lang="en-US" sz="2800" dirty="0"/>
          </a:p>
        </p:txBody>
      </p:sp>
      <p:sp>
        <p:nvSpPr>
          <p:cNvPr id="5" name="Espace réservé du numéro de diapositive 4"/>
          <p:cNvSpPr>
            <a:spLocks noGrp="1"/>
          </p:cNvSpPr>
          <p:nvPr>
            <p:ph type="sldNum" sz="quarter" idx="12"/>
          </p:nvPr>
        </p:nvSpPr>
        <p:spPr/>
        <p:txBody>
          <a:bodyPr/>
          <a:lstStyle/>
          <a:p>
            <a:pPr>
              <a:defRPr/>
            </a:pPr>
            <a:fld id="{A332DFF5-694C-4A9B-8F63-D30864984CDB}" type="slidenum">
              <a:rPr lang="en-US" altLang="en-US" smtClean="0"/>
              <a:pPr>
                <a:defRPr/>
              </a:pPr>
              <a:t>27</a:t>
            </a:fld>
            <a:endParaRPr lang="en-US" alt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3"/>
          <p:cNvSpPr>
            <a:spLocks noGrp="1" noChangeArrowheads="1"/>
          </p:cNvSpPr>
          <p:nvPr>
            <p:ph type="title"/>
          </p:nvPr>
        </p:nvSpPr>
        <p:spPr>
          <a:xfrm>
            <a:off x="1828800" y="274638"/>
            <a:ext cx="6858000" cy="1143000"/>
          </a:xfrm>
        </p:spPr>
        <p:txBody>
          <a:bodyPr/>
          <a:lstStyle/>
          <a:p>
            <a:pPr eaLnBrk="1" hangingPunct="1"/>
            <a:r>
              <a:rPr lang="en-US" altLang="en-US" sz="4000" b="1" dirty="0" smtClean="0">
                <a:ea typeface="ＭＳ Ｐゴシック" panose="020B0600070205080204" pitchFamily="34" charset="-128"/>
              </a:rPr>
              <a:t>Efficient Time Management</a:t>
            </a:r>
          </a:p>
        </p:txBody>
      </p:sp>
      <p:sp>
        <p:nvSpPr>
          <p:cNvPr id="35843" name="Rectangle 4"/>
          <p:cNvSpPr>
            <a:spLocks noGrp="1" noChangeArrowheads="1"/>
          </p:cNvSpPr>
          <p:nvPr>
            <p:ph idx="1"/>
          </p:nvPr>
        </p:nvSpPr>
        <p:spPr>
          <a:xfrm>
            <a:off x="2133600" y="1905000"/>
            <a:ext cx="5486400" cy="3886200"/>
          </a:xfrm>
        </p:spPr>
        <p:txBody>
          <a:bodyPr/>
          <a:lstStyle/>
          <a:p>
            <a:pPr marL="609600" indent="-609600" eaLnBrk="1" hangingPunct="1">
              <a:buFontTx/>
              <a:buNone/>
            </a:pPr>
            <a:r>
              <a:rPr lang="en-US" altLang="en-US" dirty="0" smtClean="0">
                <a:ea typeface="ＭＳ Ｐゴシック" panose="020B0600070205080204" pitchFamily="34" charset="-128"/>
              </a:rPr>
              <a:t>40 Techniques for Time Management</a:t>
            </a:r>
          </a:p>
          <a:p>
            <a:pPr marL="609600" indent="-609600" eaLnBrk="1" hangingPunct="1"/>
            <a:r>
              <a:rPr lang="en-US" altLang="en-US" dirty="0" smtClean="0">
                <a:ea typeface="ＭＳ Ｐゴシック" panose="020B0600070205080204" pitchFamily="34" charset="-128"/>
              </a:rPr>
              <a:t>20 apply to all aspects of life</a:t>
            </a:r>
          </a:p>
          <a:p>
            <a:pPr marL="609600" indent="-609600" eaLnBrk="1" hangingPunct="1"/>
            <a:r>
              <a:rPr lang="en-US" altLang="en-US" dirty="0" smtClean="0">
                <a:ea typeface="ＭＳ Ｐゴシック" panose="020B0600070205080204" pitchFamily="34" charset="-128"/>
              </a:rPr>
              <a:t>20 apply to management</a:t>
            </a:r>
          </a:p>
        </p:txBody>
      </p:sp>
      <p:sp>
        <p:nvSpPr>
          <p:cNvPr id="35848" name="Line 12"/>
          <p:cNvSpPr>
            <a:spLocks noChangeShapeType="1"/>
          </p:cNvSpPr>
          <p:nvPr/>
        </p:nvSpPr>
        <p:spPr bwMode="auto">
          <a:xfrm>
            <a:off x="2286000" y="6248400"/>
            <a:ext cx="6400800" cy="0"/>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anchor="ctr"/>
          <a:lstStyle/>
          <a:p>
            <a:endParaRPr lang="en-US"/>
          </a:p>
        </p:txBody>
      </p:sp>
      <p:sp>
        <p:nvSpPr>
          <p:cNvPr id="13" name="Rectangle 2"/>
          <p:cNvSpPr>
            <a:spLocks noChangeArrowheads="1"/>
          </p:cNvSpPr>
          <p:nvPr/>
        </p:nvSpPr>
        <p:spPr bwMode="auto">
          <a:xfrm>
            <a:off x="393700" y="346075"/>
            <a:ext cx="1358900" cy="5902325"/>
          </a:xfrm>
          <a:prstGeom prst="rect">
            <a:avLst/>
          </a:prstGeom>
          <a:solidFill>
            <a:srgbClr val="0084CF"/>
          </a:solidFill>
          <a:ln w="9525">
            <a:solidFill>
              <a:srgbClr val="000000"/>
            </a:solidFill>
            <a:miter lim="800000"/>
            <a:headEnd/>
            <a:tailEnd/>
          </a:ln>
        </p:spPr>
        <p:txBody>
          <a:bodyPr/>
          <a:lstStyle>
            <a:lvl1pPr marL="24161750" indent="-24161750" eaLnBrk="0" hangingPunct="0">
              <a:defRPr sz="4400">
                <a:solidFill>
                  <a:schemeClr val="tx2"/>
                </a:solidFill>
                <a:latin typeface="Arial" panose="020B0604020202020204" pitchFamily="34" charset="0"/>
                <a:ea typeface="ＭＳ Ｐゴシック" panose="020B0600070205080204" pitchFamily="34" charset="-128"/>
              </a:defRPr>
            </a:lvl1pPr>
            <a:lvl2pPr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lvl="1" algn="l" eaLnBrk="1" hangingPunct="1"/>
            <a:endParaRPr lang="en-US" altLang="en-US" sz="1800">
              <a:solidFill>
                <a:schemeClr val="tx1"/>
              </a:solidFill>
            </a:endParaRPr>
          </a:p>
        </p:txBody>
      </p:sp>
      <p:sp>
        <p:nvSpPr>
          <p:cNvPr id="17" name="Rectangle 7"/>
          <p:cNvSpPr>
            <a:spLocks noChangeArrowheads="1"/>
          </p:cNvSpPr>
          <p:nvPr/>
        </p:nvSpPr>
        <p:spPr bwMode="auto">
          <a:xfrm>
            <a:off x="74432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8" name="Rectangle 8"/>
          <p:cNvSpPr>
            <a:spLocks noChangeArrowheads="1"/>
          </p:cNvSpPr>
          <p:nvPr/>
        </p:nvSpPr>
        <p:spPr bwMode="auto">
          <a:xfrm>
            <a:off x="76718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9" name="Rectangle 9"/>
          <p:cNvSpPr>
            <a:spLocks noChangeArrowheads="1"/>
          </p:cNvSpPr>
          <p:nvPr/>
        </p:nvSpPr>
        <p:spPr bwMode="auto">
          <a:xfrm>
            <a:off x="79004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20" name="Text Box 10"/>
          <p:cNvSpPr txBox="1">
            <a:spLocks noChangeArrowheads="1"/>
          </p:cNvSpPr>
          <p:nvPr/>
        </p:nvSpPr>
        <p:spPr bwMode="auto">
          <a:xfrm>
            <a:off x="8129016" y="6400800"/>
            <a:ext cx="53340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US" altLang="en-US" sz="1200" dirty="0" smtClean="0">
                <a:solidFill>
                  <a:srgbClr val="898989"/>
                </a:solidFill>
              </a:rPr>
              <a:t>2-13</a:t>
            </a:r>
            <a:endParaRPr lang="en-US" altLang="en-US" sz="1200" dirty="0">
              <a:ln>
                <a:solidFill>
                  <a:schemeClr val="tx1"/>
                </a:solidFill>
              </a:ln>
              <a:solidFill>
                <a:schemeClr val="tx1"/>
              </a:solidFill>
            </a:endParaRPr>
          </a:p>
        </p:txBody>
      </p:sp>
      <p:sp>
        <p:nvSpPr>
          <p:cNvPr id="11" name="Date Placeholder 3"/>
          <p:cNvSpPr txBox="1">
            <a:spLocks/>
          </p:cNvSpPr>
          <p:nvPr/>
        </p:nvSpPr>
        <p:spPr>
          <a:xfrm>
            <a:off x="457200" y="6432550"/>
            <a:ext cx="3352800" cy="196850"/>
          </a:xfrm>
          <a:prstGeom prst="rect">
            <a:avLst/>
          </a:prstGeom>
        </p:spPr>
        <p:txBody>
          <a:bodyPr vert="horz" wrap="square" lIns="91440" tIns="45720" rIns="91440" bIns="45720" numCol="1" anchor="ctr" anchorCtr="0" compatLnSpc="1">
            <a:prstTxWarp prst="textNoShape">
              <a:avLst/>
            </a:prstTxWarp>
          </a:bodyPr>
          <a:lstStyle>
            <a:defPPr>
              <a:defRPr lang="en-US"/>
            </a:defPPr>
            <a:lvl1pPr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1pPr>
            <a:lvl2pPr marL="37931725" indent="-37474525"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5pPr>
            <a:lvl6pPr marL="4572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6pPr>
            <a:lvl7pPr marL="9144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7pPr>
            <a:lvl8pPr marL="13716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8pPr>
            <a:lvl9pPr marL="18288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9pPr>
          </a:lstStyle>
          <a:p>
            <a:pPr eaLnBrk="1" hangingPunct="1"/>
            <a:r>
              <a:rPr lang="en-US" altLang="en-US" sz="1200" dirty="0" smtClean="0">
                <a:solidFill>
                  <a:srgbClr val="898989"/>
                </a:solidFill>
              </a:rPr>
              <a:t>Copyright © 2016 Pearson Education, Inc.</a:t>
            </a:r>
            <a:endParaRPr lang="en-US" altLang="en-US" sz="1200" dirty="0">
              <a:solidFill>
                <a:srgbClr val="898989"/>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3"/>
          <p:cNvSpPr>
            <a:spLocks noGrp="1" noChangeArrowheads="1"/>
          </p:cNvSpPr>
          <p:nvPr>
            <p:ph type="title"/>
          </p:nvPr>
        </p:nvSpPr>
        <p:spPr>
          <a:xfrm>
            <a:off x="1828800" y="274638"/>
            <a:ext cx="6858000" cy="1143000"/>
          </a:xfrm>
        </p:spPr>
        <p:txBody>
          <a:bodyPr/>
          <a:lstStyle/>
          <a:p>
            <a:pPr eaLnBrk="1" hangingPunct="1"/>
            <a:r>
              <a:rPr lang="en-US" altLang="en-US" sz="4000" b="1" dirty="0" smtClean="0">
                <a:ea typeface="ＭＳ Ｐゴシック" panose="020B0600070205080204" pitchFamily="34" charset="-128"/>
              </a:rPr>
              <a:t>Community</a:t>
            </a:r>
          </a:p>
        </p:txBody>
      </p:sp>
      <p:sp>
        <p:nvSpPr>
          <p:cNvPr id="37891" name="Rectangle 4"/>
          <p:cNvSpPr>
            <a:spLocks noGrp="1" noChangeArrowheads="1"/>
          </p:cNvSpPr>
          <p:nvPr>
            <p:ph idx="1"/>
          </p:nvPr>
        </p:nvSpPr>
        <p:spPr>
          <a:xfrm>
            <a:off x="2209800" y="1905000"/>
            <a:ext cx="5715000" cy="3886200"/>
          </a:xfrm>
        </p:spPr>
        <p:txBody>
          <a:bodyPr/>
          <a:lstStyle/>
          <a:p>
            <a:pPr marL="0" indent="0" eaLnBrk="1" hangingPunct="1">
              <a:buFontTx/>
              <a:buNone/>
            </a:pPr>
            <a:r>
              <a:rPr lang="en-US" altLang="en-US" smtClean="0">
                <a:ea typeface="ＭＳ Ｐゴシック" panose="020B0600070205080204" pitchFamily="34" charset="-128"/>
              </a:rPr>
              <a:t>Eliminating encounter stress through membership in a stable, close-knit group or community.</a:t>
            </a:r>
          </a:p>
        </p:txBody>
      </p:sp>
      <p:sp>
        <p:nvSpPr>
          <p:cNvPr id="37895" name="Line 11"/>
          <p:cNvSpPr>
            <a:spLocks noChangeShapeType="1"/>
          </p:cNvSpPr>
          <p:nvPr/>
        </p:nvSpPr>
        <p:spPr bwMode="auto">
          <a:xfrm>
            <a:off x="2286000" y="6248400"/>
            <a:ext cx="6400800" cy="0"/>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anchor="ctr"/>
          <a:lstStyle/>
          <a:p>
            <a:endParaRPr lang="en-US"/>
          </a:p>
        </p:txBody>
      </p:sp>
      <p:sp>
        <p:nvSpPr>
          <p:cNvPr id="12" name="Rectangle 2"/>
          <p:cNvSpPr>
            <a:spLocks noChangeArrowheads="1"/>
          </p:cNvSpPr>
          <p:nvPr/>
        </p:nvSpPr>
        <p:spPr bwMode="auto">
          <a:xfrm>
            <a:off x="393700" y="346075"/>
            <a:ext cx="1358900" cy="5902325"/>
          </a:xfrm>
          <a:prstGeom prst="rect">
            <a:avLst/>
          </a:prstGeom>
          <a:solidFill>
            <a:srgbClr val="0084CF"/>
          </a:solidFill>
          <a:ln w="9525">
            <a:solidFill>
              <a:srgbClr val="000000"/>
            </a:solidFill>
            <a:miter lim="800000"/>
            <a:headEnd/>
            <a:tailEnd/>
          </a:ln>
        </p:spPr>
        <p:txBody>
          <a:bodyPr/>
          <a:lstStyle>
            <a:lvl1pPr marL="24161750" indent="-24161750" eaLnBrk="0" hangingPunct="0">
              <a:defRPr sz="4400">
                <a:solidFill>
                  <a:schemeClr val="tx2"/>
                </a:solidFill>
                <a:latin typeface="Arial" panose="020B0604020202020204" pitchFamily="34" charset="0"/>
                <a:ea typeface="ＭＳ Ｐゴシック" panose="020B0600070205080204" pitchFamily="34" charset="-128"/>
              </a:defRPr>
            </a:lvl1pPr>
            <a:lvl2pPr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lvl="1" algn="l" eaLnBrk="1" hangingPunct="1"/>
            <a:endParaRPr lang="en-US" altLang="en-US" sz="1800">
              <a:solidFill>
                <a:schemeClr val="tx1"/>
              </a:solidFill>
            </a:endParaRPr>
          </a:p>
        </p:txBody>
      </p:sp>
      <p:sp>
        <p:nvSpPr>
          <p:cNvPr id="14" name="Rectangle 7"/>
          <p:cNvSpPr>
            <a:spLocks noChangeArrowheads="1"/>
          </p:cNvSpPr>
          <p:nvPr/>
        </p:nvSpPr>
        <p:spPr bwMode="auto">
          <a:xfrm>
            <a:off x="74432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5" name="Rectangle 8"/>
          <p:cNvSpPr>
            <a:spLocks noChangeArrowheads="1"/>
          </p:cNvSpPr>
          <p:nvPr/>
        </p:nvSpPr>
        <p:spPr bwMode="auto">
          <a:xfrm>
            <a:off x="76718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6" name="Rectangle 9"/>
          <p:cNvSpPr>
            <a:spLocks noChangeArrowheads="1"/>
          </p:cNvSpPr>
          <p:nvPr/>
        </p:nvSpPr>
        <p:spPr bwMode="auto">
          <a:xfrm>
            <a:off x="79004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7" name="Text Box 10"/>
          <p:cNvSpPr txBox="1">
            <a:spLocks noChangeArrowheads="1"/>
          </p:cNvSpPr>
          <p:nvPr/>
        </p:nvSpPr>
        <p:spPr bwMode="auto">
          <a:xfrm>
            <a:off x="8129016" y="6400800"/>
            <a:ext cx="53340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US" altLang="en-US" sz="1200" dirty="0" smtClean="0">
                <a:solidFill>
                  <a:srgbClr val="898989"/>
                </a:solidFill>
              </a:rPr>
              <a:t>2-14</a:t>
            </a:r>
            <a:endParaRPr lang="en-US" altLang="en-US" sz="1200" dirty="0">
              <a:ln>
                <a:solidFill>
                  <a:schemeClr val="tx1"/>
                </a:solidFill>
              </a:ln>
              <a:solidFill>
                <a:schemeClr val="tx1"/>
              </a:solidFill>
            </a:endParaRPr>
          </a:p>
        </p:txBody>
      </p:sp>
      <p:sp>
        <p:nvSpPr>
          <p:cNvPr id="11" name="Date Placeholder 3"/>
          <p:cNvSpPr txBox="1">
            <a:spLocks/>
          </p:cNvSpPr>
          <p:nvPr/>
        </p:nvSpPr>
        <p:spPr>
          <a:xfrm>
            <a:off x="457200" y="6432550"/>
            <a:ext cx="3352800" cy="196850"/>
          </a:xfrm>
          <a:prstGeom prst="rect">
            <a:avLst/>
          </a:prstGeom>
        </p:spPr>
        <p:txBody>
          <a:bodyPr vert="horz" wrap="square" lIns="91440" tIns="45720" rIns="91440" bIns="45720" numCol="1" anchor="ctr" anchorCtr="0" compatLnSpc="1">
            <a:prstTxWarp prst="textNoShape">
              <a:avLst/>
            </a:prstTxWarp>
          </a:bodyPr>
          <a:lstStyle>
            <a:defPPr>
              <a:defRPr lang="en-US"/>
            </a:defPPr>
            <a:lvl1pPr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1pPr>
            <a:lvl2pPr marL="37931725" indent="-37474525"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5pPr>
            <a:lvl6pPr marL="4572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6pPr>
            <a:lvl7pPr marL="9144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7pPr>
            <a:lvl8pPr marL="13716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8pPr>
            <a:lvl9pPr marL="18288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9pPr>
          </a:lstStyle>
          <a:p>
            <a:pPr eaLnBrk="1" hangingPunct="1"/>
            <a:r>
              <a:rPr lang="en-US" altLang="en-US" sz="1200" dirty="0" smtClean="0">
                <a:solidFill>
                  <a:srgbClr val="898989"/>
                </a:solidFill>
              </a:rPr>
              <a:t>Copyright © 2016 Pearson Education, Inc.</a:t>
            </a:r>
            <a:endParaRPr lang="en-US" altLang="en-US" sz="1200" dirty="0">
              <a:solidFill>
                <a:srgbClr val="898989"/>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62" name="Rectangle 11"/>
          <p:cNvSpPr>
            <a:spLocks noGrp="1" noChangeArrowheads="1"/>
          </p:cNvSpPr>
          <p:nvPr>
            <p:ph type="title"/>
          </p:nvPr>
        </p:nvSpPr>
        <p:spPr>
          <a:xfrm>
            <a:off x="1828800" y="457200"/>
            <a:ext cx="6858000" cy="960438"/>
          </a:xfrm>
        </p:spPr>
        <p:txBody>
          <a:bodyPr rtlCol="0">
            <a:normAutofit fontScale="90000"/>
          </a:bodyPr>
          <a:lstStyle/>
          <a:p>
            <a:pPr eaLnBrk="1" fontAlgn="auto" hangingPunct="1">
              <a:spcAft>
                <a:spcPts val="0"/>
              </a:spcAft>
              <a:defRPr/>
            </a:pPr>
            <a:r>
              <a:rPr lang="en-US" sz="4000" b="1" dirty="0" smtClean="0">
                <a:ea typeface="+mj-ea"/>
                <a:cs typeface="+mj-cs"/>
              </a:rPr>
              <a:t>Managing Stress and Fostering Well-Being</a:t>
            </a:r>
          </a:p>
        </p:txBody>
      </p:sp>
      <p:sp>
        <p:nvSpPr>
          <p:cNvPr id="7171" name="Rectangle 12"/>
          <p:cNvSpPr>
            <a:spLocks noGrp="1" noChangeArrowheads="1"/>
          </p:cNvSpPr>
          <p:nvPr>
            <p:ph idx="1"/>
          </p:nvPr>
        </p:nvSpPr>
        <p:spPr>
          <a:xfrm>
            <a:off x="1828800" y="1676400"/>
            <a:ext cx="6858000" cy="4114800"/>
          </a:xfrm>
        </p:spPr>
        <p:txBody>
          <a:bodyPr/>
          <a:lstStyle/>
          <a:p>
            <a:pPr eaLnBrk="1" hangingPunct="1">
              <a:lnSpc>
                <a:spcPct val="90000"/>
              </a:lnSpc>
            </a:pPr>
            <a:r>
              <a:rPr lang="en-US" altLang="en-US" sz="3000" smtClean="0">
                <a:ea typeface="ＭＳ Ｐゴシック" panose="020B0600070205080204" pitchFamily="34" charset="-128"/>
              </a:rPr>
              <a:t>Costs US economy $500 billion annually</a:t>
            </a:r>
          </a:p>
          <a:p>
            <a:pPr eaLnBrk="1" hangingPunct="1">
              <a:lnSpc>
                <a:spcPct val="90000"/>
              </a:lnSpc>
            </a:pPr>
            <a:r>
              <a:rPr lang="en-US" altLang="en-US" sz="3000" smtClean="0">
                <a:ea typeface="ＭＳ Ｐゴシック" panose="020B0600070205080204" pitchFamily="34" charset="-128"/>
              </a:rPr>
              <a:t>Stress related problems at work include:</a:t>
            </a:r>
          </a:p>
          <a:p>
            <a:pPr lvl="1" eaLnBrk="1" hangingPunct="1">
              <a:lnSpc>
                <a:spcPct val="90000"/>
              </a:lnSpc>
            </a:pPr>
            <a:r>
              <a:rPr lang="en-US" altLang="en-US" sz="2600" smtClean="0">
                <a:ea typeface="ＭＳ Ｐゴシック" panose="020B0600070205080204" pitchFamily="34" charset="-128"/>
              </a:rPr>
              <a:t>Absenteeism</a:t>
            </a:r>
          </a:p>
          <a:p>
            <a:pPr lvl="1" eaLnBrk="1" hangingPunct="1">
              <a:lnSpc>
                <a:spcPct val="90000"/>
              </a:lnSpc>
            </a:pPr>
            <a:r>
              <a:rPr lang="en-US" altLang="en-US" sz="2600" smtClean="0">
                <a:ea typeface="ＭＳ Ｐゴシック" panose="020B0600070205080204" pitchFamily="34" charset="-128"/>
              </a:rPr>
              <a:t>Turnover</a:t>
            </a:r>
          </a:p>
          <a:p>
            <a:pPr lvl="1" eaLnBrk="1" hangingPunct="1">
              <a:lnSpc>
                <a:spcPct val="90000"/>
              </a:lnSpc>
            </a:pPr>
            <a:r>
              <a:rPr lang="en-US" altLang="en-US" sz="2600" smtClean="0">
                <a:ea typeface="ＭＳ Ｐゴシック" panose="020B0600070205080204" pitchFamily="34" charset="-128"/>
              </a:rPr>
              <a:t>Job Dissatisfaction</a:t>
            </a:r>
          </a:p>
          <a:p>
            <a:pPr lvl="1" eaLnBrk="1" hangingPunct="1">
              <a:lnSpc>
                <a:spcPct val="90000"/>
              </a:lnSpc>
            </a:pPr>
            <a:r>
              <a:rPr lang="en-US" altLang="en-US" sz="2600" smtClean="0">
                <a:ea typeface="ＭＳ Ｐゴシック" panose="020B0600070205080204" pitchFamily="34" charset="-128"/>
              </a:rPr>
              <a:t>Accidents</a:t>
            </a:r>
          </a:p>
          <a:p>
            <a:pPr lvl="1" eaLnBrk="1" hangingPunct="1">
              <a:lnSpc>
                <a:spcPct val="90000"/>
              </a:lnSpc>
            </a:pPr>
            <a:r>
              <a:rPr lang="en-US" altLang="en-US" sz="2600" smtClean="0">
                <a:ea typeface="ＭＳ Ｐゴシック" panose="020B0600070205080204" pitchFamily="34" charset="-128"/>
              </a:rPr>
              <a:t>Physical Health of Employees</a:t>
            </a:r>
          </a:p>
          <a:p>
            <a:pPr eaLnBrk="1" hangingPunct="1">
              <a:lnSpc>
                <a:spcPct val="90000"/>
              </a:lnSpc>
              <a:buFontTx/>
              <a:buNone/>
            </a:pPr>
            <a:r>
              <a:rPr lang="en-US" altLang="en-US" sz="2200" smtClean="0">
                <a:ea typeface="ＭＳ Ｐゴシック" panose="020B0600070205080204" pitchFamily="34" charset="-128"/>
              </a:rPr>
              <a:t>	</a:t>
            </a:r>
            <a:endParaRPr lang="en-US" altLang="en-US" sz="3000" smtClean="0">
              <a:ea typeface="ＭＳ Ｐゴシック" panose="020B0600070205080204" pitchFamily="34" charset="-128"/>
            </a:endParaRPr>
          </a:p>
        </p:txBody>
      </p:sp>
      <p:sp>
        <p:nvSpPr>
          <p:cNvPr id="7176" name="Line 38"/>
          <p:cNvSpPr>
            <a:spLocks noChangeShapeType="1"/>
          </p:cNvSpPr>
          <p:nvPr/>
        </p:nvSpPr>
        <p:spPr bwMode="auto">
          <a:xfrm>
            <a:off x="2286000" y="6248400"/>
            <a:ext cx="6400800" cy="0"/>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anchor="ctr"/>
          <a:lstStyle/>
          <a:p>
            <a:endParaRPr lang="en-US"/>
          </a:p>
        </p:txBody>
      </p:sp>
      <p:sp>
        <p:nvSpPr>
          <p:cNvPr id="13" name="Rectangle 2"/>
          <p:cNvSpPr>
            <a:spLocks noChangeArrowheads="1"/>
          </p:cNvSpPr>
          <p:nvPr/>
        </p:nvSpPr>
        <p:spPr bwMode="auto">
          <a:xfrm>
            <a:off x="393700" y="346075"/>
            <a:ext cx="1358900" cy="5902325"/>
          </a:xfrm>
          <a:prstGeom prst="rect">
            <a:avLst/>
          </a:prstGeom>
          <a:solidFill>
            <a:srgbClr val="0084CF"/>
          </a:solidFill>
          <a:ln w="9525">
            <a:solidFill>
              <a:srgbClr val="000000"/>
            </a:solidFill>
            <a:miter lim="800000"/>
            <a:headEnd/>
            <a:tailEnd/>
          </a:ln>
        </p:spPr>
        <p:txBody>
          <a:bodyPr/>
          <a:lstStyle>
            <a:lvl1pPr marL="24161750" indent="-24161750" eaLnBrk="0" hangingPunct="0">
              <a:defRPr sz="4400">
                <a:solidFill>
                  <a:schemeClr val="tx2"/>
                </a:solidFill>
                <a:latin typeface="Arial" panose="020B0604020202020204" pitchFamily="34" charset="0"/>
                <a:ea typeface="ＭＳ Ｐゴシック" panose="020B0600070205080204" pitchFamily="34" charset="-128"/>
              </a:defRPr>
            </a:lvl1pPr>
            <a:lvl2pPr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lvl="1" algn="l" eaLnBrk="1" hangingPunct="1"/>
            <a:endParaRPr lang="en-US" altLang="en-US" sz="1800">
              <a:solidFill>
                <a:schemeClr val="tx1"/>
              </a:solidFill>
            </a:endParaRPr>
          </a:p>
        </p:txBody>
      </p:sp>
      <p:sp>
        <p:nvSpPr>
          <p:cNvPr id="15" name="Rectangle 7"/>
          <p:cNvSpPr>
            <a:spLocks noChangeArrowheads="1"/>
          </p:cNvSpPr>
          <p:nvPr/>
        </p:nvSpPr>
        <p:spPr bwMode="auto">
          <a:xfrm>
            <a:off x="74432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6" name="Rectangle 8"/>
          <p:cNvSpPr>
            <a:spLocks noChangeArrowheads="1"/>
          </p:cNvSpPr>
          <p:nvPr/>
        </p:nvSpPr>
        <p:spPr bwMode="auto">
          <a:xfrm>
            <a:off x="76718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7" name="Rectangle 9"/>
          <p:cNvSpPr>
            <a:spLocks noChangeArrowheads="1"/>
          </p:cNvSpPr>
          <p:nvPr/>
        </p:nvSpPr>
        <p:spPr bwMode="auto">
          <a:xfrm>
            <a:off x="79004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8" name="Text Box 10"/>
          <p:cNvSpPr txBox="1">
            <a:spLocks noChangeArrowheads="1"/>
          </p:cNvSpPr>
          <p:nvPr/>
        </p:nvSpPr>
        <p:spPr bwMode="auto">
          <a:xfrm>
            <a:off x="8129016" y="6400800"/>
            <a:ext cx="45720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US" altLang="en-US" sz="1200" dirty="0" smtClean="0">
                <a:solidFill>
                  <a:srgbClr val="898989"/>
                </a:solidFill>
              </a:rPr>
              <a:t>2-3</a:t>
            </a:r>
            <a:endParaRPr lang="en-US" altLang="en-US" sz="1200" dirty="0">
              <a:ln>
                <a:solidFill>
                  <a:schemeClr val="tx1"/>
                </a:solidFill>
              </a:ln>
              <a:solidFill>
                <a:schemeClr val="tx1"/>
              </a:solidFill>
            </a:endParaRPr>
          </a:p>
        </p:txBody>
      </p:sp>
      <p:sp>
        <p:nvSpPr>
          <p:cNvPr id="11" name="Date Placeholder 3"/>
          <p:cNvSpPr txBox="1">
            <a:spLocks/>
          </p:cNvSpPr>
          <p:nvPr/>
        </p:nvSpPr>
        <p:spPr>
          <a:xfrm>
            <a:off x="457200" y="6432550"/>
            <a:ext cx="3352800" cy="196850"/>
          </a:xfrm>
          <a:prstGeom prst="rect">
            <a:avLst/>
          </a:prstGeom>
        </p:spPr>
        <p:txBody>
          <a:bodyPr vert="horz" wrap="square" lIns="91440" tIns="45720" rIns="91440" bIns="45720" numCol="1" anchor="ctr" anchorCtr="0" compatLnSpc="1">
            <a:prstTxWarp prst="textNoShape">
              <a:avLst/>
            </a:prstTxWarp>
          </a:bodyPr>
          <a:lstStyle>
            <a:defPPr>
              <a:defRPr lang="en-US"/>
            </a:defPPr>
            <a:lvl1pPr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1pPr>
            <a:lvl2pPr marL="37931725" indent="-37474525"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5pPr>
            <a:lvl6pPr marL="4572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6pPr>
            <a:lvl7pPr marL="9144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7pPr>
            <a:lvl8pPr marL="13716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8pPr>
            <a:lvl9pPr marL="18288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9pPr>
          </a:lstStyle>
          <a:p>
            <a:pPr eaLnBrk="1" hangingPunct="1"/>
            <a:r>
              <a:rPr lang="en-US" altLang="en-US" sz="1200" dirty="0" smtClean="0">
                <a:solidFill>
                  <a:srgbClr val="898989"/>
                </a:solidFill>
              </a:rPr>
              <a:t>Copyright © 2016 Pearson Education, Inc.</a:t>
            </a:r>
            <a:endParaRPr lang="en-US" altLang="en-US" sz="1200" dirty="0">
              <a:solidFill>
                <a:srgbClr val="898989"/>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3"/>
          <p:cNvSpPr>
            <a:spLocks noGrp="1" noChangeArrowheads="1"/>
          </p:cNvSpPr>
          <p:nvPr>
            <p:ph type="title"/>
          </p:nvPr>
        </p:nvSpPr>
        <p:spPr>
          <a:xfrm>
            <a:off x="1828800" y="274638"/>
            <a:ext cx="6858000" cy="1143000"/>
          </a:xfrm>
        </p:spPr>
        <p:txBody>
          <a:bodyPr/>
          <a:lstStyle/>
          <a:p>
            <a:pPr eaLnBrk="1" hangingPunct="1"/>
            <a:r>
              <a:rPr lang="en-US" altLang="en-US" sz="4000" b="1" smtClean="0">
                <a:ea typeface="ＭＳ Ｐゴシック" panose="020B0600070205080204" pitchFamily="34" charset="-128"/>
              </a:rPr>
              <a:t>Emotional Bank Accounts</a:t>
            </a:r>
          </a:p>
        </p:txBody>
      </p:sp>
      <p:sp>
        <p:nvSpPr>
          <p:cNvPr id="39939" name="Rectangle 4"/>
          <p:cNvSpPr>
            <a:spLocks noGrp="1" noChangeArrowheads="1"/>
          </p:cNvSpPr>
          <p:nvPr>
            <p:ph idx="1"/>
          </p:nvPr>
        </p:nvSpPr>
        <p:spPr>
          <a:xfrm>
            <a:off x="2286000" y="1835944"/>
            <a:ext cx="5791200" cy="3886200"/>
          </a:xfrm>
        </p:spPr>
        <p:txBody>
          <a:bodyPr/>
          <a:lstStyle/>
          <a:p>
            <a:pPr marL="0" indent="0" eaLnBrk="1" hangingPunct="1">
              <a:buFontTx/>
              <a:buNone/>
            </a:pPr>
            <a:r>
              <a:rPr lang="en-US" altLang="en-US" dirty="0" smtClean="0">
                <a:ea typeface="ＭＳ Ｐゴシック" panose="020B0600070205080204" pitchFamily="34" charset="-128"/>
              </a:rPr>
              <a:t>A metaphor which compares investments in relationships to deposits and withdrawals in bank accounts. The more people interact positively, the more deposits are made.</a:t>
            </a:r>
          </a:p>
        </p:txBody>
      </p:sp>
      <p:sp>
        <p:nvSpPr>
          <p:cNvPr id="39944" name="Line 11"/>
          <p:cNvSpPr>
            <a:spLocks noChangeShapeType="1"/>
          </p:cNvSpPr>
          <p:nvPr/>
        </p:nvSpPr>
        <p:spPr bwMode="auto">
          <a:xfrm>
            <a:off x="2286000" y="6248400"/>
            <a:ext cx="6400800" cy="0"/>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anchor="ctr"/>
          <a:lstStyle/>
          <a:p>
            <a:endParaRPr lang="en-US"/>
          </a:p>
        </p:txBody>
      </p:sp>
      <p:sp>
        <p:nvSpPr>
          <p:cNvPr id="13" name="Rectangle 2"/>
          <p:cNvSpPr>
            <a:spLocks noChangeArrowheads="1"/>
          </p:cNvSpPr>
          <p:nvPr/>
        </p:nvSpPr>
        <p:spPr bwMode="auto">
          <a:xfrm>
            <a:off x="393700" y="346075"/>
            <a:ext cx="1358900" cy="5902325"/>
          </a:xfrm>
          <a:prstGeom prst="rect">
            <a:avLst/>
          </a:prstGeom>
          <a:solidFill>
            <a:srgbClr val="0084CF"/>
          </a:solidFill>
          <a:ln w="9525">
            <a:solidFill>
              <a:srgbClr val="000000"/>
            </a:solidFill>
            <a:miter lim="800000"/>
            <a:headEnd/>
            <a:tailEnd/>
          </a:ln>
        </p:spPr>
        <p:txBody>
          <a:bodyPr/>
          <a:lstStyle>
            <a:lvl1pPr marL="24161750" indent="-24161750" eaLnBrk="0" hangingPunct="0">
              <a:defRPr sz="4400">
                <a:solidFill>
                  <a:schemeClr val="tx2"/>
                </a:solidFill>
                <a:latin typeface="Arial" panose="020B0604020202020204" pitchFamily="34" charset="0"/>
                <a:ea typeface="ＭＳ Ｐゴシック" panose="020B0600070205080204" pitchFamily="34" charset="-128"/>
              </a:defRPr>
            </a:lvl1pPr>
            <a:lvl2pPr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lvl="1" algn="l" eaLnBrk="1" hangingPunct="1"/>
            <a:endParaRPr lang="en-US" altLang="en-US" sz="1800">
              <a:solidFill>
                <a:schemeClr val="tx1"/>
              </a:solidFill>
            </a:endParaRPr>
          </a:p>
        </p:txBody>
      </p:sp>
      <p:sp>
        <p:nvSpPr>
          <p:cNvPr id="15" name="Rectangle 7"/>
          <p:cNvSpPr>
            <a:spLocks noChangeArrowheads="1"/>
          </p:cNvSpPr>
          <p:nvPr/>
        </p:nvSpPr>
        <p:spPr bwMode="auto">
          <a:xfrm>
            <a:off x="74432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6" name="Rectangle 8"/>
          <p:cNvSpPr>
            <a:spLocks noChangeArrowheads="1"/>
          </p:cNvSpPr>
          <p:nvPr/>
        </p:nvSpPr>
        <p:spPr bwMode="auto">
          <a:xfrm>
            <a:off x="76718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7" name="Rectangle 9"/>
          <p:cNvSpPr>
            <a:spLocks noChangeArrowheads="1"/>
          </p:cNvSpPr>
          <p:nvPr/>
        </p:nvSpPr>
        <p:spPr bwMode="auto">
          <a:xfrm>
            <a:off x="79004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8" name="Text Box 10"/>
          <p:cNvSpPr txBox="1">
            <a:spLocks noChangeArrowheads="1"/>
          </p:cNvSpPr>
          <p:nvPr/>
        </p:nvSpPr>
        <p:spPr bwMode="auto">
          <a:xfrm>
            <a:off x="8129016" y="6400800"/>
            <a:ext cx="53340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US" altLang="en-US" sz="1200" dirty="0" smtClean="0">
                <a:solidFill>
                  <a:srgbClr val="898989"/>
                </a:solidFill>
              </a:rPr>
              <a:t>2-15</a:t>
            </a:r>
            <a:endParaRPr lang="en-US" altLang="en-US" sz="1200" dirty="0">
              <a:ln>
                <a:solidFill>
                  <a:schemeClr val="tx1"/>
                </a:solidFill>
              </a:ln>
              <a:solidFill>
                <a:schemeClr val="tx1"/>
              </a:solidFill>
            </a:endParaRPr>
          </a:p>
        </p:txBody>
      </p:sp>
      <p:sp>
        <p:nvSpPr>
          <p:cNvPr id="11" name="Date Placeholder 3"/>
          <p:cNvSpPr txBox="1">
            <a:spLocks/>
          </p:cNvSpPr>
          <p:nvPr/>
        </p:nvSpPr>
        <p:spPr>
          <a:xfrm>
            <a:off x="457200" y="6432550"/>
            <a:ext cx="3352800" cy="196850"/>
          </a:xfrm>
          <a:prstGeom prst="rect">
            <a:avLst/>
          </a:prstGeom>
        </p:spPr>
        <p:txBody>
          <a:bodyPr vert="horz" wrap="square" lIns="91440" tIns="45720" rIns="91440" bIns="45720" numCol="1" anchor="ctr" anchorCtr="0" compatLnSpc="1">
            <a:prstTxWarp prst="textNoShape">
              <a:avLst/>
            </a:prstTxWarp>
          </a:bodyPr>
          <a:lstStyle>
            <a:defPPr>
              <a:defRPr lang="en-US"/>
            </a:defPPr>
            <a:lvl1pPr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1pPr>
            <a:lvl2pPr marL="37931725" indent="-37474525"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5pPr>
            <a:lvl6pPr marL="4572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6pPr>
            <a:lvl7pPr marL="9144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7pPr>
            <a:lvl8pPr marL="13716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8pPr>
            <a:lvl9pPr marL="18288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9pPr>
          </a:lstStyle>
          <a:p>
            <a:pPr eaLnBrk="1" hangingPunct="1"/>
            <a:r>
              <a:rPr lang="en-US" altLang="en-US" sz="1200" dirty="0" smtClean="0">
                <a:solidFill>
                  <a:srgbClr val="898989"/>
                </a:solidFill>
              </a:rPr>
              <a:t>Copyright © 2016 Pearson Education, Inc.</a:t>
            </a:r>
            <a:endParaRPr lang="en-US" altLang="en-US" sz="1200" dirty="0">
              <a:solidFill>
                <a:srgbClr val="898989"/>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3"/>
          <p:cNvSpPr>
            <a:spLocks noGrp="1" noChangeArrowheads="1"/>
          </p:cNvSpPr>
          <p:nvPr>
            <p:ph type="title"/>
          </p:nvPr>
        </p:nvSpPr>
        <p:spPr>
          <a:xfrm>
            <a:off x="1828800" y="274638"/>
            <a:ext cx="6858000" cy="1143000"/>
          </a:xfrm>
        </p:spPr>
        <p:txBody>
          <a:bodyPr/>
          <a:lstStyle/>
          <a:p>
            <a:pPr eaLnBrk="1" hangingPunct="1"/>
            <a:r>
              <a:rPr lang="en-US" altLang="en-US" sz="4000" b="1" dirty="0" smtClean="0">
                <a:ea typeface="ＭＳ Ｐゴシック" panose="020B0600070205080204" pitchFamily="34" charset="-128"/>
              </a:rPr>
              <a:t>Contribution</a:t>
            </a:r>
          </a:p>
        </p:txBody>
      </p:sp>
      <p:sp>
        <p:nvSpPr>
          <p:cNvPr id="37891" name="Rectangle 4"/>
          <p:cNvSpPr>
            <a:spLocks noGrp="1" noChangeArrowheads="1"/>
          </p:cNvSpPr>
          <p:nvPr>
            <p:ph idx="1"/>
          </p:nvPr>
        </p:nvSpPr>
        <p:spPr>
          <a:xfrm>
            <a:off x="2209800" y="1905000"/>
            <a:ext cx="5715000" cy="3886200"/>
          </a:xfrm>
        </p:spPr>
        <p:txBody>
          <a:bodyPr/>
          <a:lstStyle/>
          <a:p>
            <a:pPr marL="0" indent="0" eaLnBrk="1" hangingPunct="1">
              <a:buFontTx/>
              <a:buNone/>
            </a:pPr>
            <a:r>
              <a:rPr lang="en-US" altLang="en-US" dirty="0" smtClean="0">
                <a:ea typeface="ＭＳ Ｐゴシック" panose="020B0600070205080204" pitchFamily="34" charset="-128"/>
              </a:rPr>
              <a:t>Centers on what individuals can give compared to what they can get (assisting others, helping to make something better, fostering improvement in something).</a:t>
            </a:r>
          </a:p>
        </p:txBody>
      </p:sp>
      <p:sp>
        <p:nvSpPr>
          <p:cNvPr id="37895" name="Line 11"/>
          <p:cNvSpPr>
            <a:spLocks noChangeShapeType="1"/>
          </p:cNvSpPr>
          <p:nvPr/>
        </p:nvSpPr>
        <p:spPr bwMode="auto">
          <a:xfrm>
            <a:off x="2286000" y="6248400"/>
            <a:ext cx="6400800" cy="0"/>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anchor="ctr"/>
          <a:lstStyle/>
          <a:p>
            <a:endParaRPr lang="en-US"/>
          </a:p>
        </p:txBody>
      </p:sp>
      <p:sp>
        <p:nvSpPr>
          <p:cNvPr id="12" name="Rectangle 2"/>
          <p:cNvSpPr>
            <a:spLocks noChangeArrowheads="1"/>
          </p:cNvSpPr>
          <p:nvPr/>
        </p:nvSpPr>
        <p:spPr bwMode="auto">
          <a:xfrm>
            <a:off x="393700" y="346075"/>
            <a:ext cx="1358900" cy="5902325"/>
          </a:xfrm>
          <a:prstGeom prst="rect">
            <a:avLst/>
          </a:prstGeom>
          <a:solidFill>
            <a:srgbClr val="0084CF"/>
          </a:solidFill>
          <a:ln w="9525">
            <a:solidFill>
              <a:srgbClr val="000000"/>
            </a:solidFill>
            <a:miter lim="800000"/>
            <a:headEnd/>
            <a:tailEnd/>
          </a:ln>
        </p:spPr>
        <p:txBody>
          <a:bodyPr/>
          <a:lstStyle>
            <a:lvl1pPr marL="24161750" indent="-24161750" eaLnBrk="0" hangingPunct="0">
              <a:defRPr sz="4400">
                <a:solidFill>
                  <a:schemeClr val="tx2"/>
                </a:solidFill>
                <a:latin typeface="Arial" panose="020B0604020202020204" pitchFamily="34" charset="0"/>
                <a:ea typeface="ＭＳ Ｐゴシック" panose="020B0600070205080204" pitchFamily="34" charset="-128"/>
              </a:defRPr>
            </a:lvl1pPr>
            <a:lvl2pPr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lvl="1" algn="l" eaLnBrk="1" hangingPunct="1"/>
            <a:endParaRPr lang="en-US" altLang="en-US" sz="1800">
              <a:solidFill>
                <a:schemeClr val="tx1"/>
              </a:solidFill>
            </a:endParaRPr>
          </a:p>
        </p:txBody>
      </p:sp>
      <p:sp>
        <p:nvSpPr>
          <p:cNvPr id="14" name="Rectangle 7"/>
          <p:cNvSpPr>
            <a:spLocks noChangeArrowheads="1"/>
          </p:cNvSpPr>
          <p:nvPr/>
        </p:nvSpPr>
        <p:spPr bwMode="auto">
          <a:xfrm>
            <a:off x="74432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5" name="Rectangle 8"/>
          <p:cNvSpPr>
            <a:spLocks noChangeArrowheads="1"/>
          </p:cNvSpPr>
          <p:nvPr/>
        </p:nvSpPr>
        <p:spPr bwMode="auto">
          <a:xfrm>
            <a:off x="76718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6" name="Rectangle 9"/>
          <p:cNvSpPr>
            <a:spLocks noChangeArrowheads="1"/>
          </p:cNvSpPr>
          <p:nvPr/>
        </p:nvSpPr>
        <p:spPr bwMode="auto">
          <a:xfrm>
            <a:off x="79004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7" name="Text Box 10"/>
          <p:cNvSpPr txBox="1">
            <a:spLocks noChangeArrowheads="1"/>
          </p:cNvSpPr>
          <p:nvPr/>
        </p:nvSpPr>
        <p:spPr bwMode="auto">
          <a:xfrm>
            <a:off x="8129016" y="6400800"/>
            <a:ext cx="53340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US" altLang="en-US" sz="1200" dirty="0" smtClean="0">
                <a:solidFill>
                  <a:srgbClr val="898989"/>
                </a:solidFill>
              </a:rPr>
              <a:t>2-16</a:t>
            </a:r>
            <a:endParaRPr lang="en-US" altLang="en-US" sz="1200" dirty="0">
              <a:ln>
                <a:solidFill>
                  <a:schemeClr val="tx1"/>
                </a:solidFill>
              </a:ln>
              <a:solidFill>
                <a:schemeClr val="tx1"/>
              </a:solidFill>
            </a:endParaRPr>
          </a:p>
        </p:txBody>
      </p:sp>
      <p:sp>
        <p:nvSpPr>
          <p:cNvPr id="11" name="Date Placeholder 3"/>
          <p:cNvSpPr txBox="1">
            <a:spLocks/>
          </p:cNvSpPr>
          <p:nvPr/>
        </p:nvSpPr>
        <p:spPr>
          <a:xfrm>
            <a:off x="457200" y="6432550"/>
            <a:ext cx="3352800" cy="196850"/>
          </a:xfrm>
          <a:prstGeom prst="rect">
            <a:avLst/>
          </a:prstGeom>
        </p:spPr>
        <p:txBody>
          <a:bodyPr vert="horz" wrap="square" lIns="91440" tIns="45720" rIns="91440" bIns="45720" numCol="1" anchor="ctr" anchorCtr="0" compatLnSpc="1">
            <a:prstTxWarp prst="textNoShape">
              <a:avLst/>
            </a:prstTxWarp>
          </a:bodyPr>
          <a:lstStyle>
            <a:defPPr>
              <a:defRPr lang="en-US"/>
            </a:defPPr>
            <a:lvl1pPr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1pPr>
            <a:lvl2pPr marL="37931725" indent="-37474525"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5pPr>
            <a:lvl6pPr marL="4572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6pPr>
            <a:lvl7pPr marL="9144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7pPr>
            <a:lvl8pPr marL="13716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8pPr>
            <a:lvl9pPr marL="18288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9pPr>
          </a:lstStyle>
          <a:p>
            <a:pPr eaLnBrk="1" hangingPunct="1"/>
            <a:r>
              <a:rPr lang="en-US" altLang="en-US" sz="1200" dirty="0" smtClean="0">
                <a:solidFill>
                  <a:srgbClr val="898989"/>
                </a:solidFill>
              </a:rPr>
              <a:t>Copyright © 2016 Pearson Education, Inc.</a:t>
            </a:r>
            <a:endParaRPr lang="en-US" altLang="en-US" sz="1200" dirty="0">
              <a:solidFill>
                <a:srgbClr val="898989"/>
              </a:solidFill>
            </a:endParaRPr>
          </a:p>
        </p:txBody>
      </p:sp>
    </p:spTree>
    <p:extLst>
      <p:ext uri="{BB962C8B-B14F-4D97-AF65-F5344CB8AC3E}">
        <p14:creationId xmlns="" xmlns:p14="http://schemas.microsoft.com/office/powerpoint/2010/main" val="13381410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3"/>
          <p:cNvSpPr>
            <a:spLocks noGrp="1" noChangeArrowheads="1"/>
          </p:cNvSpPr>
          <p:nvPr>
            <p:ph type="title"/>
          </p:nvPr>
        </p:nvSpPr>
        <p:spPr>
          <a:xfrm>
            <a:off x="1828800" y="381000"/>
            <a:ext cx="7315200" cy="990600"/>
          </a:xfrm>
        </p:spPr>
        <p:txBody>
          <a:bodyPr/>
          <a:lstStyle/>
          <a:p>
            <a:pPr eaLnBrk="1" hangingPunct="1"/>
            <a:r>
              <a:rPr lang="en-US" altLang="en-US" sz="3600" b="1" smtClean="0">
                <a:ea typeface="ＭＳ Ｐゴシック" panose="020B0600070205080204" pitchFamily="34" charset="-128"/>
              </a:rPr>
              <a:t>Four Dimensions of Social Intelligence</a:t>
            </a:r>
          </a:p>
        </p:txBody>
      </p:sp>
      <p:sp>
        <p:nvSpPr>
          <p:cNvPr id="41987" name="Rectangle 4"/>
          <p:cNvSpPr>
            <a:spLocks noGrp="1" noChangeArrowheads="1"/>
          </p:cNvSpPr>
          <p:nvPr>
            <p:ph idx="1"/>
          </p:nvPr>
        </p:nvSpPr>
        <p:spPr>
          <a:xfrm>
            <a:off x="2057400" y="1524000"/>
            <a:ext cx="6248400" cy="4267200"/>
          </a:xfrm>
        </p:spPr>
        <p:txBody>
          <a:bodyPr/>
          <a:lstStyle/>
          <a:p>
            <a:pPr marL="533400" indent="-533400" eaLnBrk="1" hangingPunct="1">
              <a:lnSpc>
                <a:spcPct val="90000"/>
              </a:lnSpc>
              <a:buFontTx/>
              <a:buAutoNum type="arabicPeriod"/>
            </a:pPr>
            <a:r>
              <a:rPr lang="en-US" altLang="en-US" smtClean="0">
                <a:ea typeface="ＭＳ Ｐゴシック" panose="020B0600070205080204" pitchFamily="34" charset="-128"/>
              </a:rPr>
              <a:t>An accurate perception of other’s emotional and behavioral responses.</a:t>
            </a:r>
          </a:p>
          <a:p>
            <a:pPr marL="533400" indent="-533400" eaLnBrk="1" hangingPunct="1">
              <a:lnSpc>
                <a:spcPct val="90000"/>
              </a:lnSpc>
              <a:buFontTx/>
              <a:buAutoNum type="arabicPeriod"/>
            </a:pPr>
            <a:r>
              <a:rPr lang="en-US" altLang="en-US" smtClean="0">
                <a:ea typeface="ＭＳ Ｐゴシック" panose="020B0600070205080204" pitchFamily="34" charset="-128"/>
              </a:rPr>
              <a:t>The ability to cognitively and emotionally relate to the responses of others.</a:t>
            </a:r>
          </a:p>
          <a:p>
            <a:pPr marL="533400" indent="-533400" eaLnBrk="1" hangingPunct="1">
              <a:lnSpc>
                <a:spcPct val="90000"/>
              </a:lnSpc>
              <a:buFontTx/>
              <a:buAutoNum type="arabicPeriod"/>
            </a:pPr>
            <a:r>
              <a:rPr lang="en-US" altLang="en-US" smtClean="0">
                <a:ea typeface="ＭＳ Ｐゴシック" panose="020B0600070205080204" pitchFamily="34" charset="-128"/>
              </a:rPr>
              <a:t>Social knowledge</a:t>
            </a:r>
          </a:p>
          <a:p>
            <a:pPr marL="533400" indent="-533400" eaLnBrk="1" hangingPunct="1">
              <a:lnSpc>
                <a:spcPct val="90000"/>
              </a:lnSpc>
              <a:buFontTx/>
              <a:buAutoNum type="arabicPeriod"/>
            </a:pPr>
            <a:r>
              <a:rPr lang="en-US" altLang="en-US" smtClean="0">
                <a:ea typeface="ＭＳ Ｐゴシック" panose="020B0600070205080204" pitchFamily="34" charset="-128"/>
              </a:rPr>
              <a:t>Social problem solving</a:t>
            </a:r>
          </a:p>
        </p:txBody>
      </p:sp>
      <p:sp>
        <p:nvSpPr>
          <p:cNvPr id="41991" name="Line 9"/>
          <p:cNvSpPr>
            <a:spLocks noChangeShapeType="1"/>
          </p:cNvSpPr>
          <p:nvPr/>
        </p:nvSpPr>
        <p:spPr bwMode="auto">
          <a:xfrm>
            <a:off x="2286000" y="6248400"/>
            <a:ext cx="6400800" cy="0"/>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anchor="ctr"/>
          <a:lstStyle/>
          <a:p>
            <a:endParaRPr lang="en-US"/>
          </a:p>
        </p:txBody>
      </p:sp>
      <p:sp>
        <p:nvSpPr>
          <p:cNvPr id="12" name="Rectangle 2"/>
          <p:cNvSpPr>
            <a:spLocks noChangeArrowheads="1"/>
          </p:cNvSpPr>
          <p:nvPr/>
        </p:nvSpPr>
        <p:spPr bwMode="auto">
          <a:xfrm>
            <a:off x="393700" y="346075"/>
            <a:ext cx="1358900" cy="5902325"/>
          </a:xfrm>
          <a:prstGeom prst="rect">
            <a:avLst/>
          </a:prstGeom>
          <a:solidFill>
            <a:srgbClr val="0084CF"/>
          </a:solidFill>
          <a:ln w="9525">
            <a:solidFill>
              <a:srgbClr val="000000"/>
            </a:solidFill>
            <a:miter lim="800000"/>
            <a:headEnd/>
            <a:tailEnd/>
          </a:ln>
        </p:spPr>
        <p:txBody>
          <a:bodyPr/>
          <a:lstStyle>
            <a:lvl1pPr marL="24161750" indent="-24161750" eaLnBrk="0" hangingPunct="0">
              <a:defRPr sz="4400">
                <a:solidFill>
                  <a:schemeClr val="tx2"/>
                </a:solidFill>
                <a:latin typeface="Arial" panose="020B0604020202020204" pitchFamily="34" charset="0"/>
                <a:ea typeface="ＭＳ Ｐゴシック" panose="020B0600070205080204" pitchFamily="34" charset="-128"/>
              </a:defRPr>
            </a:lvl1pPr>
            <a:lvl2pPr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lvl="1" algn="l" eaLnBrk="1" hangingPunct="1"/>
            <a:endParaRPr lang="en-US" altLang="en-US" sz="1800">
              <a:solidFill>
                <a:schemeClr val="tx1"/>
              </a:solidFill>
            </a:endParaRPr>
          </a:p>
        </p:txBody>
      </p:sp>
      <p:sp>
        <p:nvSpPr>
          <p:cNvPr id="14" name="Rectangle 7"/>
          <p:cNvSpPr>
            <a:spLocks noChangeArrowheads="1"/>
          </p:cNvSpPr>
          <p:nvPr/>
        </p:nvSpPr>
        <p:spPr bwMode="auto">
          <a:xfrm>
            <a:off x="74432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5" name="Rectangle 8"/>
          <p:cNvSpPr>
            <a:spLocks noChangeArrowheads="1"/>
          </p:cNvSpPr>
          <p:nvPr/>
        </p:nvSpPr>
        <p:spPr bwMode="auto">
          <a:xfrm>
            <a:off x="76718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6" name="Rectangle 9"/>
          <p:cNvSpPr>
            <a:spLocks noChangeArrowheads="1"/>
          </p:cNvSpPr>
          <p:nvPr/>
        </p:nvSpPr>
        <p:spPr bwMode="auto">
          <a:xfrm>
            <a:off x="79004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7" name="Text Box 10"/>
          <p:cNvSpPr txBox="1">
            <a:spLocks noChangeArrowheads="1"/>
          </p:cNvSpPr>
          <p:nvPr/>
        </p:nvSpPr>
        <p:spPr bwMode="auto">
          <a:xfrm>
            <a:off x="8129016" y="6400800"/>
            <a:ext cx="68580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US" altLang="en-US" sz="1200" dirty="0" smtClean="0">
                <a:solidFill>
                  <a:srgbClr val="898989"/>
                </a:solidFill>
              </a:rPr>
              <a:t>2-17</a:t>
            </a:r>
            <a:endParaRPr lang="en-US" altLang="en-US" sz="1200" dirty="0">
              <a:ln>
                <a:solidFill>
                  <a:schemeClr val="tx1"/>
                </a:solidFill>
              </a:ln>
              <a:solidFill>
                <a:schemeClr val="tx1"/>
              </a:solidFill>
            </a:endParaRPr>
          </a:p>
        </p:txBody>
      </p:sp>
      <p:sp>
        <p:nvSpPr>
          <p:cNvPr id="11" name="Date Placeholder 3"/>
          <p:cNvSpPr txBox="1">
            <a:spLocks/>
          </p:cNvSpPr>
          <p:nvPr/>
        </p:nvSpPr>
        <p:spPr>
          <a:xfrm>
            <a:off x="457200" y="6432550"/>
            <a:ext cx="3352800" cy="196850"/>
          </a:xfrm>
          <a:prstGeom prst="rect">
            <a:avLst/>
          </a:prstGeom>
        </p:spPr>
        <p:txBody>
          <a:bodyPr vert="horz" wrap="square" lIns="91440" tIns="45720" rIns="91440" bIns="45720" numCol="1" anchor="ctr" anchorCtr="0" compatLnSpc="1">
            <a:prstTxWarp prst="textNoShape">
              <a:avLst/>
            </a:prstTxWarp>
          </a:bodyPr>
          <a:lstStyle>
            <a:defPPr>
              <a:defRPr lang="en-US"/>
            </a:defPPr>
            <a:lvl1pPr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1pPr>
            <a:lvl2pPr marL="37931725" indent="-37474525"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5pPr>
            <a:lvl6pPr marL="4572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6pPr>
            <a:lvl7pPr marL="9144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7pPr>
            <a:lvl8pPr marL="13716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8pPr>
            <a:lvl9pPr marL="18288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9pPr>
          </a:lstStyle>
          <a:p>
            <a:pPr eaLnBrk="1" hangingPunct="1"/>
            <a:r>
              <a:rPr lang="en-US" altLang="en-US" sz="1200" dirty="0" smtClean="0">
                <a:solidFill>
                  <a:srgbClr val="898989"/>
                </a:solidFill>
              </a:rPr>
              <a:t>Copyright © 2016 Pearson Education, Inc.</a:t>
            </a:r>
            <a:endParaRPr lang="en-US" altLang="en-US" sz="1200" dirty="0">
              <a:solidFill>
                <a:srgbClr val="898989"/>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4" name="Rectangle 3"/>
          <p:cNvSpPr>
            <a:spLocks noGrp="1" noChangeArrowheads="1"/>
          </p:cNvSpPr>
          <p:nvPr>
            <p:ph type="title"/>
          </p:nvPr>
        </p:nvSpPr>
        <p:spPr>
          <a:xfrm>
            <a:off x="1828800" y="274638"/>
            <a:ext cx="6858000" cy="1143000"/>
          </a:xfrm>
        </p:spPr>
        <p:txBody>
          <a:bodyPr/>
          <a:lstStyle/>
          <a:p>
            <a:pPr eaLnBrk="1" hangingPunct="1"/>
            <a:r>
              <a:rPr lang="en-US" altLang="en-US" sz="4000" b="1" smtClean="0">
                <a:ea typeface="ＭＳ Ｐゴシック" panose="020B0600070205080204" pitchFamily="34" charset="-128"/>
              </a:rPr>
              <a:t>Work Redesign</a:t>
            </a:r>
          </a:p>
        </p:txBody>
      </p:sp>
      <p:sp>
        <p:nvSpPr>
          <p:cNvPr id="44035" name="Rectangle 4"/>
          <p:cNvSpPr>
            <a:spLocks noGrp="1" noChangeArrowheads="1"/>
          </p:cNvSpPr>
          <p:nvPr>
            <p:ph idx="1"/>
          </p:nvPr>
        </p:nvSpPr>
        <p:spPr>
          <a:xfrm>
            <a:off x="1981200" y="1295400"/>
            <a:ext cx="6858000" cy="4876800"/>
          </a:xfrm>
        </p:spPr>
        <p:txBody>
          <a:bodyPr/>
          <a:lstStyle/>
          <a:p>
            <a:pPr marL="234950" indent="-234950" eaLnBrk="1" hangingPunct="1">
              <a:lnSpc>
                <a:spcPct val="90000"/>
              </a:lnSpc>
            </a:pPr>
            <a:r>
              <a:rPr lang="en-US" altLang="en-US" smtClean="0">
                <a:ea typeface="ＭＳ Ｐゴシック" panose="020B0600070205080204" pitchFamily="34" charset="-128"/>
              </a:rPr>
              <a:t>Effectively eliminating stress and increasing productivity by changing aspects of work.</a:t>
            </a:r>
          </a:p>
          <a:p>
            <a:pPr marL="234950" indent="-234950" eaLnBrk="1" hangingPunct="1">
              <a:lnSpc>
                <a:spcPct val="90000"/>
              </a:lnSpc>
            </a:pPr>
            <a:r>
              <a:rPr lang="en-US" altLang="en-US" smtClean="0">
                <a:ea typeface="ＭＳ Ｐゴシック" panose="020B0600070205080204" pitchFamily="34" charset="-128"/>
              </a:rPr>
              <a:t>To eliminate stressors at work:</a:t>
            </a:r>
          </a:p>
          <a:p>
            <a:pPr marL="1274763" lvl="1" indent="-533400" eaLnBrk="1" hangingPunct="1">
              <a:lnSpc>
                <a:spcPct val="90000"/>
              </a:lnSpc>
            </a:pPr>
            <a:r>
              <a:rPr lang="en-US" altLang="en-US" smtClean="0">
                <a:ea typeface="ＭＳ Ｐゴシック" panose="020B0600070205080204" pitchFamily="34" charset="-128"/>
              </a:rPr>
              <a:t>combine tasks</a:t>
            </a:r>
          </a:p>
          <a:p>
            <a:pPr marL="1274763" lvl="1" indent="-533400" eaLnBrk="1" hangingPunct="1">
              <a:lnSpc>
                <a:spcPct val="90000"/>
              </a:lnSpc>
            </a:pPr>
            <a:r>
              <a:rPr lang="en-US" altLang="en-US" smtClean="0">
                <a:ea typeface="ＭＳ Ｐゴシック" panose="020B0600070205080204" pitchFamily="34" charset="-128"/>
              </a:rPr>
              <a:t>form identifiable work units</a:t>
            </a:r>
          </a:p>
          <a:p>
            <a:pPr marL="1274763" lvl="1" indent="-533400" eaLnBrk="1" hangingPunct="1">
              <a:lnSpc>
                <a:spcPct val="90000"/>
              </a:lnSpc>
            </a:pPr>
            <a:r>
              <a:rPr lang="en-US" altLang="en-US" smtClean="0">
                <a:ea typeface="ＭＳ Ｐゴシック" panose="020B0600070205080204" pitchFamily="34" charset="-128"/>
              </a:rPr>
              <a:t>establish customer relationships</a:t>
            </a:r>
          </a:p>
          <a:p>
            <a:pPr marL="1274763" lvl="1" indent="-533400" eaLnBrk="1" hangingPunct="1">
              <a:lnSpc>
                <a:spcPct val="90000"/>
              </a:lnSpc>
            </a:pPr>
            <a:r>
              <a:rPr lang="en-US" altLang="en-US" smtClean="0">
                <a:ea typeface="ＭＳ Ｐゴシック" panose="020B0600070205080204" pitchFamily="34" charset="-128"/>
              </a:rPr>
              <a:t>increase decision-making authority</a:t>
            </a:r>
          </a:p>
          <a:p>
            <a:pPr marL="1274763" lvl="1" indent="-533400" eaLnBrk="1" hangingPunct="1">
              <a:lnSpc>
                <a:spcPct val="90000"/>
              </a:lnSpc>
            </a:pPr>
            <a:r>
              <a:rPr lang="en-US" altLang="en-US" smtClean="0">
                <a:ea typeface="ＭＳ Ｐゴシック" panose="020B0600070205080204" pitchFamily="34" charset="-128"/>
              </a:rPr>
              <a:t>open feedback channels</a:t>
            </a:r>
          </a:p>
          <a:p>
            <a:pPr marL="234950" indent="-234950" eaLnBrk="1" hangingPunct="1">
              <a:lnSpc>
                <a:spcPct val="90000"/>
              </a:lnSpc>
              <a:buFontTx/>
              <a:buNone/>
            </a:pPr>
            <a:endParaRPr lang="en-US" altLang="en-US" smtClean="0">
              <a:ea typeface="ＭＳ Ｐゴシック" panose="020B0600070205080204" pitchFamily="34" charset="-128"/>
            </a:endParaRPr>
          </a:p>
        </p:txBody>
      </p:sp>
      <p:sp>
        <p:nvSpPr>
          <p:cNvPr id="44039" name="Line 9"/>
          <p:cNvSpPr>
            <a:spLocks noChangeShapeType="1"/>
          </p:cNvSpPr>
          <p:nvPr/>
        </p:nvSpPr>
        <p:spPr bwMode="auto">
          <a:xfrm>
            <a:off x="2286000" y="6248400"/>
            <a:ext cx="6400800" cy="0"/>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anchor="ctr"/>
          <a:lstStyle/>
          <a:p>
            <a:endParaRPr lang="en-US"/>
          </a:p>
        </p:txBody>
      </p:sp>
      <p:sp>
        <p:nvSpPr>
          <p:cNvPr id="12" name="Rectangle 2"/>
          <p:cNvSpPr>
            <a:spLocks noChangeArrowheads="1"/>
          </p:cNvSpPr>
          <p:nvPr/>
        </p:nvSpPr>
        <p:spPr bwMode="auto">
          <a:xfrm>
            <a:off x="393700" y="346075"/>
            <a:ext cx="1358900" cy="5902325"/>
          </a:xfrm>
          <a:prstGeom prst="rect">
            <a:avLst/>
          </a:prstGeom>
          <a:solidFill>
            <a:srgbClr val="0084CF"/>
          </a:solidFill>
          <a:ln w="9525">
            <a:solidFill>
              <a:srgbClr val="000000"/>
            </a:solidFill>
            <a:miter lim="800000"/>
            <a:headEnd/>
            <a:tailEnd/>
          </a:ln>
        </p:spPr>
        <p:txBody>
          <a:bodyPr/>
          <a:lstStyle>
            <a:lvl1pPr marL="24161750" indent="-24161750" eaLnBrk="0" hangingPunct="0">
              <a:defRPr sz="4400">
                <a:solidFill>
                  <a:schemeClr val="tx2"/>
                </a:solidFill>
                <a:latin typeface="Arial" panose="020B0604020202020204" pitchFamily="34" charset="0"/>
                <a:ea typeface="ＭＳ Ｐゴシック" panose="020B0600070205080204" pitchFamily="34" charset="-128"/>
              </a:defRPr>
            </a:lvl1pPr>
            <a:lvl2pPr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lvl="1" algn="l" eaLnBrk="1" hangingPunct="1"/>
            <a:endParaRPr lang="en-US" altLang="en-US" sz="1800">
              <a:solidFill>
                <a:schemeClr val="tx1"/>
              </a:solidFill>
            </a:endParaRPr>
          </a:p>
        </p:txBody>
      </p:sp>
      <p:sp>
        <p:nvSpPr>
          <p:cNvPr id="14" name="Rectangle 7"/>
          <p:cNvSpPr>
            <a:spLocks noChangeArrowheads="1"/>
          </p:cNvSpPr>
          <p:nvPr/>
        </p:nvSpPr>
        <p:spPr bwMode="auto">
          <a:xfrm>
            <a:off x="74432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5" name="Rectangle 8"/>
          <p:cNvSpPr>
            <a:spLocks noChangeArrowheads="1"/>
          </p:cNvSpPr>
          <p:nvPr/>
        </p:nvSpPr>
        <p:spPr bwMode="auto">
          <a:xfrm>
            <a:off x="76718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6" name="Rectangle 9"/>
          <p:cNvSpPr>
            <a:spLocks noChangeArrowheads="1"/>
          </p:cNvSpPr>
          <p:nvPr/>
        </p:nvSpPr>
        <p:spPr bwMode="auto">
          <a:xfrm>
            <a:off x="79004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7" name="Text Box 10"/>
          <p:cNvSpPr txBox="1">
            <a:spLocks noChangeArrowheads="1"/>
          </p:cNvSpPr>
          <p:nvPr/>
        </p:nvSpPr>
        <p:spPr bwMode="auto">
          <a:xfrm>
            <a:off x="8129016" y="6400800"/>
            <a:ext cx="53340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US" altLang="en-US" sz="1200" dirty="0" smtClean="0">
                <a:solidFill>
                  <a:srgbClr val="898989"/>
                </a:solidFill>
              </a:rPr>
              <a:t>2-18</a:t>
            </a:r>
            <a:endParaRPr lang="en-US" altLang="en-US" sz="1200" dirty="0">
              <a:ln>
                <a:solidFill>
                  <a:schemeClr val="tx1"/>
                </a:solidFill>
              </a:ln>
              <a:solidFill>
                <a:schemeClr val="tx1"/>
              </a:solidFill>
            </a:endParaRPr>
          </a:p>
        </p:txBody>
      </p:sp>
      <p:sp>
        <p:nvSpPr>
          <p:cNvPr id="11" name="Date Placeholder 3"/>
          <p:cNvSpPr txBox="1">
            <a:spLocks/>
          </p:cNvSpPr>
          <p:nvPr/>
        </p:nvSpPr>
        <p:spPr>
          <a:xfrm>
            <a:off x="457200" y="6432550"/>
            <a:ext cx="3352800" cy="196850"/>
          </a:xfrm>
          <a:prstGeom prst="rect">
            <a:avLst/>
          </a:prstGeom>
        </p:spPr>
        <p:txBody>
          <a:bodyPr vert="horz" wrap="square" lIns="91440" tIns="45720" rIns="91440" bIns="45720" numCol="1" anchor="ctr" anchorCtr="0" compatLnSpc="1">
            <a:prstTxWarp prst="textNoShape">
              <a:avLst/>
            </a:prstTxWarp>
          </a:bodyPr>
          <a:lstStyle>
            <a:defPPr>
              <a:defRPr lang="en-US"/>
            </a:defPPr>
            <a:lvl1pPr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1pPr>
            <a:lvl2pPr marL="37931725" indent="-37474525"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5pPr>
            <a:lvl6pPr marL="4572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6pPr>
            <a:lvl7pPr marL="9144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7pPr>
            <a:lvl8pPr marL="13716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8pPr>
            <a:lvl9pPr marL="18288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9pPr>
          </a:lstStyle>
          <a:p>
            <a:pPr eaLnBrk="1" hangingPunct="1"/>
            <a:r>
              <a:rPr lang="en-US" altLang="en-US" sz="1200" dirty="0" smtClean="0">
                <a:solidFill>
                  <a:srgbClr val="898989"/>
                </a:solidFill>
              </a:rPr>
              <a:t>Copyright © 2016 Pearson Education, Inc.</a:t>
            </a:r>
            <a:endParaRPr lang="en-US" altLang="en-US" sz="1200" dirty="0">
              <a:solidFill>
                <a:srgbClr val="898989"/>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1027"/>
          <p:cNvSpPr>
            <a:spLocks noGrp="1" noChangeArrowheads="1"/>
          </p:cNvSpPr>
          <p:nvPr>
            <p:ph type="title"/>
          </p:nvPr>
        </p:nvSpPr>
        <p:spPr>
          <a:xfrm>
            <a:off x="1600200" y="274638"/>
            <a:ext cx="7315200" cy="1143000"/>
          </a:xfrm>
        </p:spPr>
        <p:txBody>
          <a:bodyPr/>
          <a:lstStyle/>
          <a:p>
            <a:pPr eaLnBrk="1" hangingPunct="1"/>
            <a:r>
              <a:rPr lang="en-US" altLang="en-US" sz="3600" smtClean="0">
                <a:ea typeface="ＭＳ Ｐゴシック" panose="020B0600070205080204" pitchFamily="34" charset="-128"/>
              </a:rPr>
              <a:t>Eliminating Anticipatory Stressors through Goal Setting</a:t>
            </a:r>
          </a:p>
        </p:txBody>
      </p:sp>
      <p:sp>
        <p:nvSpPr>
          <p:cNvPr id="46088" name="Line 1034"/>
          <p:cNvSpPr>
            <a:spLocks noChangeShapeType="1"/>
          </p:cNvSpPr>
          <p:nvPr/>
        </p:nvSpPr>
        <p:spPr bwMode="auto">
          <a:xfrm>
            <a:off x="2286000" y="6248400"/>
            <a:ext cx="6400800" cy="0"/>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anchor="ctr"/>
          <a:lstStyle/>
          <a:p>
            <a:endParaRPr lang="en-US"/>
          </a:p>
        </p:txBody>
      </p:sp>
      <p:sp>
        <p:nvSpPr>
          <p:cNvPr id="13" name="Rectangle 2"/>
          <p:cNvSpPr>
            <a:spLocks noChangeArrowheads="1"/>
          </p:cNvSpPr>
          <p:nvPr/>
        </p:nvSpPr>
        <p:spPr bwMode="auto">
          <a:xfrm>
            <a:off x="393700" y="346075"/>
            <a:ext cx="1358900" cy="5902325"/>
          </a:xfrm>
          <a:prstGeom prst="rect">
            <a:avLst/>
          </a:prstGeom>
          <a:solidFill>
            <a:srgbClr val="0084CF"/>
          </a:solidFill>
          <a:ln w="9525">
            <a:solidFill>
              <a:srgbClr val="000000"/>
            </a:solidFill>
            <a:miter lim="800000"/>
            <a:headEnd/>
            <a:tailEnd/>
          </a:ln>
        </p:spPr>
        <p:txBody>
          <a:bodyPr/>
          <a:lstStyle>
            <a:lvl1pPr marL="24161750" indent="-24161750" eaLnBrk="0" hangingPunct="0">
              <a:defRPr sz="4400">
                <a:solidFill>
                  <a:schemeClr val="tx2"/>
                </a:solidFill>
                <a:latin typeface="Arial" panose="020B0604020202020204" pitchFamily="34" charset="0"/>
                <a:ea typeface="ＭＳ Ｐゴシック" panose="020B0600070205080204" pitchFamily="34" charset="-128"/>
              </a:defRPr>
            </a:lvl1pPr>
            <a:lvl2pPr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lvl="1" algn="l" eaLnBrk="1" hangingPunct="1"/>
            <a:endParaRPr lang="en-US" altLang="en-US" sz="1800">
              <a:solidFill>
                <a:schemeClr val="tx1"/>
              </a:solidFill>
            </a:endParaRPr>
          </a:p>
        </p:txBody>
      </p:sp>
      <p:sp>
        <p:nvSpPr>
          <p:cNvPr id="15" name="Rectangle 7"/>
          <p:cNvSpPr>
            <a:spLocks noChangeArrowheads="1"/>
          </p:cNvSpPr>
          <p:nvPr/>
        </p:nvSpPr>
        <p:spPr bwMode="auto">
          <a:xfrm>
            <a:off x="74432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6" name="Rectangle 8"/>
          <p:cNvSpPr>
            <a:spLocks noChangeArrowheads="1"/>
          </p:cNvSpPr>
          <p:nvPr/>
        </p:nvSpPr>
        <p:spPr bwMode="auto">
          <a:xfrm>
            <a:off x="76718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7" name="Rectangle 9"/>
          <p:cNvSpPr>
            <a:spLocks noChangeArrowheads="1"/>
          </p:cNvSpPr>
          <p:nvPr/>
        </p:nvSpPr>
        <p:spPr bwMode="auto">
          <a:xfrm>
            <a:off x="79004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8" name="Text Box 10"/>
          <p:cNvSpPr txBox="1">
            <a:spLocks noChangeArrowheads="1"/>
          </p:cNvSpPr>
          <p:nvPr/>
        </p:nvSpPr>
        <p:spPr bwMode="auto">
          <a:xfrm>
            <a:off x="8129016" y="6400800"/>
            <a:ext cx="53340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US" altLang="en-US" sz="1200" dirty="0" smtClean="0">
                <a:solidFill>
                  <a:srgbClr val="898989"/>
                </a:solidFill>
              </a:rPr>
              <a:t>2-19</a:t>
            </a:r>
            <a:endParaRPr lang="en-US" altLang="en-US" sz="1200" dirty="0">
              <a:ln>
                <a:solidFill>
                  <a:schemeClr val="tx1"/>
                </a:solidFill>
              </a:ln>
              <a:solidFill>
                <a:schemeClr val="tx1"/>
              </a:solidFill>
            </a:endParaRPr>
          </a:p>
        </p:txBody>
      </p:sp>
      <p:sp>
        <p:nvSpPr>
          <p:cNvPr id="11" name="Date Placeholder 3"/>
          <p:cNvSpPr txBox="1">
            <a:spLocks/>
          </p:cNvSpPr>
          <p:nvPr/>
        </p:nvSpPr>
        <p:spPr>
          <a:xfrm>
            <a:off x="457200" y="6432550"/>
            <a:ext cx="3352800" cy="196850"/>
          </a:xfrm>
          <a:prstGeom prst="rect">
            <a:avLst/>
          </a:prstGeom>
        </p:spPr>
        <p:txBody>
          <a:bodyPr vert="horz" wrap="square" lIns="91440" tIns="45720" rIns="91440" bIns="45720" numCol="1" anchor="ctr" anchorCtr="0" compatLnSpc="1">
            <a:prstTxWarp prst="textNoShape">
              <a:avLst/>
            </a:prstTxWarp>
          </a:bodyPr>
          <a:lstStyle>
            <a:defPPr>
              <a:defRPr lang="en-US"/>
            </a:defPPr>
            <a:lvl1pPr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1pPr>
            <a:lvl2pPr marL="37931725" indent="-37474525"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5pPr>
            <a:lvl6pPr marL="4572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6pPr>
            <a:lvl7pPr marL="9144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7pPr>
            <a:lvl8pPr marL="13716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8pPr>
            <a:lvl9pPr marL="18288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9pPr>
          </a:lstStyle>
          <a:p>
            <a:pPr eaLnBrk="1" hangingPunct="1"/>
            <a:r>
              <a:rPr lang="en-US" altLang="en-US" sz="1200" dirty="0" smtClean="0">
                <a:solidFill>
                  <a:srgbClr val="898989"/>
                </a:solidFill>
              </a:rPr>
              <a:t>Copyright © 2016 Pearson Education, Inc.</a:t>
            </a:r>
            <a:endParaRPr lang="en-US" altLang="en-US" sz="1200" dirty="0">
              <a:solidFill>
                <a:srgbClr val="898989"/>
              </a:solidFill>
            </a:endParaRPr>
          </a:p>
        </p:txBody>
      </p:sp>
      <p:pic>
        <p:nvPicPr>
          <p:cNvPr id="2" name="Picture 1"/>
          <p:cNvPicPr>
            <a:picLocks noChangeAspect="1"/>
          </p:cNvPicPr>
          <p:nvPr/>
        </p:nvPicPr>
        <p:blipFill>
          <a:blip r:embed="rId3"/>
          <a:stretch>
            <a:fillRect/>
          </a:stretch>
        </p:blipFill>
        <p:spPr>
          <a:xfrm>
            <a:off x="1850665" y="1651964"/>
            <a:ext cx="6802607" cy="3876675"/>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3"/>
          <p:cNvSpPr>
            <a:spLocks noGrp="1" noChangeArrowheads="1"/>
          </p:cNvSpPr>
          <p:nvPr>
            <p:ph type="title"/>
          </p:nvPr>
        </p:nvSpPr>
        <p:spPr>
          <a:xfrm>
            <a:off x="1828800" y="274638"/>
            <a:ext cx="6858000" cy="1143000"/>
          </a:xfrm>
        </p:spPr>
        <p:txBody>
          <a:bodyPr/>
          <a:lstStyle/>
          <a:p>
            <a:pPr eaLnBrk="1" hangingPunct="1"/>
            <a:r>
              <a:rPr lang="en-US" altLang="en-US" sz="4000" b="1" smtClean="0">
                <a:ea typeface="ＭＳ Ｐゴシック" panose="020B0600070205080204" pitchFamily="34" charset="-128"/>
              </a:rPr>
              <a:t>Small Wins Strategy</a:t>
            </a:r>
          </a:p>
        </p:txBody>
      </p:sp>
      <p:sp>
        <p:nvSpPr>
          <p:cNvPr id="48131" name="Rectangle 4"/>
          <p:cNvSpPr>
            <a:spLocks noGrp="1" noChangeArrowheads="1"/>
          </p:cNvSpPr>
          <p:nvPr>
            <p:ph idx="1"/>
          </p:nvPr>
        </p:nvSpPr>
        <p:spPr>
          <a:xfrm>
            <a:off x="1905000" y="1447800"/>
            <a:ext cx="6477000" cy="4343400"/>
          </a:xfrm>
        </p:spPr>
        <p:txBody>
          <a:bodyPr/>
          <a:lstStyle/>
          <a:p>
            <a:pPr marL="609600" indent="-609600" eaLnBrk="1" hangingPunct="1"/>
            <a:r>
              <a:rPr lang="en-US" altLang="en-US" sz="2800" smtClean="0">
                <a:ea typeface="ＭＳ Ｐゴシック" panose="020B0600070205080204" pitchFamily="34" charset="-128"/>
              </a:rPr>
              <a:t>Identify something under your control</a:t>
            </a:r>
          </a:p>
          <a:p>
            <a:pPr marL="609600" indent="-609600" eaLnBrk="1" hangingPunct="1"/>
            <a:r>
              <a:rPr lang="en-US" altLang="en-US" sz="2800" smtClean="0">
                <a:ea typeface="ＭＳ Ｐゴシック" panose="020B0600070205080204" pitchFamily="34" charset="-128"/>
              </a:rPr>
              <a:t>Change it in a way that leads toward desired goal</a:t>
            </a:r>
          </a:p>
          <a:p>
            <a:pPr marL="609600" indent="-609600" eaLnBrk="1" hangingPunct="1"/>
            <a:r>
              <a:rPr lang="en-US" altLang="en-US" sz="2800" smtClean="0">
                <a:ea typeface="ＭＳ Ｐゴシック" panose="020B0600070205080204" pitchFamily="34" charset="-128"/>
              </a:rPr>
              <a:t>Find another small thing to change and change it</a:t>
            </a:r>
          </a:p>
          <a:p>
            <a:pPr marL="609600" indent="-609600" eaLnBrk="1" hangingPunct="1"/>
            <a:r>
              <a:rPr lang="en-US" altLang="en-US" sz="2800" smtClean="0">
                <a:ea typeface="ＭＳ Ｐゴシック" panose="020B0600070205080204" pitchFamily="34" charset="-128"/>
              </a:rPr>
              <a:t>Keep track of changes made</a:t>
            </a:r>
          </a:p>
          <a:p>
            <a:pPr marL="609600" indent="-609600" eaLnBrk="1" hangingPunct="1"/>
            <a:r>
              <a:rPr lang="en-US" altLang="en-US" sz="2800" smtClean="0">
                <a:ea typeface="ＭＳ Ｐゴシック" panose="020B0600070205080204" pitchFamily="34" charset="-128"/>
              </a:rPr>
              <a:t>Maintain the small gains made through change</a:t>
            </a:r>
          </a:p>
          <a:p>
            <a:pPr marL="609600" indent="-609600" eaLnBrk="1" hangingPunct="1">
              <a:buFontTx/>
              <a:buNone/>
            </a:pPr>
            <a:endParaRPr lang="en-US" altLang="en-US" sz="2800" smtClean="0">
              <a:ea typeface="ＭＳ Ｐゴシック" panose="020B0600070205080204" pitchFamily="34" charset="-128"/>
            </a:endParaRPr>
          </a:p>
        </p:txBody>
      </p:sp>
      <p:sp>
        <p:nvSpPr>
          <p:cNvPr id="48135" name="Line 9"/>
          <p:cNvSpPr>
            <a:spLocks noChangeShapeType="1"/>
          </p:cNvSpPr>
          <p:nvPr/>
        </p:nvSpPr>
        <p:spPr bwMode="auto">
          <a:xfrm>
            <a:off x="2286000" y="6248400"/>
            <a:ext cx="6400800" cy="0"/>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anchor="ctr"/>
          <a:lstStyle/>
          <a:p>
            <a:endParaRPr lang="en-US"/>
          </a:p>
        </p:txBody>
      </p:sp>
      <p:sp>
        <p:nvSpPr>
          <p:cNvPr id="12" name="Rectangle 2"/>
          <p:cNvSpPr>
            <a:spLocks noChangeArrowheads="1"/>
          </p:cNvSpPr>
          <p:nvPr/>
        </p:nvSpPr>
        <p:spPr bwMode="auto">
          <a:xfrm>
            <a:off x="393700" y="346075"/>
            <a:ext cx="1358900" cy="5902325"/>
          </a:xfrm>
          <a:prstGeom prst="rect">
            <a:avLst/>
          </a:prstGeom>
          <a:solidFill>
            <a:srgbClr val="0084CF"/>
          </a:solidFill>
          <a:ln w="9525">
            <a:solidFill>
              <a:srgbClr val="000000"/>
            </a:solidFill>
            <a:miter lim="800000"/>
            <a:headEnd/>
            <a:tailEnd/>
          </a:ln>
        </p:spPr>
        <p:txBody>
          <a:bodyPr/>
          <a:lstStyle>
            <a:lvl1pPr marL="24161750" indent="-24161750" eaLnBrk="0" hangingPunct="0">
              <a:defRPr sz="4400">
                <a:solidFill>
                  <a:schemeClr val="tx2"/>
                </a:solidFill>
                <a:latin typeface="Arial" panose="020B0604020202020204" pitchFamily="34" charset="0"/>
                <a:ea typeface="ＭＳ Ｐゴシック" panose="020B0600070205080204" pitchFamily="34" charset="-128"/>
              </a:defRPr>
            </a:lvl1pPr>
            <a:lvl2pPr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lvl="1" algn="l" eaLnBrk="1" hangingPunct="1"/>
            <a:endParaRPr lang="en-US" altLang="en-US" sz="1800">
              <a:solidFill>
                <a:schemeClr val="tx1"/>
              </a:solidFill>
            </a:endParaRPr>
          </a:p>
        </p:txBody>
      </p:sp>
      <p:sp>
        <p:nvSpPr>
          <p:cNvPr id="14" name="Rectangle 7"/>
          <p:cNvSpPr>
            <a:spLocks noChangeArrowheads="1"/>
          </p:cNvSpPr>
          <p:nvPr/>
        </p:nvSpPr>
        <p:spPr bwMode="auto">
          <a:xfrm>
            <a:off x="74432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5" name="Rectangle 8"/>
          <p:cNvSpPr>
            <a:spLocks noChangeArrowheads="1"/>
          </p:cNvSpPr>
          <p:nvPr/>
        </p:nvSpPr>
        <p:spPr bwMode="auto">
          <a:xfrm>
            <a:off x="76718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6" name="Rectangle 9"/>
          <p:cNvSpPr>
            <a:spLocks noChangeArrowheads="1"/>
          </p:cNvSpPr>
          <p:nvPr/>
        </p:nvSpPr>
        <p:spPr bwMode="auto">
          <a:xfrm>
            <a:off x="79004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7" name="Text Box 10"/>
          <p:cNvSpPr txBox="1">
            <a:spLocks noChangeArrowheads="1"/>
          </p:cNvSpPr>
          <p:nvPr/>
        </p:nvSpPr>
        <p:spPr bwMode="auto">
          <a:xfrm>
            <a:off x="8129016" y="6400800"/>
            <a:ext cx="53340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US" altLang="en-US" sz="1200" dirty="0" smtClean="0">
                <a:solidFill>
                  <a:srgbClr val="898989"/>
                </a:solidFill>
              </a:rPr>
              <a:t>2-20</a:t>
            </a:r>
            <a:endParaRPr lang="en-US" altLang="en-US" sz="1200" dirty="0">
              <a:ln>
                <a:solidFill>
                  <a:schemeClr val="tx1"/>
                </a:solidFill>
              </a:ln>
              <a:solidFill>
                <a:schemeClr val="tx1"/>
              </a:solidFill>
            </a:endParaRPr>
          </a:p>
        </p:txBody>
      </p:sp>
      <p:sp>
        <p:nvSpPr>
          <p:cNvPr id="11" name="Date Placeholder 3"/>
          <p:cNvSpPr txBox="1">
            <a:spLocks/>
          </p:cNvSpPr>
          <p:nvPr/>
        </p:nvSpPr>
        <p:spPr>
          <a:xfrm>
            <a:off x="457200" y="6432550"/>
            <a:ext cx="3352800" cy="196850"/>
          </a:xfrm>
          <a:prstGeom prst="rect">
            <a:avLst/>
          </a:prstGeom>
        </p:spPr>
        <p:txBody>
          <a:bodyPr vert="horz" wrap="square" lIns="91440" tIns="45720" rIns="91440" bIns="45720" numCol="1" anchor="ctr" anchorCtr="0" compatLnSpc="1">
            <a:prstTxWarp prst="textNoShape">
              <a:avLst/>
            </a:prstTxWarp>
          </a:bodyPr>
          <a:lstStyle>
            <a:defPPr>
              <a:defRPr lang="en-US"/>
            </a:defPPr>
            <a:lvl1pPr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1pPr>
            <a:lvl2pPr marL="37931725" indent="-37474525"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5pPr>
            <a:lvl6pPr marL="4572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6pPr>
            <a:lvl7pPr marL="9144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7pPr>
            <a:lvl8pPr marL="13716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8pPr>
            <a:lvl9pPr marL="18288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9pPr>
          </a:lstStyle>
          <a:p>
            <a:pPr eaLnBrk="1" hangingPunct="1"/>
            <a:r>
              <a:rPr lang="en-US" altLang="en-US" sz="1200" dirty="0" smtClean="0">
                <a:solidFill>
                  <a:srgbClr val="898989"/>
                </a:solidFill>
              </a:rPr>
              <a:t>Copyright © 2016 Pearson Education, Inc.</a:t>
            </a:r>
            <a:endParaRPr lang="en-US" altLang="en-US" sz="1200" dirty="0">
              <a:solidFill>
                <a:srgbClr val="898989"/>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3"/>
          <p:cNvSpPr>
            <a:spLocks noGrp="1" noChangeArrowheads="1"/>
          </p:cNvSpPr>
          <p:nvPr>
            <p:ph type="title"/>
          </p:nvPr>
        </p:nvSpPr>
        <p:spPr>
          <a:xfrm>
            <a:off x="1828800" y="274638"/>
            <a:ext cx="6858000" cy="1143000"/>
          </a:xfrm>
        </p:spPr>
        <p:txBody>
          <a:bodyPr/>
          <a:lstStyle/>
          <a:p>
            <a:pPr eaLnBrk="1" hangingPunct="1"/>
            <a:r>
              <a:rPr lang="en-US" altLang="en-US" sz="4000" b="1" smtClean="0">
                <a:ea typeface="ＭＳ Ｐゴシック" panose="020B0600070205080204" pitchFamily="34" charset="-128"/>
              </a:rPr>
              <a:t>Resiliency</a:t>
            </a:r>
          </a:p>
        </p:txBody>
      </p:sp>
      <p:sp>
        <p:nvSpPr>
          <p:cNvPr id="50179" name="Rectangle 4"/>
          <p:cNvSpPr>
            <a:spLocks noGrp="1" noChangeArrowheads="1"/>
          </p:cNvSpPr>
          <p:nvPr>
            <p:ph idx="1"/>
          </p:nvPr>
        </p:nvSpPr>
        <p:spPr>
          <a:xfrm>
            <a:off x="2438400" y="1600200"/>
            <a:ext cx="5638800" cy="4191000"/>
          </a:xfrm>
        </p:spPr>
        <p:txBody>
          <a:bodyPr/>
          <a:lstStyle/>
          <a:p>
            <a:pPr marL="0" indent="0" eaLnBrk="1" hangingPunct="1">
              <a:buFontTx/>
              <a:buNone/>
            </a:pPr>
            <a:r>
              <a:rPr lang="en-US" altLang="en-US" dirty="0" smtClean="0">
                <a:ea typeface="ＭＳ Ｐゴシック" panose="020B0600070205080204" pitchFamily="34" charset="-128"/>
              </a:rPr>
              <a:t>The capacity to withstand or manage the negative effects of stress, to bounce back from adversity, and endure difficult situations.</a:t>
            </a:r>
          </a:p>
        </p:txBody>
      </p:sp>
      <p:sp>
        <p:nvSpPr>
          <p:cNvPr id="50183" name="Line 10"/>
          <p:cNvSpPr>
            <a:spLocks noChangeShapeType="1"/>
          </p:cNvSpPr>
          <p:nvPr/>
        </p:nvSpPr>
        <p:spPr bwMode="auto">
          <a:xfrm>
            <a:off x="2286000" y="6248400"/>
            <a:ext cx="6400800" cy="0"/>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anchor="ctr"/>
          <a:lstStyle/>
          <a:p>
            <a:endParaRPr lang="en-US"/>
          </a:p>
        </p:txBody>
      </p:sp>
      <p:sp>
        <p:nvSpPr>
          <p:cNvPr id="12" name="Rectangle 2"/>
          <p:cNvSpPr>
            <a:spLocks noChangeArrowheads="1"/>
          </p:cNvSpPr>
          <p:nvPr/>
        </p:nvSpPr>
        <p:spPr bwMode="auto">
          <a:xfrm>
            <a:off x="393700" y="346075"/>
            <a:ext cx="1358900" cy="5902325"/>
          </a:xfrm>
          <a:prstGeom prst="rect">
            <a:avLst/>
          </a:prstGeom>
          <a:solidFill>
            <a:srgbClr val="0084CF"/>
          </a:solidFill>
          <a:ln w="9525">
            <a:solidFill>
              <a:srgbClr val="000000"/>
            </a:solidFill>
            <a:miter lim="800000"/>
            <a:headEnd/>
            <a:tailEnd/>
          </a:ln>
        </p:spPr>
        <p:txBody>
          <a:bodyPr/>
          <a:lstStyle>
            <a:lvl1pPr marL="24161750" indent="-24161750" eaLnBrk="0" hangingPunct="0">
              <a:defRPr sz="4400">
                <a:solidFill>
                  <a:schemeClr val="tx2"/>
                </a:solidFill>
                <a:latin typeface="Arial" panose="020B0604020202020204" pitchFamily="34" charset="0"/>
                <a:ea typeface="ＭＳ Ｐゴシック" panose="020B0600070205080204" pitchFamily="34" charset="-128"/>
              </a:defRPr>
            </a:lvl1pPr>
            <a:lvl2pPr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lvl="1" algn="l" eaLnBrk="1" hangingPunct="1"/>
            <a:endParaRPr lang="en-US" altLang="en-US" sz="1800">
              <a:solidFill>
                <a:schemeClr val="tx1"/>
              </a:solidFill>
            </a:endParaRPr>
          </a:p>
        </p:txBody>
      </p:sp>
      <p:sp>
        <p:nvSpPr>
          <p:cNvPr id="14" name="Rectangle 7"/>
          <p:cNvSpPr>
            <a:spLocks noChangeArrowheads="1"/>
          </p:cNvSpPr>
          <p:nvPr/>
        </p:nvSpPr>
        <p:spPr bwMode="auto">
          <a:xfrm>
            <a:off x="74432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5" name="Rectangle 8"/>
          <p:cNvSpPr>
            <a:spLocks noChangeArrowheads="1"/>
          </p:cNvSpPr>
          <p:nvPr/>
        </p:nvSpPr>
        <p:spPr bwMode="auto">
          <a:xfrm>
            <a:off x="76718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6" name="Rectangle 9"/>
          <p:cNvSpPr>
            <a:spLocks noChangeArrowheads="1"/>
          </p:cNvSpPr>
          <p:nvPr/>
        </p:nvSpPr>
        <p:spPr bwMode="auto">
          <a:xfrm>
            <a:off x="79004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7" name="Text Box 10"/>
          <p:cNvSpPr txBox="1">
            <a:spLocks noChangeArrowheads="1"/>
          </p:cNvSpPr>
          <p:nvPr/>
        </p:nvSpPr>
        <p:spPr bwMode="auto">
          <a:xfrm>
            <a:off x="8129016" y="6400800"/>
            <a:ext cx="53340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US" altLang="en-US" sz="1200" dirty="0" smtClean="0">
                <a:solidFill>
                  <a:srgbClr val="898989"/>
                </a:solidFill>
              </a:rPr>
              <a:t>2-21</a:t>
            </a:r>
            <a:endParaRPr lang="en-US" altLang="en-US" sz="1200" dirty="0">
              <a:ln>
                <a:solidFill>
                  <a:schemeClr val="tx1"/>
                </a:solidFill>
              </a:ln>
              <a:solidFill>
                <a:schemeClr val="tx1"/>
              </a:solidFill>
            </a:endParaRPr>
          </a:p>
        </p:txBody>
      </p:sp>
      <p:sp>
        <p:nvSpPr>
          <p:cNvPr id="11" name="Date Placeholder 3"/>
          <p:cNvSpPr txBox="1">
            <a:spLocks/>
          </p:cNvSpPr>
          <p:nvPr/>
        </p:nvSpPr>
        <p:spPr>
          <a:xfrm>
            <a:off x="457200" y="6432550"/>
            <a:ext cx="3352800" cy="196850"/>
          </a:xfrm>
          <a:prstGeom prst="rect">
            <a:avLst/>
          </a:prstGeom>
        </p:spPr>
        <p:txBody>
          <a:bodyPr vert="horz" wrap="square" lIns="91440" tIns="45720" rIns="91440" bIns="45720" numCol="1" anchor="ctr" anchorCtr="0" compatLnSpc="1">
            <a:prstTxWarp prst="textNoShape">
              <a:avLst/>
            </a:prstTxWarp>
          </a:bodyPr>
          <a:lstStyle>
            <a:defPPr>
              <a:defRPr lang="en-US"/>
            </a:defPPr>
            <a:lvl1pPr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1pPr>
            <a:lvl2pPr marL="37931725" indent="-37474525"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5pPr>
            <a:lvl6pPr marL="4572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6pPr>
            <a:lvl7pPr marL="9144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7pPr>
            <a:lvl8pPr marL="13716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8pPr>
            <a:lvl9pPr marL="18288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9pPr>
          </a:lstStyle>
          <a:p>
            <a:pPr eaLnBrk="1" hangingPunct="1"/>
            <a:r>
              <a:rPr lang="en-US" altLang="en-US" sz="1200" dirty="0" smtClean="0">
                <a:solidFill>
                  <a:srgbClr val="898989"/>
                </a:solidFill>
              </a:rPr>
              <a:t>Copyright © 2016 Pearson Education, Inc.</a:t>
            </a:r>
            <a:endParaRPr lang="en-US" altLang="en-US" sz="1200" dirty="0">
              <a:solidFill>
                <a:srgbClr val="898989"/>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3"/>
          <p:cNvSpPr>
            <a:spLocks noGrp="1" noChangeArrowheads="1"/>
          </p:cNvSpPr>
          <p:nvPr>
            <p:ph type="title"/>
          </p:nvPr>
        </p:nvSpPr>
        <p:spPr>
          <a:xfrm>
            <a:off x="1828800" y="274638"/>
            <a:ext cx="6858000" cy="1143000"/>
          </a:xfrm>
        </p:spPr>
        <p:txBody>
          <a:bodyPr/>
          <a:lstStyle/>
          <a:p>
            <a:pPr eaLnBrk="1" hangingPunct="1"/>
            <a:r>
              <a:rPr lang="en-US" altLang="en-US" sz="4000" b="1" smtClean="0">
                <a:ea typeface="ＭＳ Ｐゴシック" panose="020B0600070205080204" pitchFamily="34" charset="-128"/>
              </a:rPr>
              <a:t>Balancing Life Activities</a:t>
            </a:r>
          </a:p>
        </p:txBody>
      </p:sp>
      <p:sp>
        <p:nvSpPr>
          <p:cNvPr id="52227" name="Rectangle 4"/>
          <p:cNvSpPr>
            <a:spLocks noGrp="1" noChangeArrowheads="1"/>
          </p:cNvSpPr>
          <p:nvPr>
            <p:ph idx="1"/>
          </p:nvPr>
        </p:nvSpPr>
        <p:spPr>
          <a:xfrm>
            <a:off x="2590800" y="1905000"/>
            <a:ext cx="5029200" cy="1371600"/>
          </a:xfrm>
        </p:spPr>
        <p:txBody>
          <a:bodyPr/>
          <a:lstStyle/>
          <a:p>
            <a:pPr marL="609600" indent="-609600" algn="ctr" eaLnBrk="1" hangingPunct="1">
              <a:buFontTx/>
              <a:buNone/>
            </a:pPr>
            <a:r>
              <a:rPr lang="en-US" altLang="en-US" smtClean="0">
                <a:ea typeface="ＭＳ Ｐゴシック" panose="020B0600070205080204" pitchFamily="34" charset="-128"/>
              </a:rPr>
              <a:t>Insert figure 2.6</a:t>
            </a:r>
          </a:p>
        </p:txBody>
      </p:sp>
      <p:sp>
        <p:nvSpPr>
          <p:cNvPr id="52232" name="Line 10"/>
          <p:cNvSpPr>
            <a:spLocks noChangeShapeType="1"/>
          </p:cNvSpPr>
          <p:nvPr/>
        </p:nvSpPr>
        <p:spPr bwMode="auto">
          <a:xfrm>
            <a:off x="2286000" y="6248400"/>
            <a:ext cx="6400800" cy="0"/>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anchor="ctr"/>
          <a:lstStyle/>
          <a:p>
            <a:endParaRPr lang="en-US"/>
          </a:p>
        </p:txBody>
      </p:sp>
      <p:sp>
        <p:nvSpPr>
          <p:cNvPr id="13" name="Rectangle 2"/>
          <p:cNvSpPr>
            <a:spLocks noChangeArrowheads="1"/>
          </p:cNvSpPr>
          <p:nvPr/>
        </p:nvSpPr>
        <p:spPr bwMode="auto">
          <a:xfrm>
            <a:off x="393700" y="346075"/>
            <a:ext cx="1358900" cy="5902325"/>
          </a:xfrm>
          <a:prstGeom prst="rect">
            <a:avLst/>
          </a:prstGeom>
          <a:solidFill>
            <a:srgbClr val="0084CF"/>
          </a:solidFill>
          <a:ln w="9525">
            <a:solidFill>
              <a:srgbClr val="000000"/>
            </a:solidFill>
            <a:miter lim="800000"/>
            <a:headEnd/>
            <a:tailEnd/>
          </a:ln>
        </p:spPr>
        <p:txBody>
          <a:bodyPr/>
          <a:lstStyle>
            <a:lvl1pPr marL="24161750" indent="-24161750" eaLnBrk="0" hangingPunct="0">
              <a:defRPr sz="4400">
                <a:solidFill>
                  <a:schemeClr val="tx2"/>
                </a:solidFill>
                <a:latin typeface="Arial" panose="020B0604020202020204" pitchFamily="34" charset="0"/>
                <a:ea typeface="ＭＳ Ｐゴシック" panose="020B0600070205080204" pitchFamily="34" charset="-128"/>
              </a:defRPr>
            </a:lvl1pPr>
            <a:lvl2pPr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lvl="1" algn="l" eaLnBrk="1" hangingPunct="1"/>
            <a:endParaRPr lang="en-US" altLang="en-US" sz="1800">
              <a:solidFill>
                <a:schemeClr val="tx1"/>
              </a:solidFill>
            </a:endParaRPr>
          </a:p>
        </p:txBody>
      </p:sp>
      <p:sp>
        <p:nvSpPr>
          <p:cNvPr id="15" name="Rectangle 7"/>
          <p:cNvSpPr>
            <a:spLocks noChangeArrowheads="1"/>
          </p:cNvSpPr>
          <p:nvPr/>
        </p:nvSpPr>
        <p:spPr bwMode="auto">
          <a:xfrm>
            <a:off x="74432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6" name="Rectangle 8"/>
          <p:cNvSpPr>
            <a:spLocks noChangeArrowheads="1"/>
          </p:cNvSpPr>
          <p:nvPr/>
        </p:nvSpPr>
        <p:spPr bwMode="auto">
          <a:xfrm>
            <a:off x="76718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7" name="Rectangle 9"/>
          <p:cNvSpPr>
            <a:spLocks noChangeArrowheads="1"/>
          </p:cNvSpPr>
          <p:nvPr/>
        </p:nvSpPr>
        <p:spPr bwMode="auto">
          <a:xfrm>
            <a:off x="79004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8" name="Text Box 10"/>
          <p:cNvSpPr txBox="1">
            <a:spLocks noChangeArrowheads="1"/>
          </p:cNvSpPr>
          <p:nvPr/>
        </p:nvSpPr>
        <p:spPr bwMode="auto">
          <a:xfrm>
            <a:off x="8129016" y="6400800"/>
            <a:ext cx="53340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US" altLang="en-US" sz="1200" dirty="0" smtClean="0">
                <a:solidFill>
                  <a:srgbClr val="898989"/>
                </a:solidFill>
              </a:rPr>
              <a:t>2-22</a:t>
            </a:r>
            <a:endParaRPr lang="en-US" altLang="en-US" sz="1200" dirty="0">
              <a:ln>
                <a:solidFill>
                  <a:schemeClr val="tx1"/>
                </a:solidFill>
              </a:ln>
              <a:solidFill>
                <a:schemeClr val="tx1"/>
              </a:solidFill>
            </a:endParaRPr>
          </a:p>
        </p:txBody>
      </p:sp>
      <p:sp>
        <p:nvSpPr>
          <p:cNvPr id="12" name="Date Placeholder 3"/>
          <p:cNvSpPr txBox="1">
            <a:spLocks/>
          </p:cNvSpPr>
          <p:nvPr/>
        </p:nvSpPr>
        <p:spPr>
          <a:xfrm>
            <a:off x="457200" y="6432550"/>
            <a:ext cx="3352800" cy="196850"/>
          </a:xfrm>
          <a:prstGeom prst="rect">
            <a:avLst/>
          </a:prstGeom>
        </p:spPr>
        <p:txBody>
          <a:bodyPr vert="horz" wrap="square" lIns="91440" tIns="45720" rIns="91440" bIns="45720" numCol="1" anchor="ctr" anchorCtr="0" compatLnSpc="1">
            <a:prstTxWarp prst="textNoShape">
              <a:avLst/>
            </a:prstTxWarp>
          </a:bodyPr>
          <a:lstStyle>
            <a:defPPr>
              <a:defRPr lang="en-US"/>
            </a:defPPr>
            <a:lvl1pPr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1pPr>
            <a:lvl2pPr marL="37931725" indent="-37474525"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5pPr>
            <a:lvl6pPr marL="4572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6pPr>
            <a:lvl7pPr marL="9144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7pPr>
            <a:lvl8pPr marL="13716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8pPr>
            <a:lvl9pPr marL="18288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9pPr>
          </a:lstStyle>
          <a:p>
            <a:pPr eaLnBrk="1" hangingPunct="1"/>
            <a:r>
              <a:rPr lang="en-US" altLang="en-US" sz="1200" dirty="0" smtClean="0">
                <a:solidFill>
                  <a:srgbClr val="898989"/>
                </a:solidFill>
              </a:rPr>
              <a:t>Copyright © 2016 Pearson Education, Inc.</a:t>
            </a:r>
            <a:endParaRPr lang="en-US" altLang="en-US" sz="1200" dirty="0">
              <a:solidFill>
                <a:srgbClr val="898989"/>
              </a:solidFill>
            </a:endParaRPr>
          </a:p>
        </p:txBody>
      </p:sp>
      <p:pic>
        <p:nvPicPr>
          <p:cNvPr id="3" name="Picture 2"/>
          <p:cNvPicPr>
            <a:picLocks noChangeAspect="1"/>
          </p:cNvPicPr>
          <p:nvPr/>
        </p:nvPicPr>
        <p:blipFill>
          <a:blip r:embed="rId3"/>
          <a:stretch>
            <a:fillRect/>
          </a:stretch>
        </p:blipFill>
        <p:spPr>
          <a:xfrm>
            <a:off x="1865376" y="1417638"/>
            <a:ext cx="6780114" cy="4324159"/>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Rectangle 1027"/>
          <p:cNvSpPr>
            <a:spLocks noGrp="1" noChangeArrowheads="1"/>
          </p:cNvSpPr>
          <p:nvPr>
            <p:ph type="title"/>
          </p:nvPr>
        </p:nvSpPr>
        <p:spPr>
          <a:xfrm>
            <a:off x="1828800" y="274638"/>
            <a:ext cx="6858000" cy="1143000"/>
          </a:xfrm>
        </p:spPr>
        <p:txBody>
          <a:bodyPr/>
          <a:lstStyle/>
          <a:p>
            <a:pPr eaLnBrk="1" hangingPunct="1"/>
            <a:r>
              <a:rPr lang="en-US" altLang="en-US" sz="4000" b="1" dirty="0" smtClean="0">
                <a:ea typeface="ＭＳ Ｐゴシック" panose="020B0600070205080204" pitchFamily="34" charset="-128"/>
              </a:rPr>
              <a:t>Meaningfulness In Work</a:t>
            </a:r>
          </a:p>
        </p:txBody>
      </p:sp>
      <p:sp>
        <p:nvSpPr>
          <p:cNvPr id="60419" name="Rectangle 1028"/>
          <p:cNvSpPr>
            <a:spLocks noGrp="1" noChangeArrowheads="1"/>
          </p:cNvSpPr>
          <p:nvPr>
            <p:ph idx="1"/>
          </p:nvPr>
        </p:nvSpPr>
        <p:spPr>
          <a:xfrm>
            <a:off x="2286000" y="1976882"/>
            <a:ext cx="4953000" cy="4191000"/>
          </a:xfrm>
        </p:spPr>
        <p:txBody>
          <a:bodyPr/>
          <a:lstStyle/>
          <a:p>
            <a:pPr marL="0" indent="0" eaLnBrk="1" hangingPunct="1">
              <a:buNone/>
            </a:pPr>
            <a:r>
              <a:rPr lang="en-US" altLang="en-US" dirty="0" smtClean="0">
                <a:ea typeface="ＭＳ Ｐゴシック" panose="020B0600070205080204" pitchFamily="34" charset="-128"/>
              </a:rPr>
              <a:t>Well established relationship between engaging in meaningful work and positive outcomes.</a:t>
            </a:r>
          </a:p>
        </p:txBody>
      </p:sp>
      <p:sp>
        <p:nvSpPr>
          <p:cNvPr id="60424" name="Line 1034"/>
          <p:cNvSpPr>
            <a:spLocks noChangeShapeType="1"/>
          </p:cNvSpPr>
          <p:nvPr/>
        </p:nvSpPr>
        <p:spPr bwMode="auto">
          <a:xfrm>
            <a:off x="2286000" y="6248400"/>
            <a:ext cx="6400800" cy="0"/>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anchor="ctr"/>
          <a:lstStyle/>
          <a:p>
            <a:endParaRPr lang="en-US"/>
          </a:p>
        </p:txBody>
      </p:sp>
      <p:sp>
        <p:nvSpPr>
          <p:cNvPr id="14" name="Rectangle 2"/>
          <p:cNvSpPr>
            <a:spLocks noChangeArrowheads="1"/>
          </p:cNvSpPr>
          <p:nvPr/>
        </p:nvSpPr>
        <p:spPr bwMode="auto">
          <a:xfrm>
            <a:off x="393700" y="346075"/>
            <a:ext cx="1358900" cy="5902325"/>
          </a:xfrm>
          <a:prstGeom prst="rect">
            <a:avLst/>
          </a:prstGeom>
          <a:solidFill>
            <a:srgbClr val="0084CF"/>
          </a:solidFill>
          <a:ln w="9525">
            <a:solidFill>
              <a:srgbClr val="000000"/>
            </a:solidFill>
            <a:miter lim="800000"/>
            <a:headEnd/>
            <a:tailEnd/>
          </a:ln>
        </p:spPr>
        <p:txBody>
          <a:bodyPr/>
          <a:lstStyle>
            <a:lvl1pPr marL="24161750" indent="-24161750" eaLnBrk="0" hangingPunct="0">
              <a:defRPr sz="4400">
                <a:solidFill>
                  <a:schemeClr val="tx2"/>
                </a:solidFill>
                <a:latin typeface="Arial" panose="020B0604020202020204" pitchFamily="34" charset="0"/>
                <a:ea typeface="ＭＳ Ｐゴシック" panose="020B0600070205080204" pitchFamily="34" charset="-128"/>
              </a:defRPr>
            </a:lvl1pPr>
            <a:lvl2pPr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lvl="1" algn="l" eaLnBrk="1" hangingPunct="1"/>
            <a:endParaRPr lang="en-US" altLang="en-US" sz="1800">
              <a:solidFill>
                <a:schemeClr val="tx1"/>
              </a:solidFill>
            </a:endParaRPr>
          </a:p>
        </p:txBody>
      </p:sp>
      <p:sp>
        <p:nvSpPr>
          <p:cNvPr id="16" name="Rectangle 7"/>
          <p:cNvSpPr>
            <a:spLocks noChangeArrowheads="1"/>
          </p:cNvSpPr>
          <p:nvPr/>
        </p:nvSpPr>
        <p:spPr bwMode="auto">
          <a:xfrm>
            <a:off x="74432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7" name="Rectangle 8"/>
          <p:cNvSpPr>
            <a:spLocks noChangeArrowheads="1"/>
          </p:cNvSpPr>
          <p:nvPr/>
        </p:nvSpPr>
        <p:spPr bwMode="auto">
          <a:xfrm>
            <a:off x="76718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8" name="Rectangle 9"/>
          <p:cNvSpPr>
            <a:spLocks noChangeArrowheads="1"/>
          </p:cNvSpPr>
          <p:nvPr/>
        </p:nvSpPr>
        <p:spPr bwMode="auto">
          <a:xfrm>
            <a:off x="79004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9" name="Text Box 10"/>
          <p:cNvSpPr txBox="1">
            <a:spLocks noChangeArrowheads="1"/>
          </p:cNvSpPr>
          <p:nvPr/>
        </p:nvSpPr>
        <p:spPr bwMode="auto">
          <a:xfrm>
            <a:off x="8129016" y="6400800"/>
            <a:ext cx="53340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US" altLang="en-US" sz="1200" dirty="0" smtClean="0">
                <a:solidFill>
                  <a:srgbClr val="898989"/>
                </a:solidFill>
              </a:rPr>
              <a:t>2-23</a:t>
            </a:r>
            <a:endParaRPr lang="en-US" altLang="en-US" sz="1200" dirty="0">
              <a:ln>
                <a:solidFill>
                  <a:schemeClr val="tx1"/>
                </a:solidFill>
              </a:ln>
              <a:solidFill>
                <a:schemeClr val="tx1"/>
              </a:solidFill>
            </a:endParaRPr>
          </a:p>
        </p:txBody>
      </p:sp>
      <p:sp>
        <p:nvSpPr>
          <p:cNvPr id="11" name="Date Placeholder 3"/>
          <p:cNvSpPr txBox="1">
            <a:spLocks/>
          </p:cNvSpPr>
          <p:nvPr/>
        </p:nvSpPr>
        <p:spPr>
          <a:xfrm>
            <a:off x="457200" y="6432550"/>
            <a:ext cx="3352800" cy="196850"/>
          </a:xfrm>
          <a:prstGeom prst="rect">
            <a:avLst/>
          </a:prstGeom>
        </p:spPr>
        <p:txBody>
          <a:bodyPr vert="horz" wrap="square" lIns="91440" tIns="45720" rIns="91440" bIns="45720" numCol="1" anchor="ctr" anchorCtr="0" compatLnSpc="1">
            <a:prstTxWarp prst="textNoShape">
              <a:avLst/>
            </a:prstTxWarp>
          </a:bodyPr>
          <a:lstStyle>
            <a:defPPr>
              <a:defRPr lang="en-US"/>
            </a:defPPr>
            <a:lvl1pPr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1pPr>
            <a:lvl2pPr marL="37931725" indent="-37474525"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5pPr>
            <a:lvl6pPr marL="4572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6pPr>
            <a:lvl7pPr marL="9144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7pPr>
            <a:lvl8pPr marL="13716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8pPr>
            <a:lvl9pPr marL="18288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9pPr>
          </a:lstStyle>
          <a:p>
            <a:pPr eaLnBrk="1" hangingPunct="1"/>
            <a:r>
              <a:rPr lang="en-US" altLang="en-US" sz="1200" dirty="0" smtClean="0">
                <a:solidFill>
                  <a:srgbClr val="898989"/>
                </a:solidFill>
              </a:rPr>
              <a:t>Copyright © 2016 Pearson Education, Inc.</a:t>
            </a:r>
            <a:endParaRPr lang="en-US" altLang="en-US" sz="1200" dirty="0">
              <a:solidFill>
                <a:srgbClr val="898989"/>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Rectangle 1027"/>
          <p:cNvSpPr>
            <a:spLocks noGrp="1" noChangeArrowheads="1"/>
          </p:cNvSpPr>
          <p:nvPr>
            <p:ph type="title"/>
          </p:nvPr>
        </p:nvSpPr>
        <p:spPr>
          <a:xfrm>
            <a:off x="1828800" y="274638"/>
            <a:ext cx="6858000" cy="1143000"/>
          </a:xfrm>
        </p:spPr>
        <p:txBody>
          <a:bodyPr/>
          <a:lstStyle/>
          <a:p>
            <a:pPr eaLnBrk="1" hangingPunct="1"/>
            <a:r>
              <a:rPr lang="en-US" altLang="en-US" sz="4000" b="1" dirty="0" smtClean="0">
                <a:ea typeface="ＭＳ Ｐゴシック" panose="020B0600070205080204" pitchFamily="34" charset="-128"/>
              </a:rPr>
              <a:t>Meaningfulness In Work</a:t>
            </a:r>
          </a:p>
        </p:txBody>
      </p:sp>
      <p:sp>
        <p:nvSpPr>
          <p:cNvPr id="60419" name="Rectangle 1028"/>
          <p:cNvSpPr>
            <a:spLocks noGrp="1" noChangeArrowheads="1"/>
          </p:cNvSpPr>
          <p:nvPr>
            <p:ph idx="1"/>
          </p:nvPr>
        </p:nvSpPr>
        <p:spPr>
          <a:xfrm>
            <a:off x="2444496" y="1577975"/>
            <a:ext cx="4953000" cy="531812"/>
          </a:xfrm>
        </p:spPr>
        <p:txBody>
          <a:bodyPr/>
          <a:lstStyle/>
          <a:p>
            <a:pPr marL="0" indent="0" eaLnBrk="1" hangingPunct="1">
              <a:buNone/>
            </a:pPr>
            <a:r>
              <a:rPr lang="en-US" altLang="en-US" dirty="0" smtClean="0">
                <a:ea typeface="ＭＳ Ｐゴシック" panose="020B0600070205080204" pitchFamily="34" charset="-128"/>
              </a:rPr>
              <a:t>Reduces			</a:t>
            </a:r>
          </a:p>
          <a:p>
            <a:pPr eaLnBrk="1" hangingPunct="1"/>
            <a:r>
              <a:rPr lang="en-US" altLang="en-US" dirty="0" smtClean="0">
                <a:ea typeface="ＭＳ Ｐゴシック" panose="020B0600070205080204" pitchFamily="34" charset="-128"/>
              </a:rPr>
              <a:t>Stress</a:t>
            </a:r>
          </a:p>
          <a:p>
            <a:pPr eaLnBrk="1" hangingPunct="1"/>
            <a:r>
              <a:rPr lang="en-US" altLang="en-US" dirty="0" smtClean="0">
                <a:ea typeface="ＭＳ Ｐゴシック" panose="020B0600070205080204" pitchFamily="34" charset="-128"/>
              </a:rPr>
              <a:t>Depression</a:t>
            </a:r>
          </a:p>
          <a:p>
            <a:pPr eaLnBrk="1" hangingPunct="1"/>
            <a:r>
              <a:rPr lang="en-US" altLang="en-US" dirty="0" smtClean="0">
                <a:ea typeface="ＭＳ Ｐゴシック" panose="020B0600070205080204" pitchFamily="34" charset="-128"/>
              </a:rPr>
              <a:t>Turnover</a:t>
            </a:r>
          </a:p>
          <a:p>
            <a:pPr eaLnBrk="1" hangingPunct="1"/>
            <a:r>
              <a:rPr lang="en-US" altLang="en-US" dirty="0" smtClean="0">
                <a:ea typeface="ＭＳ Ｐゴシック" panose="020B0600070205080204" pitchFamily="34" charset="-128"/>
              </a:rPr>
              <a:t>Absenteeism</a:t>
            </a:r>
          </a:p>
          <a:p>
            <a:pPr eaLnBrk="1" hangingPunct="1"/>
            <a:r>
              <a:rPr lang="en-US" altLang="en-US" dirty="0" smtClean="0">
                <a:ea typeface="ＭＳ Ｐゴシック" panose="020B0600070205080204" pitchFamily="34" charset="-128"/>
              </a:rPr>
              <a:t>Dissatisfaction </a:t>
            </a:r>
          </a:p>
        </p:txBody>
      </p:sp>
      <p:sp>
        <p:nvSpPr>
          <p:cNvPr id="60424" name="Line 1034"/>
          <p:cNvSpPr>
            <a:spLocks noChangeShapeType="1"/>
          </p:cNvSpPr>
          <p:nvPr/>
        </p:nvSpPr>
        <p:spPr bwMode="auto">
          <a:xfrm>
            <a:off x="2286000" y="6248400"/>
            <a:ext cx="6400800" cy="0"/>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anchor="ctr"/>
          <a:lstStyle/>
          <a:p>
            <a:endParaRPr lang="en-US"/>
          </a:p>
        </p:txBody>
      </p:sp>
      <p:sp>
        <p:nvSpPr>
          <p:cNvPr id="14" name="Rectangle 2"/>
          <p:cNvSpPr>
            <a:spLocks noChangeArrowheads="1"/>
          </p:cNvSpPr>
          <p:nvPr/>
        </p:nvSpPr>
        <p:spPr bwMode="auto">
          <a:xfrm>
            <a:off x="393700" y="346075"/>
            <a:ext cx="1358900" cy="5902325"/>
          </a:xfrm>
          <a:prstGeom prst="rect">
            <a:avLst/>
          </a:prstGeom>
          <a:solidFill>
            <a:srgbClr val="0084CF"/>
          </a:solidFill>
          <a:ln w="9525">
            <a:solidFill>
              <a:srgbClr val="000000"/>
            </a:solidFill>
            <a:miter lim="800000"/>
            <a:headEnd/>
            <a:tailEnd/>
          </a:ln>
        </p:spPr>
        <p:txBody>
          <a:bodyPr/>
          <a:lstStyle>
            <a:lvl1pPr marL="24161750" indent="-24161750" eaLnBrk="0" hangingPunct="0">
              <a:defRPr sz="4400">
                <a:solidFill>
                  <a:schemeClr val="tx2"/>
                </a:solidFill>
                <a:latin typeface="Arial" panose="020B0604020202020204" pitchFamily="34" charset="0"/>
                <a:ea typeface="ＭＳ Ｐゴシック" panose="020B0600070205080204" pitchFamily="34" charset="-128"/>
              </a:defRPr>
            </a:lvl1pPr>
            <a:lvl2pPr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lvl="1" algn="l" eaLnBrk="1" hangingPunct="1"/>
            <a:endParaRPr lang="en-US" altLang="en-US" sz="1800">
              <a:solidFill>
                <a:schemeClr val="tx1"/>
              </a:solidFill>
            </a:endParaRPr>
          </a:p>
        </p:txBody>
      </p:sp>
      <p:sp>
        <p:nvSpPr>
          <p:cNvPr id="2" name="TextBox 1"/>
          <p:cNvSpPr txBox="1"/>
          <p:nvPr/>
        </p:nvSpPr>
        <p:spPr>
          <a:xfrm>
            <a:off x="6248400" y="2286000"/>
            <a:ext cx="1600200" cy="1371600"/>
          </a:xfrm>
          <a:prstGeom prst="rect">
            <a:avLst/>
          </a:prstGeom>
          <a:noFill/>
        </p:spPr>
        <p:txBody>
          <a:bodyPr wrap="square" rtlCol="0">
            <a:spAutoFit/>
          </a:bodyPr>
          <a:lstStyle/>
          <a:p>
            <a:endParaRPr lang="en-US" dirty="0"/>
          </a:p>
        </p:txBody>
      </p:sp>
      <p:sp>
        <p:nvSpPr>
          <p:cNvPr id="12" name="Rectangle 1028"/>
          <p:cNvSpPr txBox="1">
            <a:spLocks noChangeArrowheads="1"/>
          </p:cNvSpPr>
          <p:nvPr/>
        </p:nvSpPr>
        <p:spPr bwMode="auto">
          <a:xfrm>
            <a:off x="5562600" y="990600"/>
            <a:ext cx="4953000" cy="5318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itchFamily="-110"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10"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10"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10"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eaLnBrk="1" hangingPunct="1">
              <a:buFont typeface="Arial" panose="020B0604020202020204" pitchFamily="34" charset="0"/>
              <a:buNone/>
            </a:pPr>
            <a:endParaRPr lang="en-US" altLang="en-US" dirty="0" smtClean="0">
              <a:ea typeface="ＭＳ Ｐゴシック" panose="020B0600070205080204" pitchFamily="34" charset="-128"/>
            </a:endParaRPr>
          </a:p>
          <a:p>
            <a:pPr marL="0" indent="0" eaLnBrk="1" hangingPunct="1">
              <a:buFont typeface="Arial" panose="020B0604020202020204" pitchFamily="34" charset="0"/>
              <a:buNone/>
            </a:pPr>
            <a:r>
              <a:rPr lang="en-US" altLang="en-US" dirty="0" smtClean="0">
                <a:ea typeface="ＭＳ Ｐゴシック" panose="020B0600070205080204" pitchFamily="34" charset="-128"/>
              </a:rPr>
              <a:t>Increases			</a:t>
            </a:r>
          </a:p>
          <a:p>
            <a:pPr eaLnBrk="1" hangingPunct="1"/>
            <a:r>
              <a:rPr lang="en-US" altLang="en-US" dirty="0" smtClean="0">
                <a:ea typeface="ＭＳ Ｐゴシック" panose="020B0600070205080204" pitchFamily="34" charset="-128"/>
              </a:rPr>
              <a:t>Well-Being</a:t>
            </a:r>
          </a:p>
          <a:p>
            <a:pPr eaLnBrk="1" hangingPunct="1"/>
            <a:r>
              <a:rPr lang="en-US" altLang="en-US" dirty="0" smtClean="0">
                <a:ea typeface="ＭＳ Ｐゴシック" panose="020B0600070205080204" pitchFamily="34" charset="-128"/>
              </a:rPr>
              <a:t>Resiliency</a:t>
            </a:r>
          </a:p>
          <a:p>
            <a:pPr eaLnBrk="1" hangingPunct="1"/>
            <a:r>
              <a:rPr lang="en-US" altLang="en-US" dirty="0" smtClean="0">
                <a:ea typeface="ＭＳ Ｐゴシック" panose="020B0600070205080204" pitchFamily="34" charset="-128"/>
              </a:rPr>
              <a:t>Commitment</a:t>
            </a:r>
          </a:p>
          <a:p>
            <a:pPr eaLnBrk="1" hangingPunct="1"/>
            <a:r>
              <a:rPr lang="en-US" altLang="en-US" dirty="0" smtClean="0">
                <a:ea typeface="ＭＳ Ｐゴシック" panose="020B0600070205080204" pitchFamily="34" charset="-128"/>
              </a:rPr>
              <a:t>Effort</a:t>
            </a:r>
          </a:p>
          <a:p>
            <a:pPr eaLnBrk="1" hangingPunct="1"/>
            <a:r>
              <a:rPr lang="en-US" altLang="en-US" dirty="0" smtClean="0">
                <a:ea typeface="ＭＳ Ｐゴシック" panose="020B0600070205080204" pitchFamily="34" charset="-128"/>
              </a:rPr>
              <a:t>Engagement</a:t>
            </a:r>
          </a:p>
        </p:txBody>
      </p:sp>
      <p:sp>
        <p:nvSpPr>
          <p:cNvPr id="13" name="Date Placeholder 3"/>
          <p:cNvSpPr txBox="1">
            <a:spLocks/>
          </p:cNvSpPr>
          <p:nvPr/>
        </p:nvSpPr>
        <p:spPr>
          <a:xfrm>
            <a:off x="457200" y="6432550"/>
            <a:ext cx="3352800" cy="196850"/>
          </a:xfrm>
          <a:prstGeom prst="rect">
            <a:avLst/>
          </a:prstGeom>
        </p:spPr>
        <p:txBody>
          <a:bodyPr vert="horz" wrap="square" lIns="91440" tIns="45720" rIns="91440" bIns="45720" numCol="1" anchor="ctr" anchorCtr="0" compatLnSpc="1">
            <a:prstTxWarp prst="textNoShape">
              <a:avLst/>
            </a:prstTxWarp>
          </a:bodyPr>
          <a:lstStyle>
            <a:defPPr>
              <a:defRPr lang="en-US"/>
            </a:defPPr>
            <a:lvl1pPr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1pPr>
            <a:lvl2pPr marL="37931725" indent="-37474525"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5pPr>
            <a:lvl6pPr marL="4572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6pPr>
            <a:lvl7pPr marL="9144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7pPr>
            <a:lvl8pPr marL="13716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8pPr>
            <a:lvl9pPr marL="18288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9pPr>
          </a:lstStyle>
          <a:p>
            <a:pPr eaLnBrk="1" hangingPunct="1"/>
            <a:r>
              <a:rPr lang="en-US" altLang="en-US" sz="1200" dirty="0" smtClean="0">
                <a:solidFill>
                  <a:srgbClr val="898989"/>
                </a:solidFill>
              </a:rPr>
              <a:t>Copyright © 2016 Pearson Education, Inc.</a:t>
            </a:r>
            <a:endParaRPr lang="en-US" altLang="en-US" sz="1200" dirty="0">
              <a:solidFill>
                <a:srgbClr val="898989"/>
              </a:solidFill>
            </a:endParaRPr>
          </a:p>
        </p:txBody>
      </p:sp>
      <p:sp>
        <p:nvSpPr>
          <p:cNvPr id="28" name="Rectangle 7"/>
          <p:cNvSpPr>
            <a:spLocks noChangeArrowheads="1"/>
          </p:cNvSpPr>
          <p:nvPr/>
        </p:nvSpPr>
        <p:spPr bwMode="auto">
          <a:xfrm>
            <a:off x="74432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29" name="Rectangle 8"/>
          <p:cNvSpPr>
            <a:spLocks noChangeArrowheads="1"/>
          </p:cNvSpPr>
          <p:nvPr/>
        </p:nvSpPr>
        <p:spPr bwMode="auto">
          <a:xfrm>
            <a:off x="76718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30" name="Rectangle 9"/>
          <p:cNvSpPr>
            <a:spLocks noChangeArrowheads="1"/>
          </p:cNvSpPr>
          <p:nvPr/>
        </p:nvSpPr>
        <p:spPr bwMode="auto">
          <a:xfrm>
            <a:off x="79004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31" name="Text Box 10"/>
          <p:cNvSpPr txBox="1">
            <a:spLocks noChangeArrowheads="1"/>
          </p:cNvSpPr>
          <p:nvPr/>
        </p:nvSpPr>
        <p:spPr bwMode="auto">
          <a:xfrm>
            <a:off x="8129016" y="6400800"/>
            <a:ext cx="53340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US" altLang="en-US" sz="1200" dirty="0" smtClean="0">
                <a:solidFill>
                  <a:srgbClr val="898989"/>
                </a:solidFill>
              </a:rPr>
              <a:t>2-24</a:t>
            </a:r>
            <a:endParaRPr lang="en-US" altLang="en-US" sz="1200" dirty="0">
              <a:ln>
                <a:solidFill>
                  <a:schemeClr val="tx1"/>
                </a:solidFill>
              </a:ln>
              <a:solidFill>
                <a:schemeClr val="tx1"/>
              </a:solidFill>
            </a:endParaRPr>
          </a:p>
        </p:txBody>
      </p:sp>
    </p:spTree>
    <p:extLst>
      <p:ext uri="{BB962C8B-B14F-4D97-AF65-F5344CB8AC3E}">
        <p14:creationId xmlns="" xmlns:p14="http://schemas.microsoft.com/office/powerpoint/2010/main" val="22005344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8"/>
          <p:cNvSpPr>
            <a:spLocks noGrp="1" noChangeArrowheads="1"/>
          </p:cNvSpPr>
          <p:nvPr>
            <p:ph type="title"/>
          </p:nvPr>
        </p:nvSpPr>
        <p:spPr>
          <a:xfrm>
            <a:off x="1828800" y="381000"/>
            <a:ext cx="6858000" cy="884238"/>
          </a:xfrm>
        </p:spPr>
        <p:txBody>
          <a:bodyPr/>
          <a:lstStyle/>
          <a:p>
            <a:pPr eaLnBrk="1" hangingPunct="1"/>
            <a:r>
              <a:rPr lang="en-US" altLang="en-US" sz="4000" b="1" dirty="0" smtClean="0">
                <a:ea typeface="ＭＳ Ｐゴシック" panose="020B0600070205080204" pitchFamily="34" charset="-128"/>
              </a:rPr>
              <a:t>Lewin’s</a:t>
            </a:r>
            <a:r>
              <a:rPr lang="en-US" altLang="en-US" sz="4000" dirty="0" smtClean="0">
                <a:ea typeface="ＭＳ Ｐゴシック" panose="020B0600070205080204" pitchFamily="34" charset="-128"/>
              </a:rPr>
              <a:t> </a:t>
            </a:r>
            <a:r>
              <a:rPr lang="en-US" altLang="en-US" sz="4000" b="1" dirty="0" smtClean="0">
                <a:ea typeface="ＭＳ Ｐゴシック" panose="020B0600070205080204" pitchFamily="34" charset="-128"/>
              </a:rPr>
              <a:t>Force</a:t>
            </a:r>
            <a:r>
              <a:rPr lang="en-US" altLang="en-US" sz="4000" dirty="0" smtClean="0">
                <a:ea typeface="ＭＳ Ｐゴシック" panose="020B0600070205080204" pitchFamily="34" charset="-128"/>
              </a:rPr>
              <a:t> </a:t>
            </a:r>
            <a:r>
              <a:rPr lang="en-US" altLang="en-US" sz="4000" b="1" dirty="0" smtClean="0">
                <a:ea typeface="ＭＳ Ｐゴシック" panose="020B0600070205080204" pitchFamily="34" charset="-128"/>
              </a:rPr>
              <a:t>Field</a:t>
            </a:r>
          </a:p>
        </p:txBody>
      </p:sp>
      <p:sp>
        <p:nvSpPr>
          <p:cNvPr id="11271" name="Line 18"/>
          <p:cNvSpPr>
            <a:spLocks noChangeShapeType="1"/>
          </p:cNvSpPr>
          <p:nvPr/>
        </p:nvSpPr>
        <p:spPr bwMode="auto">
          <a:xfrm>
            <a:off x="2286000" y="6248400"/>
            <a:ext cx="6400800" cy="0"/>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anchor="ctr"/>
          <a:lstStyle/>
          <a:p>
            <a:endParaRPr lang="en-US"/>
          </a:p>
        </p:txBody>
      </p:sp>
      <p:sp>
        <p:nvSpPr>
          <p:cNvPr id="12" name="Rectangle 2"/>
          <p:cNvSpPr>
            <a:spLocks noChangeArrowheads="1"/>
          </p:cNvSpPr>
          <p:nvPr/>
        </p:nvSpPr>
        <p:spPr bwMode="auto">
          <a:xfrm>
            <a:off x="393700" y="346075"/>
            <a:ext cx="1358900" cy="5902325"/>
          </a:xfrm>
          <a:prstGeom prst="rect">
            <a:avLst/>
          </a:prstGeom>
          <a:solidFill>
            <a:srgbClr val="0084CF"/>
          </a:solidFill>
          <a:ln w="9525">
            <a:solidFill>
              <a:srgbClr val="000000"/>
            </a:solidFill>
            <a:miter lim="800000"/>
            <a:headEnd/>
            <a:tailEnd/>
          </a:ln>
        </p:spPr>
        <p:txBody>
          <a:bodyPr/>
          <a:lstStyle>
            <a:lvl1pPr marL="24161750" indent="-24161750" eaLnBrk="0" hangingPunct="0">
              <a:defRPr sz="4400">
                <a:solidFill>
                  <a:schemeClr val="tx2"/>
                </a:solidFill>
                <a:latin typeface="Arial" panose="020B0604020202020204" pitchFamily="34" charset="0"/>
                <a:ea typeface="ＭＳ Ｐゴシック" panose="020B0600070205080204" pitchFamily="34" charset="-128"/>
              </a:defRPr>
            </a:lvl1pPr>
            <a:lvl2pPr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lvl="1" algn="l" eaLnBrk="1" hangingPunct="1"/>
            <a:endParaRPr lang="en-US" altLang="en-US" sz="1800">
              <a:solidFill>
                <a:schemeClr val="tx1"/>
              </a:solidFill>
            </a:endParaRPr>
          </a:p>
        </p:txBody>
      </p:sp>
      <p:sp>
        <p:nvSpPr>
          <p:cNvPr id="14" name="Rectangle 7"/>
          <p:cNvSpPr>
            <a:spLocks noChangeArrowheads="1"/>
          </p:cNvSpPr>
          <p:nvPr/>
        </p:nvSpPr>
        <p:spPr bwMode="auto">
          <a:xfrm>
            <a:off x="74432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5" name="Rectangle 8"/>
          <p:cNvSpPr>
            <a:spLocks noChangeArrowheads="1"/>
          </p:cNvSpPr>
          <p:nvPr/>
        </p:nvSpPr>
        <p:spPr bwMode="auto">
          <a:xfrm>
            <a:off x="76718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6" name="Rectangle 9"/>
          <p:cNvSpPr>
            <a:spLocks noChangeArrowheads="1"/>
          </p:cNvSpPr>
          <p:nvPr/>
        </p:nvSpPr>
        <p:spPr bwMode="auto">
          <a:xfrm>
            <a:off x="79004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7" name="Text Box 10"/>
          <p:cNvSpPr txBox="1">
            <a:spLocks noChangeArrowheads="1"/>
          </p:cNvSpPr>
          <p:nvPr/>
        </p:nvSpPr>
        <p:spPr bwMode="auto">
          <a:xfrm>
            <a:off x="8129016" y="6400800"/>
            <a:ext cx="45720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US" altLang="en-US" sz="1200" dirty="0" smtClean="0">
                <a:solidFill>
                  <a:srgbClr val="898989"/>
                </a:solidFill>
              </a:rPr>
              <a:t>2-4</a:t>
            </a:r>
            <a:endParaRPr lang="en-US" altLang="en-US" sz="1200" dirty="0">
              <a:ln>
                <a:solidFill>
                  <a:schemeClr val="tx1"/>
                </a:solidFill>
              </a:ln>
              <a:solidFill>
                <a:schemeClr val="tx1"/>
              </a:solidFill>
            </a:endParaRPr>
          </a:p>
        </p:txBody>
      </p:sp>
      <p:pic>
        <p:nvPicPr>
          <p:cNvPr id="3" name="Picture 2"/>
          <p:cNvPicPr>
            <a:picLocks noChangeAspect="1"/>
          </p:cNvPicPr>
          <p:nvPr/>
        </p:nvPicPr>
        <p:blipFill>
          <a:blip r:embed="rId3"/>
          <a:stretch>
            <a:fillRect/>
          </a:stretch>
        </p:blipFill>
        <p:spPr>
          <a:xfrm>
            <a:off x="1938598" y="1981200"/>
            <a:ext cx="6638403" cy="3010837"/>
          </a:xfrm>
          <a:prstGeom prst="rect">
            <a:avLst/>
          </a:prstGeom>
        </p:spPr>
      </p:pic>
      <p:sp>
        <p:nvSpPr>
          <p:cNvPr id="11" name="Date Placeholder 3"/>
          <p:cNvSpPr txBox="1">
            <a:spLocks/>
          </p:cNvSpPr>
          <p:nvPr/>
        </p:nvSpPr>
        <p:spPr>
          <a:xfrm>
            <a:off x="457200" y="6432550"/>
            <a:ext cx="3352800" cy="196850"/>
          </a:xfrm>
          <a:prstGeom prst="rect">
            <a:avLst/>
          </a:prstGeom>
        </p:spPr>
        <p:txBody>
          <a:bodyPr vert="horz" wrap="square" lIns="91440" tIns="45720" rIns="91440" bIns="45720" numCol="1" anchor="ctr" anchorCtr="0" compatLnSpc="1">
            <a:prstTxWarp prst="textNoShape">
              <a:avLst/>
            </a:prstTxWarp>
          </a:bodyPr>
          <a:lstStyle>
            <a:defPPr>
              <a:defRPr lang="en-US"/>
            </a:defPPr>
            <a:lvl1pPr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1pPr>
            <a:lvl2pPr marL="37931725" indent="-37474525"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5pPr>
            <a:lvl6pPr marL="4572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6pPr>
            <a:lvl7pPr marL="9144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7pPr>
            <a:lvl8pPr marL="13716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8pPr>
            <a:lvl9pPr marL="18288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9pPr>
          </a:lstStyle>
          <a:p>
            <a:pPr eaLnBrk="1" hangingPunct="1"/>
            <a:r>
              <a:rPr lang="en-US" altLang="en-US" sz="1200" dirty="0" smtClean="0">
                <a:solidFill>
                  <a:srgbClr val="898989"/>
                </a:solidFill>
              </a:rPr>
              <a:t>Copyright © 2016 Pearson Education, Inc.</a:t>
            </a:r>
            <a:endParaRPr lang="en-US" altLang="en-US" sz="1200" dirty="0">
              <a:solidFill>
                <a:srgbClr val="898989"/>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Rectangle 1027"/>
          <p:cNvSpPr>
            <a:spLocks noGrp="1" noChangeArrowheads="1"/>
          </p:cNvSpPr>
          <p:nvPr>
            <p:ph type="title"/>
          </p:nvPr>
        </p:nvSpPr>
        <p:spPr>
          <a:xfrm>
            <a:off x="1828800" y="274638"/>
            <a:ext cx="6858000" cy="1143000"/>
          </a:xfrm>
        </p:spPr>
        <p:txBody>
          <a:bodyPr/>
          <a:lstStyle/>
          <a:p>
            <a:pPr eaLnBrk="1" hangingPunct="1"/>
            <a:r>
              <a:rPr lang="en-US" altLang="en-US" sz="4000" b="1" dirty="0" smtClean="0">
                <a:ea typeface="ＭＳ Ｐゴシック" panose="020B0600070205080204" pitchFamily="34" charset="-128"/>
              </a:rPr>
              <a:t>Meaningfulness In Work</a:t>
            </a:r>
          </a:p>
        </p:txBody>
      </p:sp>
      <p:sp>
        <p:nvSpPr>
          <p:cNvPr id="60419" name="Rectangle 1028"/>
          <p:cNvSpPr>
            <a:spLocks noGrp="1" noChangeArrowheads="1"/>
          </p:cNvSpPr>
          <p:nvPr>
            <p:ph idx="1"/>
          </p:nvPr>
        </p:nvSpPr>
        <p:spPr>
          <a:xfrm>
            <a:off x="2286000" y="1543876"/>
            <a:ext cx="6629400" cy="4191000"/>
          </a:xfrm>
        </p:spPr>
        <p:txBody>
          <a:bodyPr/>
          <a:lstStyle/>
          <a:p>
            <a:pPr marL="0" indent="0" eaLnBrk="1" hangingPunct="1">
              <a:buNone/>
            </a:pPr>
            <a:r>
              <a:rPr lang="en-US" altLang="en-US" dirty="0" smtClean="0">
                <a:ea typeface="ＭＳ Ｐゴシック" panose="020B0600070205080204" pitchFamily="34" charset="-128"/>
              </a:rPr>
              <a:t>Three types of meaning:</a:t>
            </a:r>
          </a:p>
          <a:p>
            <a:pPr marL="0" indent="0" eaLnBrk="1" hangingPunct="1">
              <a:buNone/>
            </a:pPr>
            <a:r>
              <a:rPr lang="en-US" altLang="en-US" b="1" dirty="0" smtClean="0">
                <a:ea typeface="ＭＳ Ｐゴシック" panose="020B0600070205080204" pitchFamily="34" charset="-128"/>
              </a:rPr>
              <a:t>Job</a:t>
            </a:r>
            <a:r>
              <a:rPr lang="en-US" altLang="en-US" dirty="0" smtClean="0">
                <a:ea typeface="ＭＳ Ｐゴシック" panose="020B0600070205080204" pitchFamily="34" charset="-128"/>
              </a:rPr>
              <a:t>: do work primarily for the financial or material rewards it provides</a:t>
            </a:r>
          </a:p>
          <a:p>
            <a:pPr marL="0" indent="0" eaLnBrk="1" hangingPunct="1">
              <a:buNone/>
            </a:pPr>
            <a:r>
              <a:rPr lang="en-US" altLang="en-US" b="1" dirty="0" smtClean="0">
                <a:ea typeface="ＭＳ Ｐゴシック" panose="020B0600070205080204" pitchFamily="34" charset="-128"/>
              </a:rPr>
              <a:t>Career Orientation</a:t>
            </a:r>
            <a:r>
              <a:rPr lang="en-US" altLang="en-US" dirty="0" smtClean="0">
                <a:ea typeface="ＭＳ Ｐゴシック" panose="020B0600070205080204" pitchFamily="34" charset="-128"/>
              </a:rPr>
              <a:t>: motivated by accomplishment and success</a:t>
            </a:r>
          </a:p>
          <a:p>
            <a:pPr marL="0" indent="0" eaLnBrk="1" hangingPunct="1">
              <a:buNone/>
            </a:pPr>
            <a:r>
              <a:rPr lang="en-US" altLang="en-US" b="1" dirty="0" smtClean="0">
                <a:ea typeface="ＭＳ Ｐゴシック" panose="020B0600070205080204" pitchFamily="34" charset="-128"/>
              </a:rPr>
              <a:t>Calling</a:t>
            </a:r>
            <a:r>
              <a:rPr lang="en-US" altLang="en-US" dirty="0" smtClean="0">
                <a:ea typeface="ＭＳ Ｐゴシック" panose="020B0600070205080204" pitchFamily="34" charset="-128"/>
              </a:rPr>
              <a:t>: driven by the meaning associated with the work itself</a:t>
            </a:r>
          </a:p>
          <a:p>
            <a:pPr marL="0" indent="0" eaLnBrk="1" hangingPunct="1">
              <a:buNone/>
            </a:pPr>
            <a:endParaRPr lang="en-US" altLang="en-US" dirty="0" smtClean="0">
              <a:ea typeface="ＭＳ Ｐゴシック" panose="020B0600070205080204" pitchFamily="34" charset="-128"/>
            </a:endParaRPr>
          </a:p>
        </p:txBody>
      </p:sp>
      <p:sp>
        <p:nvSpPr>
          <p:cNvPr id="60424" name="Line 1034"/>
          <p:cNvSpPr>
            <a:spLocks noChangeShapeType="1"/>
          </p:cNvSpPr>
          <p:nvPr/>
        </p:nvSpPr>
        <p:spPr bwMode="auto">
          <a:xfrm>
            <a:off x="2286000" y="6248400"/>
            <a:ext cx="6400800" cy="0"/>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anchor="ctr"/>
          <a:lstStyle/>
          <a:p>
            <a:endParaRPr lang="en-US"/>
          </a:p>
        </p:txBody>
      </p:sp>
      <p:sp>
        <p:nvSpPr>
          <p:cNvPr id="14" name="Rectangle 2"/>
          <p:cNvSpPr>
            <a:spLocks noChangeArrowheads="1"/>
          </p:cNvSpPr>
          <p:nvPr/>
        </p:nvSpPr>
        <p:spPr bwMode="auto">
          <a:xfrm>
            <a:off x="393700" y="346075"/>
            <a:ext cx="1358900" cy="5902325"/>
          </a:xfrm>
          <a:prstGeom prst="rect">
            <a:avLst/>
          </a:prstGeom>
          <a:solidFill>
            <a:srgbClr val="0084CF"/>
          </a:solidFill>
          <a:ln w="9525">
            <a:solidFill>
              <a:srgbClr val="000000"/>
            </a:solidFill>
            <a:miter lim="800000"/>
            <a:headEnd/>
            <a:tailEnd/>
          </a:ln>
        </p:spPr>
        <p:txBody>
          <a:bodyPr/>
          <a:lstStyle>
            <a:lvl1pPr marL="24161750" indent="-24161750" eaLnBrk="0" hangingPunct="0">
              <a:defRPr sz="4400">
                <a:solidFill>
                  <a:schemeClr val="tx2"/>
                </a:solidFill>
                <a:latin typeface="Arial" panose="020B0604020202020204" pitchFamily="34" charset="0"/>
                <a:ea typeface="ＭＳ Ｐゴシック" panose="020B0600070205080204" pitchFamily="34" charset="-128"/>
              </a:defRPr>
            </a:lvl1pPr>
            <a:lvl2pPr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lvl="1" algn="l" eaLnBrk="1" hangingPunct="1"/>
            <a:endParaRPr lang="en-US" altLang="en-US" sz="1800">
              <a:solidFill>
                <a:schemeClr val="tx1"/>
              </a:solidFill>
            </a:endParaRPr>
          </a:p>
        </p:txBody>
      </p:sp>
      <p:sp>
        <p:nvSpPr>
          <p:cNvPr id="16" name="Rectangle 7"/>
          <p:cNvSpPr>
            <a:spLocks noChangeArrowheads="1"/>
          </p:cNvSpPr>
          <p:nvPr/>
        </p:nvSpPr>
        <p:spPr bwMode="auto">
          <a:xfrm>
            <a:off x="74432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7" name="Rectangle 8"/>
          <p:cNvSpPr>
            <a:spLocks noChangeArrowheads="1"/>
          </p:cNvSpPr>
          <p:nvPr/>
        </p:nvSpPr>
        <p:spPr bwMode="auto">
          <a:xfrm>
            <a:off x="76718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8" name="Rectangle 9"/>
          <p:cNvSpPr>
            <a:spLocks noChangeArrowheads="1"/>
          </p:cNvSpPr>
          <p:nvPr/>
        </p:nvSpPr>
        <p:spPr bwMode="auto">
          <a:xfrm>
            <a:off x="79004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9" name="Text Box 10"/>
          <p:cNvSpPr txBox="1">
            <a:spLocks noChangeArrowheads="1"/>
          </p:cNvSpPr>
          <p:nvPr/>
        </p:nvSpPr>
        <p:spPr bwMode="auto">
          <a:xfrm>
            <a:off x="8129016" y="6400800"/>
            <a:ext cx="53340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US" altLang="en-US" sz="1200" dirty="0" smtClean="0">
                <a:solidFill>
                  <a:srgbClr val="898989"/>
                </a:solidFill>
              </a:rPr>
              <a:t>2-25</a:t>
            </a:r>
            <a:endParaRPr lang="en-US" altLang="en-US" sz="1200" dirty="0">
              <a:ln>
                <a:solidFill>
                  <a:schemeClr val="tx1"/>
                </a:solidFill>
              </a:ln>
              <a:solidFill>
                <a:schemeClr val="tx1"/>
              </a:solidFill>
            </a:endParaRPr>
          </a:p>
        </p:txBody>
      </p:sp>
      <p:sp>
        <p:nvSpPr>
          <p:cNvPr id="11" name="Date Placeholder 3"/>
          <p:cNvSpPr txBox="1">
            <a:spLocks/>
          </p:cNvSpPr>
          <p:nvPr/>
        </p:nvSpPr>
        <p:spPr>
          <a:xfrm>
            <a:off x="457200" y="6432550"/>
            <a:ext cx="3352800" cy="196850"/>
          </a:xfrm>
          <a:prstGeom prst="rect">
            <a:avLst/>
          </a:prstGeom>
        </p:spPr>
        <p:txBody>
          <a:bodyPr vert="horz" wrap="square" lIns="91440" tIns="45720" rIns="91440" bIns="45720" numCol="1" anchor="ctr" anchorCtr="0" compatLnSpc="1">
            <a:prstTxWarp prst="textNoShape">
              <a:avLst/>
            </a:prstTxWarp>
          </a:bodyPr>
          <a:lstStyle>
            <a:defPPr>
              <a:defRPr lang="en-US"/>
            </a:defPPr>
            <a:lvl1pPr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1pPr>
            <a:lvl2pPr marL="37931725" indent="-37474525"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5pPr>
            <a:lvl6pPr marL="4572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6pPr>
            <a:lvl7pPr marL="9144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7pPr>
            <a:lvl8pPr marL="13716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8pPr>
            <a:lvl9pPr marL="18288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9pPr>
          </a:lstStyle>
          <a:p>
            <a:pPr eaLnBrk="1" hangingPunct="1"/>
            <a:r>
              <a:rPr lang="en-US" altLang="en-US" sz="1200" dirty="0" smtClean="0">
                <a:solidFill>
                  <a:srgbClr val="898989"/>
                </a:solidFill>
              </a:rPr>
              <a:t>Copyright © 2016 Pearson Education, Inc.</a:t>
            </a:r>
            <a:endParaRPr lang="en-US" altLang="en-US" sz="1200" dirty="0">
              <a:solidFill>
                <a:srgbClr val="898989"/>
              </a:solidFill>
            </a:endParaRPr>
          </a:p>
        </p:txBody>
      </p:sp>
    </p:spTree>
    <p:extLst>
      <p:ext uri="{BB962C8B-B14F-4D97-AF65-F5344CB8AC3E}">
        <p14:creationId xmlns="" xmlns:p14="http://schemas.microsoft.com/office/powerpoint/2010/main" val="278484971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Rectangle 1027"/>
          <p:cNvSpPr>
            <a:spLocks noGrp="1" noChangeArrowheads="1"/>
          </p:cNvSpPr>
          <p:nvPr>
            <p:ph type="title"/>
          </p:nvPr>
        </p:nvSpPr>
        <p:spPr>
          <a:xfrm>
            <a:off x="1828800" y="274638"/>
            <a:ext cx="6858000" cy="1143000"/>
          </a:xfrm>
        </p:spPr>
        <p:txBody>
          <a:bodyPr/>
          <a:lstStyle/>
          <a:p>
            <a:pPr eaLnBrk="1" hangingPunct="1"/>
            <a:r>
              <a:rPr lang="en-US" altLang="en-US" sz="4000" b="1" dirty="0" smtClean="0">
                <a:ea typeface="ＭＳ Ｐゴシック" panose="020B0600070205080204" pitchFamily="34" charset="-128"/>
              </a:rPr>
              <a:t>Meaningfulness In Work</a:t>
            </a:r>
          </a:p>
        </p:txBody>
      </p:sp>
      <p:sp>
        <p:nvSpPr>
          <p:cNvPr id="60424" name="Line 1034"/>
          <p:cNvSpPr>
            <a:spLocks noChangeShapeType="1"/>
          </p:cNvSpPr>
          <p:nvPr/>
        </p:nvSpPr>
        <p:spPr bwMode="auto">
          <a:xfrm>
            <a:off x="2286000" y="6248400"/>
            <a:ext cx="6400800" cy="0"/>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anchor="ctr"/>
          <a:lstStyle/>
          <a:p>
            <a:endParaRPr lang="en-US"/>
          </a:p>
        </p:txBody>
      </p:sp>
      <p:sp>
        <p:nvSpPr>
          <p:cNvPr id="14" name="Rectangle 2"/>
          <p:cNvSpPr>
            <a:spLocks noChangeArrowheads="1"/>
          </p:cNvSpPr>
          <p:nvPr/>
        </p:nvSpPr>
        <p:spPr bwMode="auto">
          <a:xfrm>
            <a:off x="393700" y="346075"/>
            <a:ext cx="1358900" cy="5902325"/>
          </a:xfrm>
          <a:prstGeom prst="rect">
            <a:avLst/>
          </a:prstGeom>
          <a:solidFill>
            <a:srgbClr val="0084CF"/>
          </a:solidFill>
          <a:ln w="9525">
            <a:solidFill>
              <a:srgbClr val="000000"/>
            </a:solidFill>
            <a:miter lim="800000"/>
            <a:headEnd/>
            <a:tailEnd/>
          </a:ln>
        </p:spPr>
        <p:txBody>
          <a:bodyPr/>
          <a:lstStyle>
            <a:lvl1pPr marL="24161750" indent="-24161750" eaLnBrk="0" hangingPunct="0">
              <a:defRPr sz="4400">
                <a:solidFill>
                  <a:schemeClr val="tx2"/>
                </a:solidFill>
                <a:latin typeface="Arial" panose="020B0604020202020204" pitchFamily="34" charset="0"/>
                <a:ea typeface="ＭＳ Ｐゴシック" panose="020B0600070205080204" pitchFamily="34" charset="-128"/>
              </a:defRPr>
            </a:lvl1pPr>
            <a:lvl2pPr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lvl="1" algn="l" eaLnBrk="1" hangingPunct="1"/>
            <a:endParaRPr lang="en-US" altLang="en-US" sz="1800">
              <a:solidFill>
                <a:schemeClr val="tx1"/>
              </a:solidFill>
            </a:endParaRPr>
          </a:p>
        </p:txBody>
      </p:sp>
      <p:sp>
        <p:nvSpPr>
          <p:cNvPr id="16" name="Rectangle 7"/>
          <p:cNvSpPr>
            <a:spLocks noChangeArrowheads="1"/>
          </p:cNvSpPr>
          <p:nvPr/>
        </p:nvSpPr>
        <p:spPr bwMode="auto">
          <a:xfrm>
            <a:off x="74432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7" name="Rectangle 8"/>
          <p:cNvSpPr>
            <a:spLocks noChangeArrowheads="1"/>
          </p:cNvSpPr>
          <p:nvPr/>
        </p:nvSpPr>
        <p:spPr bwMode="auto">
          <a:xfrm>
            <a:off x="76718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8" name="Rectangle 9"/>
          <p:cNvSpPr>
            <a:spLocks noChangeArrowheads="1"/>
          </p:cNvSpPr>
          <p:nvPr/>
        </p:nvSpPr>
        <p:spPr bwMode="auto">
          <a:xfrm>
            <a:off x="79004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9" name="Text Box 10"/>
          <p:cNvSpPr txBox="1">
            <a:spLocks noChangeArrowheads="1"/>
          </p:cNvSpPr>
          <p:nvPr/>
        </p:nvSpPr>
        <p:spPr bwMode="auto">
          <a:xfrm>
            <a:off x="8129016" y="6400800"/>
            <a:ext cx="53340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US" altLang="en-US" sz="1200" dirty="0" smtClean="0">
                <a:solidFill>
                  <a:srgbClr val="898989"/>
                </a:solidFill>
              </a:rPr>
              <a:t>2-26</a:t>
            </a:r>
            <a:endParaRPr lang="en-US" altLang="en-US" sz="1200" dirty="0">
              <a:ln>
                <a:solidFill>
                  <a:schemeClr val="tx1"/>
                </a:solidFill>
              </a:ln>
              <a:solidFill>
                <a:schemeClr val="tx1"/>
              </a:solidFill>
            </a:endParaRPr>
          </a:p>
        </p:txBody>
      </p:sp>
      <p:sp>
        <p:nvSpPr>
          <p:cNvPr id="11" name="Date Placeholder 3"/>
          <p:cNvSpPr txBox="1">
            <a:spLocks/>
          </p:cNvSpPr>
          <p:nvPr/>
        </p:nvSpPr>
        <p:spPr>
          <a:xfrm>
            <a:off x="457200" y="6432550"/>
            <a:ext cx="3352800" cy="196850"/>
          </a:xfrm>
          <a:prstGeom prst="rect">
            <a:avLst/>
          </a:prstGeom>
        </p:spPr>
        <p:txBody>
          <a:bodyPr vert="horz" wrap="square" lIns="91440" tIns="45720" rIns="91440" bIns="45720" numCol="1" anchor="ctr" anchorCtr="0" compatLnSpc="1">
            <a:prstTxWarp prst="textNoShape">
              <a:avLst/>
            </a:prstTxWarp>
          </a:bodyPr>
          <a:lstStyle>
            <a:defPPr>
              <a:defRPr lang="en-US"/>
            </a:defPPr>
            <a:lvl1pPr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1pPr>
            <a:lvl2pPr marL="37931725" indent="-37474525"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5pPr>
            <a:lvl6pPr marL="4572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6pPr>
            <a:lvl7pPr marL="9144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7pPr>
            <a:lvl8pPr marL="13716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8pPr>
            <a:lvl9pPr marL="18288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9pPr>
          </a:lstStyle>
          <a:p>
            <a:pPr eaLnBrk="1" hangingPunct="1"/>
            <a:r>
              <a:rPr lang="en-US" altLang="en-US" sz="1200" dirty="0" smtClean="0">
                <a:solidFill>
                  <a:srgbClr val="898989"/>
                </a:solidFill>
              </a:rPr>
              <a:t>Copyright © 2016 Pearson Education, Inc.</a:t>
            </a:r>
            <a:endParaRPr lang="en-US" altLang="en-US" sz="1200" dirty="0">
              <a:solidFill>
                <a:srgbClr val="898989"/>
              </a:solidFill>
            </a:endParaRPr>
          </a:p>
        </p:txBody>
      </p:sp>
      <p:pic>
        <p:nvPicPr>
          <p:cNvPr id="2" name="Picture 1"/>
          <p:cNvPicPr>
            <a:picLocks noChangeAspect="1"/>
          </p:cNvPicPr>
          <p:nvPr/>
        </p:nvPicPr>
        <p:blipFill>
          <a:blip r:embed="rId3"/>
          <a:stretch>
            <a:fillRect/>
          </a:stretch>
        </p:blipFill>
        <p:spPr>
          <a:xfrm>
            <a:off x="2357437" y="1819275"/>
            <a:ext cx="6257925" cy="3438525"/>
          </a:xfrm>
          <a:prstGeom prst="rect">
            <a:avLst/>
          </a:prstGeom>
        </p:spPr>
      </p:pic>
    </p:spTree>
    <p:extLst>
      <p:ext uri="{BB962C8B-B14F-4D97-AF65-F5344CB8AC3E}">
        <p14:creationId xmlns="" xmlns:p14="http://schemas.microsoft.com/office/powerpoint/2010/main" val="397104653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Rectangle 1027"/>
          <p:cNvSpPr>
            <a:spLocks noGrp="1" noChangeArrowheads="1"/>
          </p:cNvSpPr>
          <p:nvPr>
            <p:ph type="title"/>
          </p:nvPr>
        </p:nvSpPr>
        <p:spPr>
          <a:xfrm>
            <a:off x="1828800" y="274638"/>
            <a:ext cx="6858000" cy="1143000"/>
          </a:xfrm>
        </p:spPr>
        <p:txBody>
          <a:bodyPr/>
          <a:lstStyle/>
          <a:p>
            <a:pPr eaLnBrk="1" hangingPunct="1"/>
            <a:r>
              <a:rPr lang="en-US" altLang="en-US" sz="4000" b="1" dirty="0" smtClean="0">
                <a:ea typeface="ＭＳ Ｐゴシック" panose="020B0600070205080204" pitchFamily="34" charset="-128"/>
              </a:rPr>
              <a:t>Meaningfulness In Work</a:t>
            </a:r>
          </a:p>
        </p:txBody>
      </p:sp>
      <p:sp>
        <p:nvSpPr>
          <p:cNvPr id="60424" name="Line 1034"/>
          <p:cNvSpPr>
            <a:spLocks noChangeShapeType="1"/>
          </p:cNvSpPr>
          <p:nvPr/>
        </p:nvSpPr>
        <p:spPr bwMode="auto">
          <a:xfrm>
            <a:off x="2286000" y="6248400"/>
            <a:ext cx="6400800" cy="0"/>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anchor="ctr"/>
          <a:lstStyle/>
          <a:p>
            <a:endParaRPr lang="en-US"/>
          </a:p>
        </p:txBody>
      </p:sp>
      <p:sp>
        <p:nvSpPr>
          <p:cNvPr id="14" name="Rectangle 2"/>
          <p:cNvSpPr>
            <a:spLocks noChangeArrowheads="1"/>
          </p:cNvSpPr>
          <p:nvPr/>
        </p:nvSpPr>
        <p:spPr bwMode="auto">
          <a:xfrm>
            <a:off x="393700" y="346075"/>
            <a:ext cx="1358900" cy="5902325"/>
          </a:xfrm>
          <a:prstGeom prst="rect">
            <a:avLst/>
          </a:prstGeom>
          <a:solidFill>
            <a:srgbClr val="0084CF"/>
          </a:solidFill>
          <a:ln w="9525">
            <a:solidFill>
              <a:srgbClr val="000000"/>
            </a:solidFill>
            <a:miter lim="800000"/>
            <a:headEnd/>
            <a:tailEnd/>
          </a:ln>
        </p:spPr>
        <p:txBody>
          <a:bodyPr/>
          <a:lstStyle>
            <a:lvl1pPr marL="24161750" indent="-24161750" eaLnBrk="0" hangingPunct="0">
              <a:defRPr sz="4400">
                <a:solidFill>
                  <a:schemeClr val="tx2"/>
                </a:solidFill>
                <a:latin typeface="Arial" panose="020B0604020202020204" pitchFamily="34" charset="0"/>
                <a:ea typeface="ＭＳ Ｐゴシック" panose="020B0600070205080204" pitchFamily="34" charset="-128"/>
              </a:defRPr>
            </a:lvl1pPr>
            <a:lvl2pPr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lvl="1" algn="l" eaLnBrk="1" hangingPunct="1"/>
            <a:endParaRPr lang="en-US" altLang="en-US" sz="1800">
              <a:solidFill>
                <a:schemeClr val="tx1"/>
              </a:solidFill>
            </a:endParaRPr>
          </a:p>
        </p:txBody>
      </p:sp>
      <p:sp>
        <p:nvSpPr>
          <p:cNvPr id="16" name="Rectangle 7"/>
          <p:cNvSpPr>
            <a:spLocks noChangeArrowheads="1"/>
          </p:cNvSpPr>
          <p:nvPr/>
        </p:nvSpPr>
        <p:spPr bwMode="auto">
          <a:xfrm>
            <a:off x="74432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7" name="Rectangle 8"/>
          <p:cNvSpPr>
            <a:spLocks noChangeArrowheads="1"/>
          </p:cNvSpPr>
          <p:nvPr/>
        </p:nvSpPr>
        <p:spPr bwMode="auto">
          <a:xfrm>
            <a:off x="76718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8" name="Rectangle 9"/>
          <p:cNvSpPr>
            <a:spLocks noChangeArrowheads="1"/>
          </p:cNvSpPr>
          <p:nvPr/>
        </p:nvSpPr>
        <p:spPr bwMode="auto">
          <a:xfrm>
            <a:off x="79004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9" name="Text Box 10"/>
          <p:cNvSpPr txBox="1">
            <a:spLocks noChangeArrowheads="1"/>
          </p:cNvSpPr>
          <p:nvPr/>
        </p:nvSpPr>
        <p:spPr bwMode="auto">
          <a:xfrm>
            <a:off x="8129016" y="6400800"/>
            <a:ext cx="53340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US" altLang="en-US" sz="1200" dirty="0" smtClean="0">
                <a:solidFill>
                  <a:srgbClr val="898989"/>
                </a:solidFill>
              </a:rPr>
              <a:t>2-27</a:t>
            </a:r>
            <a:endParaRPr lang="en-US" altLang="en-US" sz="1200" dirty="0">
              <a:ln>
                <a:solidFill>
                  <a:schemeClr val="tx1"/>
                </a:solidFill>
              </a:ln>
              <a:solidFill>
                <a:schemeClr val="tx1"/>
              </a:solidFill>
            </a:endParaRPr>
          </a:p>
        </p:txBody>
      </p:sp>
      <p:pic>
        <p:nvPicPr>
          <p:cNvPr id="3" name="Picture 2"/>
          <p:cNvPicPr>
            <a:picLocks noChangeAspect="1"/>
          </p:cNvPicPr>
          <p:nvPr/>
        </p:nvPicPr>
        <p:blipFill>
          <a:blip r:embed="rId3"/>
          <a:stretch>
            <a:fillRect/>
          </a:stretch>
        </p:blipFill>
        <p:spPr>
          <a:xfrm>
            <a:off x="2043945" y="1417638"/>
            <a:ext cx="6427710" cy="4250372"/>
          </a:xfrm>
          <a:prstGeom prst="rect">
            <a:avLst/>
          </a:prstGeom>
        </p:spPr>
      </p:pic>
      <p:sp>
        <p:nvSpPr>
          <p:cNvPr id="11" name="Date Placeholder 3"/>
          <p:cNvSpPr txBox="1">
            <a:spLocks/>
          </p:cNvSpPr>
          <p:nvPr/>
        </p:nvSpPr>
        <p:spPr>
          <a:xfrm>
            <a:off x="457200" y="6432550"/>
            <a:ext cx="3352800" cy="196850"/>
          </a:xfrm>
          <a:prstGeom prst="rect">
            <a:avLst/>
          </a:prstGeom>
        </p:spPr>
        <p:txBody>
          <a:bodyPr vert="horz" wrap="square" lIns="91440" tIns="45720" rIns="91440" bIns="45720" numCol="1" anchor="ctr" anchorCtr="0" compatLnSpc="1">
            <a:prstTxWarp prst="textNoShape">
              <a:avLst/>
            </a:prstTxWarp>
          </a:bodyPr>
          <a:lstStyle>
            <a:defPPr>
              <a:defRPr lang="en-US"/>
            </a:defPPr>
            <a:lvl1pPr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1pPr>
            <a:lvl2pPr marL="37931725" indent="-37474525"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5pPr>
            <a:lvl6pPr marL="4572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6pPr>
            <a:lvl7pPr marL="9144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7pPr>
            <a:lvl8pPr marL="13716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8pPr>
            <a:lvl9pPr marL="18288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9pPr>
          </a:lstStyle>
          <a:p>
            <a:pPr eaLnBrk="1" hangingPunct="1"/>
            <a:r>
              <a:rPr lang="en-US" altLang="en-US" sz="1200" dirty="0" smtClean="0">
                <a:solidFill>
                  <a:srgbClr val="898989"/>
                </a:solidFill>
              </a:rPr>
              <a:t>Copyright © 2016 Pearson Education, Inc.</a:t>
            </a:r>
            <a:endParaRPr lang="en-US" altLang="en-US" sz="1200" dirty="0">
              <a:solidFill>
                <a:srgbClr val="898989"/>
              </a:solidFill>
            </a:endParaRPr>
          </a:p>
        </p:txBody>
      </p:sp>
    </p:spTree>
    <p:extLst>
      <p:ext uri="{BB962C8B-B14F-4D97-AF65-F5344CB8AC3E}">
        <p14:creationId xmlns="" xmlns:p14="http://schemas.microsoft.com/office/powerpoint/2010/main" val="210468900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Rectangle 1027"/>
          <p:cNvSpPr>
            <a:spLocks noGrp="1" noChangeArrowheads="1"/>
          </p:cNvSpPr>
          <p:nvPr>
            <p:ph type="title"/>
          </p:nvPr>
        </p:nvSpPr>
        <p:spPr>
          <a:xfrm>
            <a:off x="1828800" y="274638"/>
            <a:ext cx="6858000" cy="1143000"/>
          </a:xfrm>
        </p:spPr>
        <p:txBody>
          <a:bodyPr/>
          <a:lstStyle/>
          <a:p>
            <a:pPr eaLnBrk="1" hangingPunct="1"/>
            <a:r>
              <a:rPr lang="en-US" altLang="en-US" sz="4000" b="1" dirty="0" smtClean="0">
                <a:ea typeface="ＭＳ Ｐゴシック" panose="020B0600070205080204" pitchFamily="34" charset="-128"/>
              </a:rPr>
              <a:t>Gratitude</a:t>
            </a:r>
          </a:p>
        </p:txBody>
      </p:sp>
      <p:sp>
        <p:nvSpPr>
          <p:cNvPr id="60424" name="Line 1034"/>
          <p:cNvSpPr>
            <a:spLocks noChangeShapeType="1"/>
          </p:cNvSpPr>
          <p:nvPr/>
        </p:nvSpPr>
        <p:spPr bwMode="auto">
          <a:xfrm>
            <a:off x="2286000" y="6248400"/>
            <a:ext cx="6400800" cy="0"/>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anchor="ctr"/>
          <a:lstStyle/>
          <a:p>
            <a:endParaRPr lang="en-US"/>
          </a:p>
        </p:txBody>
      </p:sp>
      <p:sp>
        <p:nvSpPr>
          <p:cNvPr id="14" name="Rectangle 2"/>
          <p:cNvSpPr>
            <a:spLocks noChangeArrowheads="1"/>
          </p:cNvSpPr>
          <p:nvPr/>
        </p:nvSpPr>
        <p:spPr bwMode="auto">
          <a:xfrm>
            <a:off x="393700" y="346075"/>
            <a:ext cx="1358900" cy="5902325"/>
          </a:xfrm>
          <a:prstGeom prst="rect">
            <a:avLst/>
          </a:prstGeom>
          <a:solidFill>
            <a:srgbClr val="0084CF"/>
          </a:solidFill>
          <a:ln w="9525">
            <a:solidFill>
              <a:srgbClr val="000000"/>
            </a:solidFill>
            <a:miter lim="800000"/>
            <a:headEnd/>
            <a:tailEnd/>
          </a:ln>
        </p:spPr>
        <p:txBody>
          <a:bodyPr/>
          <a:lstStyle>
            <a:lvl1pPr marL="24161750" indent="-24161750" eaLnBrk="0" hangingPunct="0">
              <a:defRPr sz="4400">
                <a:solidFill>
                  <a:schemeClr val="tx2"/>
                </a:solidFill>
                <a:latin typeface="Arial" panose="020B0604020202020204" pitchFamily="34" charset="0"/>
                <a:ea typeface="ＭＳ Ｐゴシック" panose="020B0600070205080204" pitchFamily="34" charset="-128"/>
              </a:defRPr>
            </a:lvl1pPr>
            <a:lvl2pPr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lvl="1" algn="l" eaLnBrk="1" hangingPunct="1"/>
            <a:endParaRPr lang="en-US" altLang="en-US" sz="1800">
              <a:solidFill>
                <a:schemeClr val="tx1"/>
              </a:solidFill>
            </a:endParaRPr>
          </a:p>
        </p:txBody>
      </p:sp>
      <p:sp>
        <p:nvSpPr>
          <p:cNvPr id="16" name="Rectangle 7"/>
          <p:cNvSpPr>
            <a:spLocks noChangeArrowheads="1"/>
          </p:cNvSpPr>
          <p:nvPr/>
        </p:nvSpPr>
        <p:spPr bwMode="auto">
          <a:xfrm>
            <a:off x="74432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7" name="Rectangle 8"/>
          <p:cNvSpPr>
            <a:spLocks noChangeArrowheads="1"/>
          </p:cNvSpPr>
          <p:nvPr/>
        </p:nvSpPr>
        <p:spPr bwMode="auto">
          <a:xfrm>
            <a:off x="76718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8" name="Rectangle 9"/>
          <p:cNvSpPr>
            <a:spLocks noChangeArrowheads="1"/>
          </p:cNvSpPr>
          <p:nvPr/>
        </p:nvSpPr>
        <p:spPr bwMode="auto">
          <a:xfrm>
            <a:off x="79004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9" name="Text Box 10"/>
          <p:cNvSpPr txBox="1">
            <a:spLocks noChangeArrowheads="1"/>
          </p:cNvSpPr>
          <p:nvPr/>
        </p:nvSpPr>
        <p:spPr bwMode="auto">
          <a:xfrm>
            <a:off x="8129016" y="6400800"/>
            <a:ext cx="53340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US" altLang="en-US" sz="1200" dirty="0" smtClean="0">
                <a:solidFill>
                  <a:srgbClr val="898989"/>
                </a:solidFill>
              </a:rPr>
              <a:t>2-28</a:t>
            </a:r>
            <a:endParaRPr lang="en-US" altLang="en-US" sz="1200" dirty="0">
              <a:ln>
                <a:solidFill>
                  <a:schemeClr val="tx1"/>
                </a:solidFill>
              </a:ln>
              <a:solidFill>
                <a:schemeClr val="tx1"/>
              </a:solidFill>
            </a:endParaRPr>
          </a:p>
        </p:txBody>
      </p:sp>
      <p:sp>
        <p:nvSpPr>
          <p:cNvPr id="20" name="Rectangle 1028"/>
          <p:cNvSpPr>
            <a:spLocks noGrp="1" noChangeArrowheads="1"/>
          </p:cNvSpPr>
          <p:nvPr>
            <p:ph idx="1"/>
          </p:nvPr>
        </p:nvSpPr>
        <p:spPr>
          <a:xfrm>
            <a:off x="2286000" y="1543876"/>
            <a:ext cx="6629400" cy="4191000"/>
          </a:xfrm>
        </p:spPr>
        <p:txBody>
          <a:bodyPr/>
          <a:lstStyle/>
          <a:p>
            <a:pPr eaLnBrk="1" hangingPunct="1"/>
            <a:r>
              <a:rPr lang="en-US" altLang="en-US" dirty="0" smtClean="0">
                <a:ea typeface="ＭＳ Ｐゴシック" panose="020B0600070205080204" pitchFamily="34" charset="-128"/>
              </a:rPr>
              <a:t>Higher physiological health, cognitive function, and substantially higher job performance</a:t>
            </a:r>
          </a:p>
          <a:p>
            <a:pPr eaLnBrk="1" hangingPunct="1"/>
            <a:r>
              <a:rPr lang="en-US" altLang="en-US" dirty="0" smtClean="0">
                <a:ea typeface="ＭＳ Ｐゴシック" panose="020B0600070205080204" pitchFamily="34" charset="-128"/>
              </a:rPr>
              <a:t>Motivates others to express gratitude (self-perpetuating)</a:t>
            </a:r>
          </a:p>
          <a:p>
            <a:pPr marL="0" indent="0" eaLnBrk="1" hangingPunct="1">
              <a:buNone/>
            </a:pPr>
            <a:endParaRPr lang="en-US" altLang="en-US" dirty="0" smtClean="0">
              <a:ea typeface="ＭＳ Ｐゴシック" panose="020B0600070205080204" pitchFamily="34" charset="-128"/>
            </a:endParaRPr>
          </a:p>
        </p:txBody>
      </p:sp>
      <p:sp>
        <p:nvSpPr>
          <p:cNvPr id="11" name="Date Placeholder 3"/>
          <p:cNvSpPr txBox="1">
            <a:spLocks/>
          </p:cNvSpPr>
          <p:nvPr/>
        </p:nvSpPr>
        <p:spPr>
          <a:xfrm>
            <a:off x="457200" y="6432550"/>
            <a:ext cx="3352800" cy="196850"/>
          </a:xfrm>
          <a:prstGeom prst="rect">
            <a:avLst/>
          </a:prstGeom>
        </p:spPr>
        <p:txBody>
          <a:bodyPr vert="horz" wrap="square" lIns="91440" tIns="45720" rIns="91440" bIns="45720" numCol="1" anchor="ctr" anchorCtr="0" compatLnSpc="1">
            <a:prstTxWarp prst="textNoShape">
              <a:avLst/>
            </a:prstTxWarp>
          </a:bodyPr>
          <a:lstStyle>
            <a:defPPr>
              <a:defRPr lang="en-US"/>
            </a:defPPr>
            <a:lvl1pPr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1pPr>
            <a:lvl2pPr marL="37931725" indent="-37474525"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5pPr>
            <a:lvl6pPr marL="4572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6pPr>
            <a:lvl7pPr marL="9144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7pPr>
            <a:lvl8pPr marL="13716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8pPr>
            <a:lvl9pPr marL="18288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9pPr>
          </a:lstStyle>
          <a:p>
            <a:pPr eaLnBrk="1" hangingPunct="1"/>
            <a:r>
              <a:rPr lang="en-US" altLang="en-US" sz="1200" dirty="0" smtClean="0">
                <a:solidFill>
                  <a:srgbClr val="898989"/>
                </a:solidFill>
              </a:rPr>
              <a:t>Copyright © 2016 Pearson Education, Inc.</a:t>
            </a:r>
            <a:endParaRPr lang="en-US" altLang="en-US" sz="1200" dirty="0">
              <a:solidFill>
                <a:srgbClr val="898989"/>
              </a:solidFill>
            </a:endParaRPr>
          </a:p>
        </p:txBody>
      </p:sp>
    </p:spTree>
    <p:extLst>
      <p:ext uri="{BB962C8B-B14F-4D97-AF65-F5344CB8AC3E}">
        <p14:creationId xmlns="" xmlns:p14="http://schemas.microsoft.com/office/powerpoint/2010/main" val="90609491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Rectangle 1027"/>
          <p:cNvSpPr>
            <a:spLocks noGrp="1" noChangeArrowheads="1"/>
          </p:cNvSpPr>
          <p:nvPr>
            <p:ph type="title"/>
          </p:nvPr>
        </p:nvSpPr>
        <p:spPr>
          <a:xfrm>
            <a:off x="1828800" y="274638"/>
            <a:ext cx="6858000" cy="1143000"/>
          </a:xfrm>
        </p:spPr>
        <p:txBody>
          <a:bodyPr/>
          <a:lstStyle/>
          <a:p>
            <a:pPr eaLnBrk="1" hangingPunct="1"/>
            <a:r>
              <a:rPr lang="en-US" altLang="en-US" sz="4000" b="1" dirty="0" smtClean="0">
                <a:ea typeface="ＭＳ Ｐゴシック" panose="020B0600070205080204" pitchFamily="34" charset="-128"/>
              </a:rPr>
              <a:t>Gratitude</a:t>
            </a:r>
          </a:p>
        </p:txBody>
      </p:sp>
      <p:sp>
        <p:nvSpPr>
          <p:cNvPr id="60424" name="Line 1034"/>
          <p:cNvSpPr>
            <a:spLocks noChangeShapeType="1"/>
          </p:cNvSpPr>
          <p:nvPr/>
        </p:nvSpPr>
        <p:spPr bwMode="auto">
          <a:xfrm>
            <a:off x="2286000" y="6248400"/>
            <a:ext cx="6400800" cy="0"/>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anchor="ctr"/>
          <a:lstStyle/>
          <a:p>
            <a:endParaRPr lang="en-US"/>
          </a:p>
        </p:txBody>
      </p:sp>
      <p:sp>
        <p:nvSpPr>
          <p:cNvPr id="14" name="Rectangle 2"/>
          <p:cNvSpPr>
            <a:spLocks noChangeArrowheads="1"/>
          </p:cNvSpPr>
          <p:nvPr/>
        </p:nvSpPr>
        <p:spPr bwMode="auto">
          <a:xfrm>
            <a:off x="393700" y="346075"/>
            <a:ext cx="1358900" cy="5902325"/>
          </a:xfrm>
          <a:prstGeom prst="rect">
            <a:avLst/>
          </a:prstGeom>
          <a:solidFill>
            <a:srgbClr val="0084CF"/>
          </a:solidFill>
          <a:ln w="9525">
            <a:solidFill>
              <a:srgbClr val="000000"/>
            </a:solidFill>
            <a:miter lim="800000"/>
            <a:headEnd/>
            <a:tailEnd/>
          </a:ln>
        </p:spPr>
        <p:txBody>
          <a:bodyPr/>
          <a:lstStyle>
            <a:lvl1pPr marL="24161750" indent="-24161750" eaLnBrk="0" hangingPunct="0">
              <a:defRPr sz="4400">
                <a:solidFill>
                  <a:schemeClr val="tx2"/>
                </a:solidFill>
                <a:latin typeface="Arial" panose="020B0604020202020204" pitchFamily="34" charset="0"/>
                <a:ea typeface="ＭＳ Ｐゴシック" panose="020B0600070205080204" pitchFamily="34" charset="-128"/>
              </a:defRPr>
            </a:lvl1pPr>
            <a:lvl2pPr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lvl="1" algn="l" eaLnBrk="1" hangingPunct="1"/>
            <a:endParaRPr lang="en-US" altLang="en-US" sz="1800">
              <a:solidFill>
                <a:schemeClr val="tx1"/>
              </a:solidFill>
            </a:endParaRPr>
          </a:p>
        </p:txBody>
      </p:sp>
      <p:sp>
        <p:nvSpPr>
          <p:cNvPr id="16" name="Rectangle 7"/>
          <p:cNvSpPr>
            <a:spLocks noChangeArrowheads="1"/>
          </p:cNvSpPr>
          <p:nvPr/>
        </p:nvSpPr>
        <p:spPr bwMode="auto">
          <a:xfrm>
            <a:off x="74432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7" name="Rectangle 8"/>
          <p:cNvSpPr>
            <a:spLocks noChangeArrowheads="1"/>
          </p:cNvSpPr>
          <p:nvPr/>
        </p:nvSpPr>
        <p:spPr bwMode="auto">
          <a:xfrm>
            <a:off x="76718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8" name="Rectangle 9"/>
          <p:cNvSpPr>
            <a:spLocks noChangeArrowheads="1"/>
          </p:cNvSpPr>
          <p:nvPr/>
        </p:nvSpPr>
        <p:spPr bwMode="auto">
          <a:xfrm>
            <a:off x="79004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9" name="Text Box 10"/>
          <p:cNvSpPr txBox="1">
            <a:spLocks noChangeArrowheads="1"/>
          </p:cNvSpPr>
          <p:nvPr/>
        </p:nvSpPr>
        <p:spPr bwMode="auto">
          <a:xfrm>
            <a:off x="8129016" y="6400800"/>
            <a:ext cx="53340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US" altLang="en-US" sz="1200" dirty="0" smtClean="0">
                <a:solidFill>
                  <a:srgbClr val="898989"/>
                </a:solidFill>
              </a:rPr>
              <a:t>2-29</a:t>
            </a:r>
            <a:endParaRPr lang="en-US" altLang="en-US" sz="1200" dirty="0">
              <a:ln>
                <a:solidFill>
                  <a:schemeClr val="tx1"/>
                </a:solidFill>
              </a:ln>
              <a:solidFill>
                <a:schemeClr val="tx1"/>
              </a:solidFill>
            </a:endParaRPr>
          </a:p>
        </p:txBody>
      </p:sp>
      <p:sp>
        <p:nvSpPr>
          <p:cNvPr id="11" name="Date Placeholder 3"/>
          <p:cNvSpPr txBox="1">
            <a:spLocks/>
          </p:cNvSpPr>
          <p:nvPr/>
        </p:nvSpPr>
        <p:spPr>
          <a:xfrm>
            <a:off x="457200" y="6432550"/>
            <a:ext cx="3352800" cy="196850"/>
          </a:xfrm>
          <a:prstGeom prst="rect">
            <a:avLst/>
          </a:prstGeom>
        </p:spPr>
        <p:txBody>
          <a:bodyPr vert="horz" wrap="square" lIns="91440" tIns="45720" rIns="91440" bIns="45720" numCol="1" anchor="ctr" anchorCtr="0" compatLnSpc="1">
            <a:prstTxWarp prst="textNoShape">
              <a:avLst/>
            </a:prstTxWarp>
          </a:bodyPr>
          <a:lstStyle>
            <a:defPPr>
              <a:defRPr lang="en-US"/>
            </a:defPPr>
            <a:lvl1pPr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1pPr>
            <a:lvl2pPr marL="37931725" indent="-37474525"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5pPr>
            <a:lvl6pPr marL="4572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6pPr>
            <a:lvl7pPr marL="9144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7pPr>
            <a:lvl8pPr marL="13716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8pPr>
            <a:lvl9pPr marL="18288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9pPr>
          </a:lstStyle>
          <a:p>
            <a:pPr eaLnBrk="1" hangingPunct="1"/>
            <a:r>
              <a:rPr lang="en-US" altLang="en-US" sz="1200" dirty="0" smtClean="0">
                <a:solidFill>
                  <a:srgbClr val="898989"/>
                </a:solidFill>
              </a:rPr>
              <a:t>Copyright © 2016 Pearson Education, Inc.</a:t>
            </a:r>
            <a:endParaRPr lang="en-US" altLang="en-US" sz="1200" dirty="0">
              <a:solidFill>
                <a:srgbClr val="898989"/>
              </a:solidFill>
            </a:endParaRPr>
          </a:p>
        </p:txBody>
      </p:sp>
      <p:pic>
        <p:nvPicPr>
          <p:cNvPr id="2" name="Picture 1"/>
          <p:cNvPicPr>
            <a:picLocks noChangeAspect="1"/>
          </p:cNvPicPr>
          <p:nvPr/>
        </p:nvPicPr>
        <p:blipFill>
          <a:blip r:embed="rId3"/>
          <a:stretch>
            <a:fillRect/>
          </a:stretch>
        </p:blipFill>
        <p:spPr>
          <a:xfrm>
            <a:off x="1831848" y="2165350"/>
            <a:ext cx="7045542" cy="1759744"/>
          </a:xfrm>
          <a:prstGeom prst="rect">
            <a:avLst/>
          </a:prstGeom>
        </p:spPr>
      </p:pic>
    </p:spTree>
    <p:extLst>
      <p:ext uri="{BB962C8B-B14F-4D97-AF65-F5344CB8AC3E}">
        <p14:creationId xmlns="" xmlns:p14="http://schemas.microsoft.com/office/powerpoint/2010/main" val="153471205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0902" name="Rectangle 3"/>
          <p:cNvSpPr>
            <a:spLocks noGrp="1" noChangeArrowheads="1"/>
          </p:cNvSpPr>
          <p:nvPr>
            <p:ph type="title"/>
          </p:nvPr>
        </p:nvSpPr>
        <p:spPr>
          <a:xfrm>
            <a:off x="1828800" y="274638"/>
            <a:ext cx="6858000" cy="1143000"/>
          </a:xfrm>
        </p:spPr>
        <p:txBody>
          <a:bodyPr rtlCol="0">
            <a:normAutofit fontScale="90000"/>
          </a:bodyPr>
          <a:lstStyle/>
          <a:p>
            <a:pPr eaLnBrk="1" fontAlgn="auto" hangingPunct="1">
              <a:spcAft>
                <a:spcPts val="0"/>
              </a:spcAft>
              <a:defRPr/>
            </a:pPr>
            <a:r>
              <a:rPr lang="en-US" sz="4000" b="1" dirty="0" smtClean="0">
                <a:ea typeface="+mj-ea"/>
                <a:cs typeface="+mj-cs"/>
              </a:rPr>
              <a:t>Temporary Stress Reduction Techniques</a:t>
            </a:r>
          </a:p>
        </p:txBody>
      </p:sp>
      <p:sp>
        <p:nvSpPr>
          <p:cNvPr id="68611" name="Rectangle 4"/>
          <p:cNvSpPr>
            <a:spLocks noGrp="1" noChangeArrowheads="1"/>
          </p:cNvSpPr>
          <p:nvPr>
            <p:ph idx="1"/>
          </p:nvPr>
        </p:nvSpPr>
        <p:spPr>
          <a:xfrm>
            <a:off x="2133600" y="1905000"/>
            <a:ext cx="6324600" cy="3886200"/>
          </a:xfrm>
        </p:spPr>
        <p:txBody>
          <a:bodyPr/>
          <a:lstStyle/>
          <a:p>
            <a:pPr marL="234950" indent="-234950" eaLnBrk="1" hangingPunct="1"/>
            <a:r>
              <a:rPr lang="en-US" altLang="en-US" dirty="0" smtClean="0">
                <a:ea typeface="ＭＳ Ｐゴシック" panose="020B0600070205080204" pitchFamily="34" charset="-128"/>
              </a:rPr>
              <a:t>Physiological Techniques</a:t>
            </a:r>
          </a:p>
          <a:p>
            <a:pPr marL="1222375" lvl="1" indent="-533400" eaLnBrk="1" hangingPunct="1"/>
            <a:r>
              <a:rPr lang="en-US" altLang="en-US" dirty="0" smtClean="0">
                <a:ea typeface="ＭＳ Ｐゴシック" panose="020B0600070205080204" pitchFamily="34" charset="-128"/>
              </a:rPr>
              <a:t>Muscle relaxation</a:t>
            </a:r>
          </a:p>
          <a:p>
            <a:pPr marL="1222375" lvl="1" indent="-533400" eaLnBrk="1" hangingPunct="1"/>
            <a:r>
              <a:rPr lang="en-US" altLang="en-US" dirty="0" smtClean="0">
                <a:ea typeface="ＭＳ Ｐゴシック" panose="020B0600070205080204" pitchFamily="34" charset="-128"/>
              </a:rPr>
              <a:t>Deep breathing</a:t>
            </a:r>
          </a:p>
          <a:p>
            <a:pPr marL="234950" indent="-234950" eaLnBrk="1" hangingPunct="1"/>
            <a:r>
              <a:rPr lang="en-US" altLang="en-US" dirty="0" smtClean="0">
                <a:ea typeface="ＭＳ Ｐゴシック" panose="020B0600070205080204" pitchFamily="34" charset="-128"/>
              </a:rPr>
              <a:t>Psychological Techniques</a:t>
            </a:r>
          </a:p>
          <a:p>
            <a:pPr marL="1222375" lvl="1" indent="-533400" eaLnBrk="1" hangingPunct="1"/>
            <a:r>
              <a:rPr lang="en-US" altLang="en-US" dirty="0" smtClean="0">
                <a:ea typeface="ＭＳ Ｐゴシック" panose="020B0600070205080204" pitchFamily="34" charset="-128"/>
              </a:rPr>
              <a:t>Imagery and fantasy</a:t>
            </a:r>
          </a:p>
          <a:p>
            <a:pPr marL="1222375" lvl="1" indent="-533400" eaLnBrk="1" hangingPunct="1"/>
            <a:r>
              <a:rPr lang="en-US" altLang="en-US" dirty="0" smtClean="0">
                <a:ea typeface="ＭＳ Ｐゴシック" panose="020B0600070205080204" pitchFamily="34" charset="-128"/>
              </a:rPr>
              <a:t>Rehearsal</a:t>
            </a:r>
          </a:p>
        </p:txBody>
      </p:sp>
      <p:sp>
        <p:nvSpPr>
          <p:cNvPr id="68616" name="Line 12"/>
          <p:cNvSpPr>
            <a:spLocks noChangeShapeType="1"/>
          </p:cNvSpPr>
          <p:nvPr/>
        </p:nvSpPr>
        <p:spPr bwMode="auto">
          <a:xfrm>
            <a:off x="2286000" y="6248400"/>
            <a:ext cx="6400800" cy="0"/>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anchor="ctr"/>
          <a:lstStyle/>
          <a:p>
            <a:endParaRPr lang="en-US"/>
          </a:p>
        </p:txBody>
      </p:sp>
      <p:sp>
        <p:nvSpPr>
          <p:cNvPr id="13" name="Rectangle 2"/>
          <p:cNvSpPr>
            <a:spLocks noChangeArrowheads="1"/>
          </p:cNvSpPr>
          <p:nvPr/>
        </p:nvSpPr>
        <p:spPr bwMode="auto">
          <a:xfrm>
            <a:off x="393700" y="346075"/>
            <a:ext cx="1358900" cy="5902325"/>
          </a:xfrm>
          <a:prstGeom prst="rect">
            <a:avLst/>
          </a:prstGeom>
          <a:solidFill>
            <a:srgbClr val="0084CF"/>
          </a:solidFill>
          <a:ln w="9525">
            <a:solidFill>
              <a:srgbClr val="000000"/>
            </a:solidFill>
            <a:miter lim="800000"/>
            <a:headEnd/>
            <a:tailEnd/>
          </a:ln>
        </p:spPr>
        <p:txBody>
          <a:bodyPr/>
          <a:lstStyle>
            <a:lvl1pPr marL="24161750" indent="-24161750" eaLnBrk="0" hangingPunct="0">
              <a:defRPr sz="4400">
                <a:solidFill>
                  <a:schemeClr val="tx2"/>
                </a:solidFill>
                <a:latin typeface="Arial" panose="020B0604020202020204" pitchFamily="34" charset="0"/>
                <a:ea typeface="ＭＳ Ｐゴシック" panose="020B0600070205080204" pitchFamily="34" charset="-128"/>
              </a:defRPr>
            </a:lvl1pPr>
            <a:lvl2pPr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lvl="1" algn="l" eaLnBrk="1" hangingPunct="1"/>
            <a:endParaRPr lang="en-US" altLang="en-US" sz="1800">
              <a:solidFill>
                <a:schemeClr val="tx1"/>
              </a:solidFill>
            </a:endParaRPr>
          </a:p>
        </p:txBody>
      </p:sp>
      <p:sp>
        <p:nvSpPr>
          <p:cNvPr id="15" name="Rectangle 7"/>
          <p:cNvSpPr>
            <a:spLocks noChangeArrowheads="1"/>
          </p:cNvSpPr>
          <p:nvPr/>
        </p:nvSpPr>
        <p:spPr bwMode="auto">
          <a:xfrm>
            <a:off x="74432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6" name="Rectangle 8"/>
          <p:cNvSpPr>
            <a:spLocks noChangeArrowheads="1"/>
          </p:cNvSpPr>
          <p:nvPr/>
        </p:nvSpPr>
        <p:spPr bwMode="auto">
          <a:xfrm>
            <a:off x="76718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7" name="Rectangle 9"/>
          <p:cNvSpPr>
            <a:spLocks noChangeArrowheads="1"/>
          </p:cNvSpPr>
          <p:nvPr/>
        </p:nvSpPr>
        <p:spPr bwMode="auto">
          <a:xfrm>
            <a:off x="79004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8" name="Text Box 10"/>
          <p:cNvSpPr txBox="1">
            <a:spLocks noChangeArrowheads="1"/>
          </p:cNvSpPr>
          <p:nvPr/>
        </p:nvSpPr>
        <p:spPr bwMode="auto">
          <a:xfrm>
            <a:off x="8129016" y="6400800"/>
            <a:ext cx="68580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US" altLang="en-US" sz="1200" dirty="0" smtClean="0">
                <a:solidFill>
                  <a:srgbClr val="898989"/>
                </a:solidFill>
              </a:rPr>
              <a:t>2-30</a:t>
            </a:r>
            <a:endParaRPr lang="en-US" altLang="en-US" sz="1200" dirty="0">
              <a:ln>
                <a:solidFill>
                  <a:schemeClr val="tx1"/>
                </a:solidFill>
              </a:ln>
              <a:solidFill>
                <a:schemeClr val="tx1"/>
              </a:solidFill>
            </a:endParaRPr>
          </a:p>
        </p:txBody>
      </p:sp>
      <p:sp>
        <p:nvSpPr>
          <p:cNvPr id="11" name="Date Placeholder 3"/>
          <p:cNvSpPr txBox="1">
            <a:spLocks/>
          </p:cNvSpPr>
          <p:nvPr/>
        </p:nvSpPr>
        <p:spPr>
          <a:xfrm>
            <a:off x="457200" y="6432550"/>
            <a:ext cx="3352800" cy="196850"/>
          </a:xfrm>
          <a:prstGeom prst="rect">
            <a:avLst/>
          </a:prstGeom>
        </p:spPr>
        <p:txBody>
          <a:bodyPr vert="horz" wrap="square" lIns="91440" tIns="45720" rIns="91440" bIns="45720" numCol="1" anchor="ctr" anchorCtr="0" compatLnSpc="1">
            <a:prstTxWarp prst="textNoShape">
              <a:avLst/>
            </a:prstTxWarp>
          </a:bodyPr>
          <a:lstStyle>
            <a:defPPr>
              <a:defRPr lang="en-US"/>
            </a:defPPr>
            <a:lvl1pPr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1pPr>
            <a:lvl2pPr marL="37931725" indent="-37474525"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5pPr>
            <a:lvl6pPr marL="4572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6pPr>
            <a:lvl7pPr marL="9144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7pPr>
            <a:lvl8pPr marL="13716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8pPr>
            <a:lvl9pPr marL="18288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9pPr>
          </a:lstStyle>
          <a:p>
            <a:pPr eaLnBrk="1" hangingPunct="1"/>
            <a:r>
              <a:rPr lang="en-US" altLang="en-US" sz="1200" dirty="0" smtClean="0">
                <a:solidFill>
                  <a:srgbClr val="898989"/>
                </a:solidFill>
              </a:rPr>
              <a:t>Copyright © 2016 Pearson Education, Inc.</a:t>
            </a:r>
            <a:endParaRPr lang="en-US" altLang="en-US" sz="1200" dirty="0">
              <a:solidFill>
                <a:srgbClr val="898989"/>
              </a:solidFill>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61" name="Line 9"/>
          <p:cNvSpPr>
            <a:spLocks noChangeShapeType="1"/>
          </p:cNvSpPr>
          <p:nvPr/>
        </p:nvSpPr>
        <p:spPr bwMode="auto">
          <a:xfrm>
            <a:off x="2286000" y="6248400"/>
            <a:ext cx="6400800" cy="0"/>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anchor="ctr"/>
          <a:lstStyle/>
          <a:p>
            <a:endParaRPr lang="en-US"/>
          </a:p>
        </p:txBody>
      </p:sp>
      <p:sp>
        <p:nvSpPr>
          <p:cNvPr id="70666" name="Rectangle 3"/>
          <p:cNvSpPr>
            <a:spLocks noGrp="1" noChangeArrowheads="1"/>
          </p:cNvSpPr>
          <p:nvPr>
            <p:ph type="title"/>
          </p:nvPr>
        </p:nvSpPr>
        <p:spPr>
          <a:xfrm>
            <a:off x="1828800" y="274638"/>
            <a:ext cx="6858000" cy="1143000"/>
          </a:xfrm>
        </p:spPr>
        <p:txBody>
          <a:bodyPr/>
          <a:lstStyle/>
          <a:p>
            <a:pPr eaLnBrk="1" hangingPunct="1"/>
            <a:r>
              <a:rPr lang="en-US" altLang="en-US" sz="4000" b="1" smtClean="0">
                <a:ea typeface="ＭＳ Ｐゴシック" panose="020B0600070205080204" pitchFamily="34" charset="-128"/>
              </a:rPr>
              <a:t>Behavioral Guidelines</a:t>
            </a:r>
          </a:p>
        </p:txBody>
      </p:sp>
      <p:sp>
        <p:nvSpPr>
          <p:cNvPr id="70667" name="Rectangle 4"/>
          <p:cNvSpPr txBox="1">
            <a:spLocks noChangeArrowheads="1"/>
          </p:cNvSpPr>
          <p:nvPr/>
        </p:nvSpPr>
        <p:spPr bwMode="auto">
          <a:xfrm>
            <a:off x="2133600" y="1600200"/>
            <a:ext cx="6324600" cy="472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234950" indent="-234950">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buFontTx/>
              <a:buChar char="•"/>
            </a:pPr>
            <a:r>
              <a:rPr lang="en-US" altLang="en-US" sz="2800" dirty="0" smtClean="0"/>
              <a:t>Address stress by first trying to eliminate stressors, then focus on developing resiliency and well-being</a:t>
            </a:r>
          </a:p>
          <a:p>
            <a:pPr eaLnBrk="1" hangingPunct="1">
              <a:buFontTx/>
              <a:buChar char="•"/>
            </a:pPr>
            <a:r>
              <a:rPr lang="en-US" altLang="en-US" sz="2800" dirty="0" smtClean="0"/>
              <a:t>Use proven time management practices</a:t>
            </a:r>
          </a:p>
          <a:p>
            <a:pPr eaLnBrk="1" hangingPunct="1">
              <a:buFontTx/>
              <a:buChar char="•"/>
            </a:pPr>
            <a:r>
              <a:rPr lang="en-US" altLang="en-US" sz="2800" dirty="0" smtClean="0"/>
              <a:t>Build collaborative relationships with individuals based on mutual trust, respect, honesty, and kindness</a:t>
            </a:r>
          </a:p>
          <a:p>
            <a:pPr marL="0" indent="0" eaLnBrk="1" hangingPunct="1">
              <a:buNone/>
            </a:pPr>
            <a:endParaRPr lang="en-US" altLang="en-US" sz="2800" dirty="0"/>
          </a:p>
        </p:txBody>
      </p:sp>
      <p:sp>
        <p:nvSpPr>
          <p:cNvPr id="12" name="Rectangle 2"/>
          <p:cNvSpPr>
            <a:spLocks noChangeArrowheads="1"/>
          </p:cNvSpPr>
          <p:nvPr/>
        </p:nvSpPr>
        <p:spPr bwMode="auto">
          <a:xfrm>
            <a:off x="393700" y="346075"/>
            <a:ext cx="1358900" cy="5902325"/>
          </a:xfrm>
          <a:prstGeom prst="rect">
            <a:avLst/>
          </a:prstGeom>
          <a:solidFill>
            <a:srgbClr val="0084CF"/>
          </a:solidFill>
          <a:ln w="9525">
            <a:solidFill>
              <a:srgbClr val="000000"/>
            </a:solidFill>
            <a:miter lim="800000"/>
            <a:headEnd/>
            <a:tailEnd/>
          </a:ln>
        </p:spPr>
        <p:txBody>
          <a:bodyPr/>
          <a:lstStyle>
            <a:lvl1pPr marL="24161750" indent="-24161750" eaLnBrk="0" hangingPunct="0">
              <a:defRPr sz="4400">
                <a:solidFill>
                  <a:schemeClr val="tx2"/>
                </a:solidFill>
                <a:latin typeface="Arial" panose="020B0604020202020204" pitchFamily="34" charset="0"/>
                <a:ea typeface="ＭＳ Ｐゴシック" panose="020B0600070205080204" pitchFamily="34" charset="-128"/>
              </a:defRPr>
            </a:lvl1pPr>
            <a:lvl2pPr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lvl="1" algn="l" eaLnBrk="1" hangingPunct="1"/>
            <a:endParaRPr lang="en-US" altLang="en-US" sz="1800">
              <a:solidFill>
                <a:schemeClr val="tx1"/>
              </a:solidFill>
            </a:endParaRPr>
          </a:p>
        </p:txBody>
      </p:sp>
      <p:sp>
        <p:nvSpPr>
          <p:cNvPr id="14" name="Rectangle 7"/>
          <p:cNvSpPr>
            <a:spLocks noChangeArrowheads="1"/>
          </p:cNvSpPr>
          <p:nvPr/>
        </p:nvSpPr>
        <p:spPr bwMode="auto">
          <a:xfrm>
            <a:off x="74432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5" name="Rectangle 8"/>
          <p:cNvSpPr>
            <a:spLocks noChangeArrowheads="1"/>
          </p:cNvSpPr>
          <p:nvPr/>
        </p:nvSpPr>
        <p:spPr bwMode="auto">
          <a:xfrm>
            <a:off x="76718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6" name="Rectangle 9"/>
          <p:cNvSpPr>
            <a:spLocks noChangeArrowheads="1"/>
          </p:cNvSpPr>
          <p:nvPr/>
        </p:nvSpPr>
        <p:spPr bwMode="auto">
          <a:xfrm>
            <a:off x="79004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7" name="Text Box 10"/>
          <p:cNvSpPr txBox="1">
            <a:spLocks noChangeArrowheads="1"/>
          </p:cNvSpPr>
          <p:nvPr/>
        </p:nvSpPr>
        <p:spPr bwMode="auto">
          <a:xfrm>
            <a:off x="8129016" y="6400800"/>
            <a:ext cx="53340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US" altLang="en-US" sz="1200" dirty="0" smtClean="0">
                <a:solidFill>
                  <a:srgbClr val="898989"/>
                </a:solidFill>
              </a:rPr>
              <a:t>2-31</a:t>
            </a:r>
            <a:endParaRPr lang="en-US" altLang="en-US" sz="1200" dirty="0">
              <a:ln>
                <a:solidFill>
                  <a:schemeClr val="tx1"/>
                </a:solidFill>
              </a:ln>
              <a:solidFill>
                <a:schemeClr val="tx1"/>
              </a:solidFill>
            </a:endParaRPr>
          </a:p>
        </p:txBody>
      </p:sp>
      <p:sp>
        <p:nvSpPr>
          <p:cNvPr id="11" name="Date Placeholder 3"/>
          <p:cNvSpPr txBox="1">
            <a:spLocks/>
          </p:cNvSpPr>
          <p:nvPr/>
        </p:nvSpPr>
        <p:spPr>
          <a:xfrm>
            <a:off x="457200" y="6432550"/>
            <a:ext cx="3352800" cy="196850"/>
          </a:xfrm>
          <a:prstGeom prst="rect">
            <a:avLst/>
          </a:prstGeom>
        </p:spPr>
        <p:txBody>
          <a:bodyPr vert="horz" wrap="square" lIns="91440" tIns="45720" rIns="91440" bIns="45720" numCol="1" anchor="ctr" anchorCtr="0" compatLnSpc="1">
            <a:prstTxWarp prst="textNoShape">
              <a:avLst/>
            </a:prstTxWarp>
          </a:bodyPr>
          <a:lstStyle>
            <a:defPPr>
              <a:defRPr lang="en-US"/>
            </a:defPPr>
            <a:lvl1pPr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1pPr>
            <a:lvl2pPr marL="37931725" indent="-37474525"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5pPr>
            <a:lvl6pPr marL="4572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6pPr>
            <a:lvl7pPr marL="9144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7pPr>
            <a:lvl8pPr marL="13716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8pPr>
            <a:lvl9pPr marL="18288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9pPr>
          </a:lstStyle>
          <a:p>
            <a:pPr eaLnBrk="1" hangingPunct="1"/>
            <a:r>
              <a:rPr lang="en-US" altLang="en-US" sz="1200" dirty="0" smtClean="0">
                <a:solidFill>
                  <a:srgbClr val="898989"/>
                </a:solidFill>
              </a:rPr>
              <a:t>Copyright © 2016 Pearson Education, Inc.</a:t>
            </a:r>
            <a:endParaRPr lang="en-US" altLang="en-US" sz="1200" dirty="0">
              <a:solidFill>
                <a:srgbClr val="898989"/>
              </a:solidFill>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9" name="Line 9"/>
          <p:cNvSpPr>
            <a:spLocks noChangeShapeType="1"/>
          </p:cNvSpPr>
          <p:nvPr/>
        </p:nvSpPr>
        <p:spPr bwMode="auto">
          <a:xfrm>
            <a:off x="2286000" y="6248400"/>
            <a:ext cx="6400800" cy="0"/>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anchor="ctr"/>
          <a:lstStyle/>
          <a:p>
            <a:endParaRPr lang="en-US"/>
          </a:p>
        </p:txBody>
      </p:sp>
      <p:sp>
        <p:nvSpPr>
          <p:cNvPr id="72714" name="Rectangle 3"/>
          <p:cNvSpPr>
            <a:spLocks noGrp="1" noChangeArrowheads="1"/>
          </p:cNvSpPr>
          <p:nvPr>
            <p:ph type="title"/>
          </p:nvPr>
        </p:nvSpPr>
        <p:spPr>
          <a:xfrm>
            <a:off x="1828800" y="274638"/>
            <a:ext cx="6858000" cy="1143000"/>
          </a:xfrm>
        </p:spPr>
        <p:txBody>
          <a:bodyPr/>
          <a:lstStyle/>
          <a:p>
            <a:pPr eaLnBrk="1" hangingPunct="1"/>
            <a:r>
              <a:rPr lang="en-US" altLang="en-US" sz="4000" b="1" smtClean="0">
                <a:ea typeface="ＭＳ Ｐゴシック" panose="020B0600070205080204" pitchFamily="34" charset="-128"/>
              </a:rPr>
              <a:t>Behavioral Guidelines</a:t>
            </a:r>
          </a:p>
        </p:txBody>
      </p:sp>
      <p:sp>
        <p:nvSpPr>
          <p:cNvPr id="72715" name="Rectangle 4"/>
          <p:cNvSpPr txBox="1">
            <a:spLocks noChangeArrowheads="1"/>
          </p:cNvSpPr>
          <p:nvPr/>
        </p:nvSpPr>
        <p:spPr bwMode="auto">
          <a:xfrm>
            <a:off x="2133600" y="1524000"/>
            <a:ext cx="6324600" cy="472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234950" indent="-234950">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buFontTx/>
              <a:buChar char="•"/>
            </a:pPr>
            <a:r>
              <a:rPr lang="en-US" altLang="en-US" sz="2800" dirty="0"/>
              <a:t>Consciously work to improve your emotional </a:t>
            </a:r>
            <a:r>
              <a:rPr lang="en-US" altLang="en-US" sz="2800" dirty="0" smtClean="0"/>
              <a:t>intelligence</a:t>
            </a:r>
          </a:p>
          <a:p>
            <a:pPr eaLnBrk="1" hangingPunct="1">
              <a:buFontTx/>
              <a:buChar char="•"/>
            </a:pPr>
            <a:r>
              <a:rPr lang="en-US" altLang="en-US" sz="2800" dirty="0" smtClean="0"/>
              <a:t>Try redesigning your work to increase its skill variety, importance, task identity, autonomy, and feedback</a:t>
            </a:r>
          </a:p>
          <a:p>
            <a:pPr eaLnBrk="1" hangingPunct="1">
              <a:buFontTx/>
              <a:buChar char="•"/>
            </a:pPr>
            <a:r>
              <a:rPr lang="en-US" altLang="en-US" sz="2800" dirty="0"/>
              <a:t>Reaffirm priorities and short-term goals that provide direction and focus to </a:t>
            </a:r>
            <a:r>
              <a:rPr lang="en-US" altLang="en-US" sz="2800" dirty="0" smtClean="0"/>
              <a:t>activities</a:t>
            </a:r>
          </a:p>
          <a:p>
            <a:pPr eaLnBrk="1" hangingPunct="1">
              <a:buFontTx/>
              <a:buNone/>
            </a:pPr>
            <a:endParaRPr lang="en-US" altLang="en-US" sz="2800" dirty="0"/>
          </a:p>
        </p:txBody>
      </p:sp>
      <p:sp>
        <p:nvSpPr>
          <p:cNvPr id="12" name="Rectangle 2"/>
          <p:cNvSpPr>
            <a:spLocks noChangeArrowheads="1"/>
          </p:cNvSpPr>
          <p:nvPr/>
        </p:nvSpPr>
        <p:spPr bwMode="auto">
          <a:xfrm>
            <a:off x="393700" y="346075"/>
            <a:ext cx="1358900" cy="5902325"/>
          </a:xfrm>
          <a:prstGeom prst="rect">
            <a:avLst/>
          </a:prstGeom>
          <a:solidFill>
            <a:srgbClr val="0084CF"/>
          </a:solidFill>
          <a:ln w="9525">
            <a:solidFill>
              <a:srgbClr val="000000"/>
            </a:solidFill>
            <a:miter lim="800000"/>
            <a:headEnd/>
            <a:tailEnd/>
          </a:ln>
        </p:spPr>
        <p:txBody>
          <a:bodyPr/>
          <a:lstStyle>
            <a:lvl1pPr marL="24161750" indent="-24161750" eaLnBrk="0" hangingPunct="0">
              <a:defRPr sz="4400">
                <a:solidFill>
                  <a:schemeClr val="tx2"/>
                </a:solidFill>
                <a:latin typeface="Arial" panose="020B0604020202020204" pitchFamily="34" charset="0"/>
                <a:ea typeface="ＭＳ Ｐゴシック" panose="020B0600070205080204" pitchFamily="34" charset="-128"/>
              </a:defRPr>
            </a:lvl1pPr>
            <a:lvl2pPr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lvl="1" algn="l" eaLnBrk="1" hangingPunct="1"/>
            <a:endParaRPr lang="en-US" altLang="en-US" sz="1800">
              <a:solidFill>
                <a:schemeClr val="tx1"/>
              </a:solidFill>
            </a:endParaRPr>
          </a:p>
        </p:txBody>
      </p:sp>
      <p:sp>
        <p:nvSpPr>
          <p:cNvPr id="14" name="Rectangle 7"/>
          <p:cNvSpPr>
            <a:spLocks noChangeArrowheads="1"/>
          </p:cNvSpPr>
          <p:nvPr/>
        </p:nvSpPr>
        <p:spPr bwMode="auto">
          <a:xfrm>
            <a:off x="74432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5" name="Rectangle 8"/>
          <p:cNvSpPr>
            <a:spLocks noChangeArrowheads="1"/>
          </p:cNvSpPr>
          <p:nvPr/>
        </p:nvSpPr>
        <p:spPr bwMode="auto">
          <a:xfrm>
            <a:off x="76718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6" name="Rectangle 9"/>
          <p:cNvSpPr>
            <a:spLocks noChangeArrowheads="1"/>
          </p:cNvSpPr>
          <p:nvPr/>
        </p:nvSpPr>
        <p:spPr bwMode="auto">
          <a:xfrm>
            <a:off x="79004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7" name="Text Box 10"/>
          <p:cNvSpPr txBox="1">
            <a:spLocks noChangeArrowheads="1"/>
          </p:cNvSpPr>
          <p:nvPr/>
        </p:nvSpPr>
        <p:spPr bwMode="auto">
          <a:xfrm>
            <a:off x="8129016" y="6400800"/>
            <a:ext cx="53340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US" altLang="en-US" sz="1200" dirty="0" smtClean="0">
                <a:solidFill>
                  <a:srgbClr val="898989"/>
                </a:solidFill>
              </a:rPr>
              <a:t>2-32</a:t>
            </a:r>
            <a:endParaRPr lang="en-US" altLang="en-US" sz="1200" dirty="0">
              <a:ln>
                <a:solidFill>
                  <a:schemeClr val="tx1"/>
                </a:solidFill>
              </a:ln>
              <a:solidFill>
                <a:schemeClr val="tx1"/>
              </a:solidFill>
            </a:endParaRPr>
          </a:p>
        </p:txBody>
      </p:sp>
      <p:sp>
        <p:nvSpPr>
          <p:cNvPr id="11" name="Date Placeholder 3"/>
          <p:cNvSpPr txBox="1">
            <a:spLocks/>
          </p:cNvSpPr>
          <p:nvPr/>
        </p:nvSpPr>
        <p:spPr>
          <a:xfrm>
            <a:off x="457200" y="6432550"/>
            <a:ext cx="3352800" cy="196850"/>
          </a:xfrm>
          <a:prstGeom prst="rect">
            <a:avLst/>
          </a:prstGeom>
        </p:spPr>
        <p:txBody>
          <a:bodyPr vert="horz" wrap="square" lIns="91440" tIns="45720" rIns="91440" bIns="45720" numCol="1" anchor="ctr" anchorCtr="0" compatLnSpc="1">
            <a:prstTxWarp prst="textNoShape">
              <a:avLst/>
            </a:prstTxWarp>
          </a:bodyPr>
          <a:lstStyle>
            <a:defPPr>
              <a:defRPr lang="en-US"/>
            </a:defPPr>
            <a:lvl1pPr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1pPr>
            <a:lvl2pPr marL="37931725" indent="-37474525"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5pPr>
            <a:lvl6pPr marL="4572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6pPr>
            <a:lvl7pPr marL="9144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7pPr>
            <a:lvl8pPr marL="13716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8pPr>
            <a:lvl9pPr marL="18288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9pPr>
          </a:lstStyle>
          <a:p>
            <a:pPr eaLnBrk="1" hangingPunct="1"/>
            <a:r>
              <a:rPr lang="en-US" altLang="en-US" sz="1200" dirty="0" smtClean="0">
                <a:solidFill>
                  <a:srgbClr val="898989"/>
                </a:solidFill>
              </a:rPr>
              <a:t>Copyright © 2016 Pearson Education, Inc.</a:t>
            </a:r>
            <a:endParaRPr lang="en-US" altLang="en-US" sz="1200" dirty="0">
              <a:solidFill>
                <a:srgbClr val="898989"/>
              </a:solidFill>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7" name="Line 9"/>
          <p:cNvSpPr>
            <a:spLocks noChangeShapeType="1"/>
          </p:cNvSpPr>
          <p:nvPr/>
        </p:nvSpPr>
        <p:spPr bwMode="auto">
          <a:xfrm>
            <a:off x="2286000" y="6248400"/>
            <a:ext cx="6400800" cy="0"/>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anchor="ctr"/>
          <a:lstStyle/>
          <a:p>
            <a:endParaRPr lang="en-US"/>
          </a:p>
        </p:txBody>
      </p:sp>
      <p:sp>
        <p:nvSpPr>
          <p:cNvPr id="74762" name="Rectangle 3"/>
          <p:cNvSpPr>
            <a:spLocks noGrp="1" noChangeArrowheads="1"/>
          </p:cNvSpPr>
          <p:nvPr>
            <p:ph type="title"/>
          </p:nvPr>
        </p:nvSpPr>
        <p:spPr>
          <a:xfrm>
            <a:off x="1828800" y="274638"/>
            <a:ext cx="6858000" cy="1143000"/>
          </a:xfrm>
        </p:spPr>
        <p:txBody>
          <a:bodyPr/>
          <a:lstStyle/>
          <a:p>
            <a:pPr eaLnBrk="1" hangingPunct="1"/>
            <a:r>
              <a:rPr lang="en-US" altLang="en-US" sz="4000" b="1" smtClean="0">
                <a:ea typeface="ＭＳ Ｐゴシック" panose="020B0600070205080204" pitchFamily="34" charset="-128"/>
              </a:rPr>
              <a:t>Behavioral Guidelines</a:t>
            </a:r>
          </a:p>
        </p:txBody>
      </p:sp>
      <p:sp>
        <p:nvSpPr>
          <p:cNvPr id="74763" name="Rectangle 4"/>
          <p:cNvSpPr txBox="1">
            <a:spLocks noChangeArrowheads="1"/>
          </p:cNvSpPr>
          <p:nvPr/>
        </p:nvSpPr>
        <p:spPr bwMode="auto">
          <a:xfrm>
            <a:off x="2133600" y="1524000"/>
            <a:ext cx="6324600" cy="472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234950" indent="-234950">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buFontTx/>
              <a:buChar char="•"/>
            </a:pPr>
            <a:r>
              <a:rPr lang="en-US" altLang="en-US" sz="2800" dirty="0" smtClean="0"/>
              <a:t>Increase your psychological resiliency through life balance, especially by consciously engaging in physical, intellectual, cultural, social, family, and spiritual activities</a:t>
            </a:r>
          </a:p>
          <a:p>
            <a:pPr eaLnBrk="1" hangingPunct="1">
              <a:buFontTx/>
              <a:buChar char="•"/>
            </a:pPr>
            <a:r>
              <a:rPr lang="en-US" altLang="en-US" sz="2800" dirty="0"/>
              <a:t>Increase hardiness by implementing a small-wins strategy</a:t>
            </a:r>
          </a:p>
          <a:p>
            <a:pPr eaLnBrk="1" hangingPunct="1">
              <a:buFontTx/>
              <a:buChar char="•"/>
            </a:pPr>
            <a:r>
              <a:rPr lang="en-US" altLang="en-US" sz="2800" dirty="0"/>
              <a:t>Learn at least one relaxation technique and practice it </a:t>
            </a:r>
            <a:r>
              <a:rPr lang="en-US" altLang="en-US" sz="2800" dirty="0" smtClean="0"/>
              <a:t>regularly</a:t>
            </a:r>
            <a:endParaRPr lang="en-US" altLang="en-US" sz="2800" dirty="0"/>
          </a:p>
        </p:txBody>
      </p:sp>
      <p:sp>
        <p:nvSpPr>
          <p:cNvPr id="12" name="Rectangle 2"/>
          <p:cNvSpPr>
            <a:spLocks noChangeArrowheads="1"/>
          </p:cNvSpPr>
          <p:nvPr/>
        </p:nvSpPr>
        <p:spPr bwMode="auto">
          <a:xfrm>
            <a:off x="393700" y="346075"/>
            <a:ext cx="1358900" cy="5902325"/>
          </a:xfrm>
          <a:prstGeom prst="rect">
            <a:avLst/>
          </a:prstGeom>
          <a:solidFill>
            <a:srgbClr val="0084CF"/>
          </a:solidFill>
          <a:ln w="9525">
            <a:solidFill>
              <a:srgbClr val="000000"/>
            </a:solidFill>
            <a:miter lim="800000"/>
            <a:headEnd/>
            <a:tailEnd/>
          </a:ln>
        </p:spPr>
        <p:txBody>
          <a:bodyPr/>
          <a:lstStyle>
            <a:lvl1pPr marL="24161750" indent="-24161750" eaLnBrk="0" hangingPunct="0">
              <a:defRPr sz="4400">
                <a:solidFill>
                  <a:schemeClr val="tx2"/>
                </a:solidFill>
                <a:latin typeface="Arial" panose="020B0604020202020204" pitchFamily="34" charset="0"/>
                <a:ea typeface="ＭＳ Ｐゴシック" panose="020B0600070205080204" pitchFamily="34" charset="-128"/>
              </a:defRPr>
            </a:lvl1pPr>
            <a:lvl2pPr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lvl="1" algn="l" eaLnBrk="1" hangingPunct="1"/>
            <a:endParaRPr lang="en-US" altLang="en-US" sz="1800">
              <a:solidFill>
                <a:schemeClr val="tx1"/>
              </a:solidFill>
            </a:endParaRPr>
          </a:p>
        </p:txBody>
      </p:sp>
      <p:sp>
        <p:nvSpPr>
          <p:cNvPr id="18" name="Rectangle 7"/>
          <p:cNvSpPr>
            <a:spLocks noChangeArrowheads="1"/>
          </p:cNvSpPr>
          <p:nvPr/>
        </p:nvSpPr>
        <p:spPr bwMode="auto">
          <a:xfrm>
            <a:off x="74432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9" name="Rectangle 8"/>
          <p:cNvSpPr>
            <a:spLocks noChangeArrowheads="1"/>
          </p:cNvSpPr>
          <p:nvPr/>
        </p:nvSpPr>
        <p:spPr bwMode="auto">
          <a:xfrm>
            <a:off x="76718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20" name="Rectangle 9"/>
          <p:cNvSpPr>
            <a:spLocks noChangeArrowheads="1"/>
          </p:cNvSpPr>
          <p:nvPr/>
        </p:nvSpPr>
        <p:spPr bwMode="auto">
          <a:xfrm>
            <a:off x="79004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21" name="Text Box 10"/>
          <p:cNvSpPr txBox="1">
            <a:spLocks noChangeArrowheads="1"/>
          </p:cNvSpPr>
          <p:nvPr/>
        </p:nvSpPr>
        <p:spPr bwMode="auto">
          <a:xfrm>
            <a:off x="8129016" y="6400800"/>
            <a:ext cx="53340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US" altLang="en-US" sz="1200" dirty="0" smtClean="0">
                <a:solidFill>
                  <a:srgbClr val="898989"/>
                </a:solidFill>
              </a:rPr>
              <a:t>2-33</a:t>
            </a:r>
            <a:endParaRPr lang="en-US" altLang="en-US" sz="1200" dirty="0">
              <a:ln>
                <a:solidFill>
                  <a:schemeClr val="tx1"/>
                </a:solidFill>
              </a:ln>
              <a:solidFill>
                <a:schemeClr val="tx1"/>
              </a:solidFill>
            </a:endParaRPr>
          </a:p>
        </p:txBody>
      </p:sp>
      <p:sp>
        <p:nvSpPr>
          <p:cNvPr id="11" name="Date Placeholder 3"/>
          <p:cNvSpPr txBox="1">
            <a:spLocks/>
          </p:cNvSpPr>
          <p:nvPr/>
        </p:nvSpPr>
        <p:spPr>
          <a:xfrm>
            <a:off x="457200" y="6432550"/>
            <a:ext cx="3352800" cy="196850"/>
          </a:xfrm>
          <a:prstGeom prst="rect">
            <a:avLst/>
          </a:prstGeom>
        </p:spPr>
        <p:txBody>
          <a:bodyPr vert="horz" wrap="square" lIns="91440" tIns="45720" rIns="91440" bIns="45720" numCol="1" anchor="ctr" anchorCtr="0" compatLnSpc="1">
            <a:prstTxWarp prst="textNoShape">
              <a:avLst/>
            </a:prstTxWarp>
          </a:bodyPr>
          <a:lstStyle>
            <a:defPPr>
              <a:defRPr lang="en-US"/>
            </a:defPPr>
            <a:lvl1pPr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1pPr>
            <a:lvl2pPr marL="37931725" indent="-37474525"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5pPr>
            <a:lvl6pPr marL="4572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6pPr>
            <a:lvl7pPr marL="9144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7pPr>
            <a:lvl8pPr marL="13716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8pPr>
            <a:lvl9pPr marL="18288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9pPr>
          </a:lstStyle>
          <a:p>
            <a:pPr eaLnBrk="1" hangingPunct="1"/>
            <a:r>
              <a:rPr lang="en-US" altLang="en-US" sz="1200" dirty="0" smtClean="0">
                <a:solidFill>
                  <a:srgbClr val="898989"/>
                </a:solidFill>
              </a:rPr>
              <a:t>Copyright © 2016 Pearson Education, Inc.</a:t>
            </a:r>
            <a:endParaRPr lang="en-US" altLang="en-US" sz="1200" dirty="0">
              <a:solidFill>
                <a:srgbClr val="898989"/>
              </a:solidFill>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7" name="Line 9"/>
          <p:cNvSpPr>
            <a:spLocks noChangeShapeType="1"/>
          </p:cNvSpPr>
          <p:nvPr/>
        </p:nvSpPr>
        <p:spPr bwMode="auto">
          <a:xfrm>
            <a:off x="2286000" y="6248400"/>
            <a:ext cx="6400800" cy="0"/>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anchor="ctr"/>
          <a:lstStyle/>
          <a:p>
            <a:endParaRPr lang="en-US"/>
          </a:p>
        </p:txBody>
      </p:sp>
      <p:sp>
        <p:nvSpPr>
          <p:cNvPr id="74762" name="Rectangle 3"/>
          <p:cNvSpPr>
            <a:spLocks noGrp="1" noChangeArrowheads="1"/>
          </p:cNvSpPr>
          <p:nvPr>
            <p:ph type="title"/>
          </p:nvPr>
        </p:nvSpPr>
        <p:spPr>
          <a:xfrm>
            <a:off x="1828800" y="274638"/>
            <a:ext cx="6858000" cy="1143000"/>
          </a:xfrm>
        </p:spPr>
        <p:txBody>
          <a:bodyPr/>
          <a:lstStyle/>
          <a:p>
            <a:pPr eaLnBrk="1" hangingPunct="1"/>
            <a:r>
              <a:rPr lang="en-US" altLang="en-US" sz="4000" b="1" dirty="0" smtClean="0">
                <a:ea typeface="ＭＳ Ｐゴシック" panose="020B0600070205080204" pitchFamily="34" charset="-128"/>
              </a:rPr>
              <a:t>Behavioral Guidelines</a:t>
            </a:r>
          </a:p>
        </p:txBody>
      </p:sp>
      <p:sp>
        <p:nvSpPr>
          <p:cNvPr id="74763" name="Rectangle 4"/>
          <p:cNvSpPr txBox="1">
            <a:spLocks noChangeArrowheads="1"/>
          </p:cNvSpPr>
          <p:nvPr/>
        </p:nvSpPr>
        <p:spPr bwMode="auto">
          <a:xfrm>
            <a:off x="2133600" y="1524000"/>
            <a:ext cx="6324600" cy="472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234950" indent="-234950">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buFontTx/>
              <a:buChar char="•"/>
            </a:pPr>
            <a:r>
              <a:rPr lang="en-US" altLang="en-US" sz="2800" dirty="0" smtClean="0"/>
              <a:t>Increase social resiliency</a:t>
            </a:r>
          </a:p>
          <a:p>
            <a:pPr eaLnBrk="1" hangingPunct="1">
              <a:buFontTx/>
              <a:buChar char="•"/>
            </a:pPr>
            <a:r>
              <a:rPr lang="en-US" altLang="en-US" sz="2800" dirty="0" smtClean="0"/>
              <a:t>Identify meaningfulness in work that is more important to your own reward</a:t>
            </a:r>
          </a:p>
          <a:p>
            <a:pPr eaLnBrk="1" hangingPunct="1">
              <a:buFontTx/>
              <a:buChar char="•"/>
            </a:pPr>
            <a:r>
              <a:rPr lang="en-US" altLang="en-US" sz="2800" dirty="0" smtClean="0"/>
              <a:t>Establish contribution goals that make a difference to those around you</a:t>
            </a:r>
          </a:p>
          <a:p>
            <a:pPr eaLnBrk="1" hangingPunct="1">
              <a:buFontTx/>
              <a:buChar char="•"/>
            </a:pPr>
            <a:r>
              <a:rPr lang="en-US" altLang="en-US" sz="2800" dirty="0" smtClean="0"/>
              <a:t>Implement at least one gratitude practice</a:t>
            </a:r>
          </a:p>
        </p:txBody>
      </p:sp>
      <p:sp>
        <p:nvSpPr>
          <p:cNvPr id="12" name="Rectangle 2"/>
          <p:cNvSpPr>
            <a:spLocks noChangeArrowheads="1"/>
          </p:cNvSpPr>
          <p:nvPr/>
        </p:nvSpPr>
        <p:spPr bwMode="auto">
          <a:xfrm>
            <a:off x="393700" y="346075"/>
            <a:ext cx="1358900" cy="5902325"/>
          </a:xfrm>
          <a:prstGeom prst="rect">
            <a:avLst/>
          </a:prstGeom>
          <a:solidFill>
            <a:srgbClr val="0084CF"/>
          </a:solidFill>
          <a:ln w="9525">
            <a:solidFill>
              <a:srgbClr val="000000"/>
            </a:solidFill>
            <a:miter lim="800000"/>
            <a:headEnd/>
            <a:tailEnd/>
          </a:ln>
        </p:spPr>
        <p:txBody>
          <a:bodyPr/>
          <a:lstStyle>
            <a:lvl1pPr marL="24161750" indent="-24161750" eaLnBrk="0" hangingPunct="0">
              <a:defRPr sz="4400">
                <a:solidFill>
                  <a:schemeClr val="tx2"/>
                </a:solidFill>
                <a:latin typeface="Arial" panose="020B0604020202020204" pitchFamily="34" charset="0"/>
                <a:ea typeface="ＭＳ Ｐゴシック" panose="020B0600070205080204" pitchFamily="34" charset="-128"/>
              </a:defRPr>
            </a:lvl1pPr>
            <a:lvl2pPr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lvl="1" algn="l" eaLnBrk="1" hangingPunct="1"/>
            <a:endParaRPr lang="en-US" altLang="en-US" sz="1800">
              <a:solidFill>
                <a:schemeClr val="tx1"/>
              </a:solidFill>
            </a:endParaRPr>
          </a:p>
        </p:txBody>
      </p:sp>
      <p:sp>
        <p:nvSpPr>
          <p:cNvPr id="18" name="Rectangle 7"/>
          <p:cNvSpPr>
            <a:spLocks noChangeArrowheads="1"/>
          </p:cNvSpPr>
          <p:nvPr/>
        </p:nvSpPr>
        <p:spPr bwMode="auto">
          <a:xfrm>
            <a:off x="74432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9" name="Rectangle 8"/>
          <p:cNvSpPr>
            <a:spLocks noChangeArrowheads="1"/>
          </p:cNvSpPr>
          <p:nvPr/>
        </p:nvSpPr>
        <p:spPr bwMode="auto">
          <a:xfrm>
            <a:off x="76718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20" name="Rectangle 9"/>
          <p:cNvSpPr>
            <a:spLocks noChangeArrowheads="1"/>
          </p:cNvSpPr>
          <p:nvPr/>
        </p:nvSpPr>
        <p:spPr bwMode="auto">
          <a:xfrm>
            <a:off x="79004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21" name="Text Box 10"/>
          <p:cNvSpPr txBox="1">
            <a:spLocks noChangeArrowheads="1"/>
          </p:cNvSpPr>
          <p:nvPr/>
        </p:nvSpPr>
        <p:spPr bwMode="auto">
          <a:xfrm>
            <a:off x="8129016" y="6400800"/>
            <a:ext cx="53340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US" altLang="en-US" sz="1200" dirty="0" smtClean="0">
                <a:solidFill>
                  <a:srgbClr val="898989"/>
                </a:solidFill>
              </a:rPr>
              <a:t>2-34</a:t>
            </a:r>
            <a:endParaRPr lang="en-US" altLang="en-US" sz="1200" dirty="0">
              <a:ln>
                <a:solidFill>
                  <a:schemeClr val="tx1"/>
                </a:solidFill>
              </a:ln>
              <a:solidFill>
                <a:schemeClr val="tx1"/>
              </a:solidFill>
            </a:endParaRPr>
          </a:p>
        </p:txBody>
      </p:sp>
      <p:sp>
        <p:nvSpPr>
          <p:cNvPr id="11" name="Date Placeholder 3"/>
          <p:cNvSpPr txBox="1">
            <a:spLocks/>
          </p:cNvSpPr>
          <p:nvPr/>
        </p:nvSpPr>
        <p:spPr>
          <a:xfrm>
            <a:off x="457200" y="6432550"/>
            <a:ext cx="3352800" cy="196850"/>
          </a:xfrm>
          <a:prstGeom prst="rect">
            <a:avLst/>
          </a:prstGeom>
        </p:spPr>
        <p:txBody>
          <a:bodyPr vert="horz" wrap="square" lIns="91440" tIns="45720" rIns="91440" bIns="45720" numCol="1" anchor="ctr" anchorCtr="0" compatLnSpc="1">
            <a:prstTxWarp prst="textNoShape">
              <a:avLst/>
            </a:prstTxWarp>
          </a:bodyPr>
          <a:lstStyle>
            <a:defPPr>
              <a:defRPr lang="en-US"/>
            </a:defPPr>
            <a:lvl1pPr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1pPr>
            <a:lvl2pPr marL="37931725" indent="-37474525"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5pPr>
            <a:lvl6pPr marL="4572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6pPr>
            <a:lvl7pPr marL="9144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7pPr>
            <a:lvl8pPr marL="13716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8pPr>
            <a:lvl9pPr marL="18288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9pPr>
          </a:lstStyle>
          <a:p>
            <a:pPr eaLnBrk="1" hangingPunct="1"/>
            <a:r>
              <a:rPr lang="en-US" altLang="en-US" sz="1200" dirty="0" smtClean="0">
                <a:solidFill>
                  <a:srgbClr val="898989"/>
                </a:solidFill>
              </a:rPr>
              <a:t>Copyright © 2016 Pearson Education, Inc.</a:t>
            </a:r>
            <a:endParaRPr lang="en-US" altLang="en-US" sz="1200" dirty="0">
              <a:solidFill>
                <a:srgbClr val="898989"/>
              </a:solidFill>
            </a:endParaRPr>
          </a:p>
        </p:txBody>
      </p:sp>
    </p:spTree>
    <p:extLst>
      <p:ext uri="{BB962C8B-B14F-4D97-AF65-F5344CB8AC3E}">
        <p14:creationId xmlns="" xmlns:p14="http://schemas.microsoft.com/office/powerpoint/2010/main" val="25422515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b="1" dirty="0" smtClean="0"/>
              <a:t>Major Elements of Stress</a:t>
            </a:r>
            <a:endParaRPr lang="en-US" dirty="0"/>
          </a:p>
        </p:txBody>
      </p:sp>
      <p:sp>
        <p:nvSpPr>
          <p:cNvPr id="3" name="Espace réservé du contenu 2"/>
          <p:cNvSpPr>
            <a:spLocks noGrp="1"/>
          </p:cNvSpPr>
          <p:nvPr>
            <p:ph idx="1"/>
          </p:nvPr>
        </p:nvSpPr>
        <p:spPr>
          <a:xfrm>
            <a:off x="457200" y="1600200"/>
            <a:ext cx="8229600" cy="5257800"/>
          </a:xfrm>
        </p:spPr>
        <p:txBody>
          <a:bodyPr/>
          <a:lstStyle/>
          <a:p>
            <a:r>
              <a:rPr lang="en-US" sz="2800" dirty="0" smtClean="0"/>
              <a:t>All individuals and organizations exist in an environment filled with reinforcing or opposing forces (i.e., stresses). </a:t>
            </a:r>
          </a:p>
          <a:p>
            <a:r>
              <a:rPr lang="en-US" sz="2800" dirty="0" smtClean="0"/>
              <a:t>These forces act to stimulate or inhibit the performance desired by the individual. </a:t>
            </a:r>
          </a:p>
          <a:p>
            <a:r>
              <a:rPr lang="en-US" sz="2800" dirty="0" smtClean="0"/>
              <a:t>a person’s level of performance in an organization results from factors that may either complement or contradict one another. </a:t>
            </a:r>
          </a:p>
          <a:p>
            <a:r>
              <a:rPr lang="en-US" sz="2800" dirty="0" smtClean="0"/>
              <a:t>Certain forces drive or motivate changes in behavior, while other forces restrain or block those changes</a:t>
            </a:r>
            <a:r>
              <a:rPr lang="en-US" dirty="0" smtClean="0"/>
              <a:t>.</a:t>
            </a:r>
            <a:endParaRPr lang="en-US" dirty="0"/>
          </a:p>
        </p:txBody>
      </p:sp>
      <p:sp>
        <p:nvSpPr>
          <p:cNvPr id="5" name="Espace réservé du numéro de diapositive 4"/>
          <p:cNvSpPr>
            <a:spLocks noGrp="1"/>
          </p:cNvSpPr>
          <p:nvPr>
            <p:ph type="sldNum" sz="quarter" idx="12"/>
          </p:nvPr>
        </p:nvSpPr>
        <p:spPr/>
        <p:txBody>
          <a:bodyPr/>
          <a:lstStyle/>
          <a:p>
            <a:pPr>
              <a:defRPr/>
            </a:pPr>
            <a:fld id="{A332DFF5-694C-4A9B-8F63-D30864984CDB}" type="slidenum">
              <a:rPr lang="en-US" altLang="en-US" smtClean="0"/>
              <a:pPr>
                <a:defRPr/>
              </a:pPr>
              <a:t>5</a:t>
            </a:fld>
            <a:endParaRPr lang="en-US" altLang="en-US"/>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3" name="Line 9"/>
          <p:cNvSpPr>
            <a:spLocks noChangeShapeType="1"/>
          </p:cNvSpPr>
          <p:nvPr/>
        </p:nvSpPr>
        <p:spPr bwMode="auto">
          <a:xfrm>
            <a:off x="2286000" y="6248400"/>
            <a:ext cx="6400800" cy="0"/>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anchor="ctr"/>
          <a:lstStyle/>
          <a:p>
            <a:endParaRPr lang="en-US"/>
          </a:p>
        </p:txBody>
      </p:sp>
      <p:sp>
        <p:nvSpPr>
          <p:cNvPr id="89098" name="Rectangle 3"/>
          <p:cNvSpPr>
            <a:spLocks noGrp="1" noChangeArrowheads="1"/>
          </p:cNvSpPr>
          <p:nvPr>
            <p:ph type="title"/>
          </p:nvPr>
        </p:nvSpPr>
        <p:spPr>
          <a:xfrm>
            <a:off x="1828800" y="274638"/>
            <a:ext cx="6858000" cy="1143000"/>
          </a:xfrm>
        </p:spPr>
        <p:txBody>
          <a:bodyPr/>
          <a:lstStyle/>
          <a:p>
            <a:pPr eaLnBrk="1" hangingPunct="1"/>
            <a:r>
              <a:rPr lang="en-US" altLang="en-US" sz="4000" b="1" dirty="0" smtClean="0">
                <a:ea typeface="ＭＳ Ｐゴシック" panose="020B0600070205080204" pitchFamily="34" charset="-128"/>
              </a:rPr>
              <a:t>Copyright Information</a:t>
            </a:r>
          </a:p>
        </p:txBody>
      </p:sp>
      <p:sp>
        <p:nvSpPr>
          <p:cNvPr id="13" name="Rectangle 2"/>
          <p:cNvSpPr>
            <a:spLocks noChangeArrowheads="1"/>
          </p:cNvSpPr>
          <p:nvPr/>
        </p:nvSpPr>
        <p:spPr bwMode="auto">
          <a:xfrm>
            <a:off x="393700" y="346075"/>
            <a:ext cx="1358900" cy="5902325"/>
          </a:xfrm>
          <a:prstGeom prst="rect">
            <a:avLst/>
          </a:prstGeom>
          <a:solidFill>
            <a:srgbClr val="0084CF"/>
          </a:solidFill>
          <a:ln w="9525">
            <a:solidFill>
              <a:srgbClr val="000000"/>
            </a:solidFill>
            <a:miter lim="800000"/>
            <a:headEnd/>
            <a:tailEnd/>
          </a:ln>
        </p:spPr>
        <p:txBody>
          <a:bodyPr/>
          <a:lstStyle>
            <a:lvl1pPr marL="24161750" indent="-24161750" eaLnBrk="0" hangingPunct="0">
              <a:defRPr sz="4400">
                <a:solidFill>
                  <a:schemeClr val="tx2"/>
                </a:solidFill>
                <a:latin typeface="Arial" panose="020B0604020202020204" pitchFamily="34" charset="0"/>
                <a:ea typeface="ＭＳ Ｐゴシック" panose="020B0600070205080204" pitchFamily="34" charset="-128"/>
              </a:defRPr>
            </a:lvl1pPr>
            <a:lvl2pPr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lvl="1" algn="l" eaLnBrk="1" hangingPunct="1"/>
            <a:endParaRPr lang="en-US" altLang="en-US" sz="1800">
              <a:solidFill>
                <a:schemeClr val="tx1"/>
              </a:solidFill>
            </a:endParaRPr>
          </a:p>
        </p:txBody>
      </p:sp>
      <p:sp>
        <p:nvSpPr>
          <p:cNvPr id="14" name="Text Box 10"/>
          <p:cNvSpPr txBox="1">
            <a:spLocks noChangeArrowheads="1"/>
          </p:cNvSpPr>
          <p:nvPr/>
        </p:nvSpPr>
        <p:spPr bwMode="auto">
          <a:xfrm>
            <a:off x="8129016" y="6400800"/>
            <a:ext cx="53340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US" altLang="en-US" sz="1200" dirty="0" smtClean="0">
                <a:solidFill>
                  <a:srgbClr val="898989"/>
                </a:solidFill>
              </a:rPr>
              <a:t>2-35</a:t>
            </a:r>
            <a:endParaRPr lang="en-US" altLang="en-US" sz="1200" dirty="0">
              <a:ln>
                <a:solidFill>
                  <a:schemeClr val="tx1"/>
                </a:solidFill>
              </a:ln>
              <a:solidFill>
                <a:schemeClr val="tx1"/>
              </a:solidFill>
            </a:endParaRPr>
          </a:p>
        </p:txBody>
      </p:sp>
      <p:sp>
        <p:nvSpPr>
          <p:cNvPr id="16" name="Rectangle 7"/>
          <p:cNvSpPr>
            <a:spLocks noChangeArrowheads="1"/>
          </p:cNvSpPr>
          <p:nvPr/>
        </p:nvSpPr>
        <p:spPr bwMode="auto">
          <a:xfrm>
            <a:off x="74432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7" name="Rectangle 8"/>
          <p:cNvSpPr>
            <a:spLocks noChangeArrowheads="1"/>
          </p:cNvSpPr>
          <p:nvPr/>
        </p:nvSpPr>
        <p:spPr bwMode="auto">
          <a:xfrm>
            <a:off x="76718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18" name="Rectangle 9"/>
          <p:cNvSpPr>
            <a:spLocks noChangeArrowheads="1"/>
          </p:cNvSpPr>
          <p:nvPr/>
        </p:nvSpPr>
        <p:spPr bwMode="auto">
          <a:xfrm>
            <a:off x="7900416" y="6449199"/>
            <a:ext cx="152400" cy="152400"/>
          </a:xfrm>
          <a:prstGeom prst="rect">
            <a:avLst/>
          </a:prstGeom>
          <a:solidFill>
            <a:srgbClr val="0084CF"/>
          </a:solidFill>
          <a:ln>
            <a:noFill/>
          </a:ln>
        </p:spPr>
        <p:txBody>
          <a:bodyPr wrap="none" anchor="ctr"/>
          <a:lstStyle>
            <a:lvl1pPr eaLnBrk="0" hangingPunct="0">
              <a:defRPr sz="4400">
                <a:solidFill>
                  <a:schemeClr val="tx2"/>
                </a:solidFill>
                <a:latin typeface="Arial" panose="020B0604020202020204" pitchFamily="34" charset="0"/>
                <a:ea typeface="ＭＳ Ｐゴシック" panose="020B0600070205080204" pitchFamily="34" charset="-128"/>
              </a:defRPr>
            </a:lvl1pPr>
            <a:lvl2pPr marL="37931725" indent="-37474525" eaLnBrk="0" hangingPunct="0">
              <a:defRPr sz="4400">
                <a:solidFill>
                  <a:schemeClr val="tx2"/>
                </a:solidFill>
                <a:latin typeface="Arial" panose="020B0604020202020204" pitchFamily="34" charset="0"/>
                <a:ea typeface="ＭＳ Ｐゴシック" panose="020B0600070205080204" pitchFamily="34" charset="-128"/>
              </a:defRPr>
            </a:lvl2pPr>
            <a:lvl3pPr eaLnBrk="0" hangingPunct="0">
              <a:defRPr sz="4400">
                <a:solidFill>
                  <a:schemeClr val="tx2"/>
                </a:solidFill>
                <a:latin typeface="Arial" panose="020B0604020202020204" pitchFamily="34" charset="0"/>
                <a:ea typeface="ＭＳ Ｐゴシック" panose="020B0600070205080204" pitchFamily="34" charset="-128"/>
              </a:defRPr>
            </a:lvl3pPr>
            <a:lvl4pPr eaLnBrk="0" hangingPunct="0">
              <a:defRPr sz="4400">
                <a:solidFill>
                  <a:schemeClr val="tx2"/>
                </a:solidFill>
                <a:latin typeface="Arial" panose="020B0604020202020204" pitchFamily="34" charset="0"/>
                <a:ea typeface="ＭＳ Ｐゴシック" panose="020B0600070205080204" pitchFamily="34" charset="-128"/>
              </a:defRPr>
            </a:lvl4pPr>
            <a:lvl5pPr eaLnBrk="0" hangingPunct="0">
              <a:defRPr sz="4400">
                <a:solidFill>
                  <a:schemeClr val="tx2"/>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4400">
                <a:solidFill>
                  <a:schemeClr val="tx2"/>
                </a:solidFill>
                <a:latin typeface="Arial" panose="020B0604020202020204" pitchFamily="34" charset="0"/>
                <a:ea typeface="ＭＳ Ｐゴシック" panose="020B0600070205080204" pitchFamily="34" charset="-128"/>
              </a:defRPr>
            </a:lvl9pPr>
          </a:lstStyle>
          <a:p>
            <a:pPr eaLnBrk="1" hangingPunct="1"/>
            <a:endParaRPr lang="en-US" altLang="en-US"/>
          </a:p>
        </p:txBody>
      </p:sp>
      <p:pic>
        <p:nvPicPr>
          <p:cNvPr id="2" name="Picture 1"/>
          <p:cNvPicPr>
            <a:picLocks noChangeAspect="1"/>
          </p:cNvPicPr>
          <p:nvPr/>
        </p:nvPicPr>
        <p:blipFill>
          <a:blip r:embed="rId3"/>
          <a:stretch>
            <a:fillRect/>
          </a:stretch>
        </p:blipFill>
        <p:spPr>
          <a:xfrm>
            <a:off x="1891982" y="1447800"/>
            <a:ext cx="6731636" cy="4233863"/>
          </a:xfrm>
          <a:prstGeom prst="rect">
            <a:avLst/>
          </a:prstGeom>
        </p:spPr>
      </p:pic>
      <p:sp>
        <p:nvSpPr>
          <p:cNvPr id="11" name="Date Placeholder 3"/>
          <p:cNvSpPr txBox="1">
            <a:spLocks/>
          </p:cNvSpPr>
          <p:nvPr/>
        </p:nvSpPr>
        <p:spPr>
          <a:xfrm>
            <a:off x="457200" y="6432550"/>
            <a:ext cx="3352800" cy="196850"/>
          </a:xfrm>
          <a:prstGeom prst="rect">
            <a:avLst/>
          </a:prstGeom>
        </p:spPr>
        <p:txBody>
          <a:bodyPr vert="horz" wrap="square" lIns="91440" tIns="45720" rIns="91440" bIns="45720" numCol="1" anchor="ctr" anchorCtr="0" compatLnSpc="1">
            <a:prstTxWarp prst="textNoShape">
              <a:avLst/>
            </a:prstTxWarp>
          </a:bodyPr>
          <a:lstStyle>
            <a:defPPr>
              <a:defRPr lang="en-US"/>
            </a:defPPr>
            <a:lvl1pPr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1pPr>
            <a:lvl2pPr marL="37931725" indent="-37474525"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5pPr>
            <a:lvl6pPr marL="4572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6pPr>
            <a:lvl7pPr marL="9144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7pPr>
            <a:lvl8pPr marL="13716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8pPr>
            <a:lvl9pPr marL="1828800" algn="l" defTabSz="914400" rtl="0" eaLnBrk="0" fontAlgn="base" latinLnBrk="0" hangingPunct="0">
              <a:spcBef>
                <a:spcPct val="0"/>
              </a:spcBef>
              <a:spcAft>
                <a:spcPct val="0"/>
              </a:spcAft>
              <a:defRPr sz="4400" kern="1200">
                <a:solidFill>
                  <a:schemeClr val="tx2"/>
                </a:solidFill>
                <a:latin typeface="Arial" panose="020B0604020202020204" pitchFamily="34" charset="0"/>
                <a:ea typeface="ＭＳ Ｐゴシック" panose="020B0600070205080204" pitchFamily="34" charset="-128"/>
                <a:cs typeface="+mn-cs"/>
              </a:defRPr>
            </a:lvl9pPr>
          </a:lstStyle>
          <a:p>
            <a:pPr eaLnBrk="1" hangingPunct="1"/>
            <a:r>
              <a:rPr lang="en-US" altLang="en-US" sz="1200" dirty="0" smtClean="0">
                <a:solidFill>
                  <a:srgbClr val="898989"/>
                </a:solidFill>
              </a:rPr>
              <a:t>Copyright © 2016 Pearson Education, Inc.</a:t>
            </a:r>
            <a:endParaRPr lang="en-US" altLang="en-US" sz="1200" dirty="0">
              <a:solidFill>
                <a:srgbClr val="898989"/>
              </a:solidFill>
            </a:endParaRPr>
          </a:p>
        </p:txBody>
      </p:sp>
    </p:spTree>
    <p:extLst>
      <p:ext uri="{BB962C8B-B14F-4D97-AF65-F5344CB8AC3E}">
        <p14:creationId xmlns="" xmlns:p14="http://schemas.microsoft.com/office/powerpoint/2010/main" val="1546487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1142984"/>
            <a:ext cx="9144000" cy="5715016"/>
          </a:xfrm>
        </p:spPr>
        <p:txBody>
          <a:bodyPr/>
          <a:lstStyle/>
          <a:p>
            <a:r>
              <a:rPr lang="en-US" sz="2800" dirty="0" smtClean="0"/>
              <a:t>The forces affecting individuals are normally balanced in the force field. </a:t>
            </a:r>
          </a:p>
          <a:p>
            <a:r>
              <a:rPr lang="en-US" sz="2800" dirty="0" smtClean="0"/>
              <a:t>The strength of the driving forces is exactly matched by the strength of the restraining forces.</a:t>
            </a:r>
          </a:p>
          <a:p>
            <a:r>
              <a:rPr lang="en-US" sz="2800" dirty="0" smtClean="0"/>
              <a:t>Performance changes when the forces become imbalanced.</a:t>
            </a:r>
          </a:p>
          <a:p>
            <a:r>
              <a:rPr lang="en-US" sz="2800" dirty="0" smtClean="0"/>
              <a:t> If the driving forces become stronger than the restraining forces, or more numerous or enduring, change occurs.</a:t>
            </a:r>
          </a:p>
          <a:p>
            <a:r>
              <a:rPr lang="en-US" sz="2800" dirty="0" smtClean="0"/>
              <a:t>Conversely, if restraining forces become stronger or more numerous than driving forces, change occurs in the opposite directio</a:t>
            </a:r>
            <a:r>
              <a:rPr lang="en-US" dirty="0" smtClean="0"/>
              <a:t>n.</a:t>
            </a:r>
            <a:endParaRPr lang="en-US" dirty="0"/>
          </a:p>
        </p:txBody>
      </p:sp>
      <p:sp>
        <p:nvSpPr>
          <p:cNvPr id="5" name="Espace réservé du numéro de diapositive 4"/>
          <p:cNvSpPr>
            <a:spLocks noGrp="1"/>
          </p:cNvSpPr>
          <p:nvPr>
            <p:ph type="sldNum" sz="quarter" idx="12"/>
          </p:nvPr>
        </p:nvSpPr>
        <p:spPr/>
        <p:txBody>
          <a:bodyPr/>
          <a:lstStyle/>
          <a:p>
            <a:pPr>
              <a:defRPr/>
            </a:pPr>
            <a:fld id="{A332DFF5-694C-4A9B-8F63-D30864984CDB}" type="slidenum">
              <a:rPr lang="en-US" altLang="en-US" smtClean="0"/>
              <a:pPr>
                <a:defRPr/>
              </a:pPr>
              <a:t>6</a:t>
            </a:fld>
            <a:endParaRPr lang="en-US" altLang="en-US"/>
          </a:p>
        </p:txBody>
      </p:sp>
      <p:sp>
        <p:nvSpPr>
          <p:cNvPr id="6" name="Rectangle 5"/>
          <p:cNvSpPr/>
          <p:nvPr/>
        </p:nvSpPr>
        <p:spPr>
          <a:xfrm>
            <a:off x="928662" y="-24"/>
            <a:ext cx="7429552" cy="769441"/>
          </a:xfrm>
          <a:prstGeom prst="rect">
            <a:avLst/>
          </a:prstGeom>
        </p:spPr>
        <p:txBody>
          <a:bodyPr wrap="square">
            <a:spAutoFit/>
          </a:bodyPr>
          <a:lstStyle/>
          <a:p>
            <a:r>
              <a:rPr lang="en-US" b="1" dirty="0" smtClean="0"/>
              <a:t>Major Elements of Stress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1600200"/>
            <a:ext cx="9501222" cy="4525963"/>
          </a:xfrm>
        </p:spPr>
        <p:txBody>
          <a:bodyPr/>
          <a:lstStyle/>
          <a:p>
            <a:r>
              <a:rPr lang="en-US" sz="2800" dirty="0" smtClean="0"/>
              <a:t>Feelings of stress are a product of certain stressors inside or outside the individual.</a:t>
            </a:r>
          </a:p>
          <a:p>
            <a:r>
              <a:rPr lang="en-US" sz="2800" dirty="0" smtClean="0"/>
              <a:t> These stressors can be thought of as driving forces in the model. </a:t>
            </a:r>
          </a:p>
          <a:p>
            <a:r>
              <a:rPr lang="en-US" sz="2800" dirty="0" smtClean="0"/>
              <a:t> They exert pressure on the individual to change present levels of performance physiologically, psychologically, and interpersonally. </a:t>
            </a:r>
          </a:p>
          <a:p>
            <a:r>
              <a:rPr lang="en-US" sz="2800" dirty="0" smtClean="0"/>
              <a:t>Unrestrained, those forces can lead to pathological results (e.g., anxiety, heart disease, and mental breakdown).</a:t>
            </a:r>
            <a:endParaRPr lang="en-US" sz="2800" dirty="0"/>
          </a:p>
        </p:txBody>
      </p:sp>
      <p:sp>
        <p:nvSpPr>
          <p:cNvPr id="5" name="Espace réservé du numéro de diapositive 4"/>
          <p:cNvSpPr>
            <a:spLocks noGrp="1"/>
          </p:cNvSpPr>
          <p:nvPr>
            <p:ph type="sldNum" sz="quarter" idx="12"/>
          </p:nvPr>
        </p:nvSpPr>
        <p:spPr/>
        <p:txBody>
          <a:bodyPr/>
          <a:lstStyle/>
          <a:p>
            <a:pPr>
              <a:defRPr/>
            </a:pPr>
            <a:fld id="{A332DFF5-694C-4A9B-8F63-D30864984CDB}" type="slidenum">
              <a:rPr lang="en-US" altLang="en-US" smtClean="0"/>
              <a:pPr>
                <a:defRPr/>
              </a:pPr>
              <a:t>7</a:t>
            </a:fld>
            <a:endParaRPr lang="en-US" altLang="en-US"/>
          </a:p>
        </p:txBody>
      </p:sp>
      <p:sp>
        <p:nvSpPr>
          <p:cNvPr id="6" name="Rectangle 5"/>
          <p:cNvSpPr/>
          <p:nvPr/>
        </p:nvSpPr>
        <p:spPr>
          <a:xfrm>
            <a:off x="642910" y="571480"/>
            <a:ext cx="7429552" cy="769441"/>
          </a:xfrm>
          <a:prstGeom prst="rect">
            <a:avLst/>
          </a:prstGeom>
        </p:spPr>
        <p:txBody>
          <a:bodyPr wrap="square">
            <a:spAutoFit/>
          </a:bodyPr>
          <a:lstStyle/>
          <a:p>
            <a:r>
              <a:rPr lang="en-US" b="1" dirty="0" smtClean="0"/>
              <a:t>Major Elements of Stress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r>
              <a:rPr lang="en-US" sz="2800" dirty="0" smtClean="0"/>
              <a:t>However, most people have developed a certain amount of resiliency or restraining forces to counter stressors and inhibit pathological results.</a:t>
            </a:r>
          </a:p>
          <a:p>
            <a:r>
              <a:rPr lang="en-US" sz="2800" dirty="0" smtClean="0"/>
              <a:t>These restraining forces include behavior patterns, psychological characteristics, and supportive social relationships.</a:t>
            </a:r>
          </a:p>
          <a:p>
            <a:r>
              <a:rPr lang="en-US" sz="2800" dirty="0" smtClean="0"/>
              <a:t>Strong restraining forces lead to low heart rates, good interpersonal relationships, emotional stability, and effective stress management. </a:t>
            </a:r>
          </a:p>
          <a:p>
            <a:r>
              <a:rPr lang="en-US" sz="2800" dirty="0" smtClean="0"/>
              <a:t>An absence of restraining forces leads to the reverse.</a:t>
            </a:r>
            <a:endParaRPr lang="en-US" sz="2800" dirty="0"/>
          </a:p>
        </p:txBody>
      </p:sp>
      <p:sp>
        <p:nvSpPr>
          <p:cNvPr id="5" name="Espace réservé du numéro de diapositive 4"/>
          <p:cNvSpPr>
            <a:spLocks noGrp="1"/>
          </p:cNvSpPr>
          <p:nvPr>
            <p:ph type="sldNum" sz="quarter" idx="12"/>
          </p:nvPr>
        </p:nvSpPr>
        <p:spPr/>
        <p:txBody>
          <a:bodyPr/>
          <a:lstStyle/>
          <a:p>
            <a:pPr>
              <a:defRPr/>
            </a:pPr>
            <a:fld id="{A332DFF5-694C-4A9B-8F63-D30864984CDB}" type="slidenum">
              <a:rPr lang="en-US" altLang="en-US" smtClean="0"/>
              <a:pPr>
                <a:defRPr/>
              </a:pPr>
              <a:t>8</a:t>
            </a:fld>
            <a:endParaRPr lang="en-US" altLang="en-US"/>
          </a:p>
        </p:txBody>
      </p:sp>
      <p:sp>
        <p:nvSpPr>
          <p:cNvPr id="6" name="Rectangle 5"/>
          <p:cNvSpPr/>
          <p:nvPr/>
        </p:nvSpPr>
        <p:spPr>
          <a:xfrm>
            <a:off x="642910" y="571480"/>
            <a:ext cx="7429552" cy="769441"/>
          </a:xfrm>
          <a:prstGeom prst="rect">
            <a:avLst/>
          </a:prstGeom>
        </p:spPr>
        <p:txBody>
          <a:bodyPr wrap="square">
            <a:spAutoFit/>
          </a:bodyPr>
          <a:lstStyle/>
          <a:p>
            <a:r>
              <a:rPr lang="en-US" b="1" dirty="0" smtClean="0"/>
              <a:t>Major Elements of Stress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71470" y="857256"/>
            <a:ext cx="9286940" cy="6215082"/>
          </a:xfrm>
        </p:spPr>
        <p:txBody>
          <a:bodyPr/>
          <a:lstStyle/>
          <a:p>
            <a:r>
              <a:rPr lang="en-US" sz="2800" dirty="0" smtClean="0"/>
              <a:t>Stress produces positive as well as negative effects. </a:t>
            </a:r>
          </a:p>
          <a:p>
            <a:r>
              <a:rPr lang="en-US" sz="2800" dirty="0" smtClean="0"/>
              <a:t>In the absence of any stress, people feel completely bored and lack any inclination to act.</a:t>
            </a:r>
          </a:p>
          <a:p>
            <a:r>
              <a:rPr lang="en-US" sz="2800" dirty="0" smtClean="0"/>
              <a:t> Even when high levels of stress are experienced, equilibrium can be restored quickly if there is sufficient </a:t>
            </a:r>
            <a:r>
              <a:rPr lang="en-US" sz="2800" b="1" dirty="0" smtClean="0"/>
              <a:t>resiliency.</a:t>
            </a:r>
          </a:p>
          <a:p>
            <a:r>
              <a:rPr lang="en-US" sz="2800" dirty="0" smtClean="0"/>
              <a:t>In the case of the ambulance driver, for example, multiple stressors overpowered the available restraining forces and burnout occurred. </a:t>
            </a:r>
          </a:p>
          <a:p>
            <a:r>
              <a:rPr lang="en-US" sz="2800" dirty="0" smtClean="0"/>
              <a:t>Before reaching such an extreme state, however, individuals typically progress through three stages of reactions: an alarm stage, a resistance stage, and an exhaustion stage </a:t>
            </a:r>
            <a:endParaRPr lang="en-US" sz="2800" dirty="0"/>
          </a:p>
        </p:txBody>
      </p:sp>
      <p:sp>
        <p:nvSpPr>
          <p:cNvPr id="5" name="Espace réservé du numéro de diapositive 4"/>
          <p:cNvSpPr>
            <a:spLocks noGrp="1"/>
          </p:cNvSpPr>
          <p:nvPr>
            <p:ph type="sldNum" sz="quarter" idx="12"/>
          </p:nvPr>
        </p:nvSpPr>
        <p:spPr/>
        <p:txBody>
          <a:bodyPr/>
          <a:lstStyle/>
          <a:p>
            <a:pPr>
              <a:defRPr/>
            </a:pPr>
            <a:fld id="{A332DFF5-694C-4A9B-8F63-D30864984CDB}" type="slidenum">
              <a:rPr lang="en-US" altLang="en-US" smtClean="0"/>
              <a:pPr>
                <a:defRPr/>
              </a:pPr>
              <a:t>9</a:t>
            </a:fld>
            <a:endParaRPr lang="en-US" altLang="en-US"/>
          </a:p>
        </p:txBody>
      </p:sp>
      <p:sp>
        <p:nvSpPr>
          <p:cNvPr id="6" name="Rectangle 5"/>
          <p:cNvSpPr/>
          <p:nvPr/>
        </p:nvSpPr>
        <p:spPr>
          <a:xfrm>
            <a:off x="642910" y="142852"/>
            <a:ext cx="7429552" cy="769441"/>
          </a:xfrm>
          <a:prstGeom prst="rect">
            <a:avLst/>
          </a:prstGeom>
        </p:spPr>
        <p:txBody>
          <a:bodyPr wrap="square">
            <a:spAutoFit/>
          </a:bodyPr>
          <a:lstStyle/>
          <a:p>
            <a:r>
              <a:rPr lang="en-US" b="1" dirty="0" smtClean="0"/>
              <a:t>Major Elements of Stress</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6108</TotalTime>
  <Words>2283</Words>
  <Application>Microsoft Office PowerPoint</Application>
  <PresentationFormat>Affichage à l'écran (4:3)</PresentationFormat>
  <Paragraphs>368</Paragraphs>
  <Slides>50</Slides>
  <Notes>37</Notes>
  <HiddenSlides>0</HiddenSlides>
  <MMClips>0</MMClips>
  <ScaleCrop>false</ScaleCrop>
  <HeadingPairs>
    <vt:vector size="4" baseType="variant">
      <vt:variant>
        <vt:lpstr>Thème</vt:lpstr>
      </vt:variant>
      <vt:variant>
        <vt:i4>2</vt:i4>
      </vt:variant>
      <vt:variant>
        <vt:lpstr>Titres des diapositives</vt:lpstr>
      </vt:variant>
      <vt:variant>
        <vt:i4>50</vt:i4>
      </vt:variant>
    </vt:vector>
  </HeadingPairs>
  <TitlesOfParts>
    <vt:vector size="52" baseType="lpstr">
      <vt:lpstr>Office Theme</vt:lpstr>
      <vt:lpstr>Custom Design</vt:lpstr>
      <vt:lpstr>Diapositive 1</vt:lpstr>
      <vt:lpstr>Learning Objectives</vt:lpstr>
      <vt:lpstr>Managing Stress and Fostering Well-Being</vt:lpstr>
      <vt:lpstr>Lewin’s Force Field</vt:lpstr>
      <vt:lpstr>Major Elements of Stress</vt:lpstr>
      <vt:lpstr>Diapositive 6</vt:lpstr>
      <vt:lpstr>Diapositive 7</vt:lpstr>
      <vt:lpstr>Diapositive 8</vt:lpstr>
      <vt:lpstr>Diapositive 9</vt:lpstr>
      <vt:lpstr>REACTIONS TO STRESS</vt:lpstr>
      <vt:lpstr>Resistance stage: defense mechanisms </vt:lpstr>
      <vt:lpstr>Resistance stage: defense mechanisms </vt:lpstr>
      <vt:lpstr>REACTIONS TO STRESS</vt:lpstr>
      <vt:lpstr>A General Model of Stress</vt:lpstr>
      <vt:lpstr>Coping With Stress</vt:lpstr>
      <vt:lpstr>Coping With Stress</vt:lpstr>
      <vt:lpstr>Four Sources of Stress</vt:lpstr>
      <vt:lpstr>Types of Stressors</vt:lpstr>
      <vt:lpstr>Types of Stressors</vt:lpstr>
      <vt:lpstr>Eliminating Stressors</vt:lpstr>
      <vt:lpstr>Effective Time Management</vt:lpstr>
      <vt:lpstr>Types of Activities that Determine Time Use</vt:lpstr>
      <vt:lpstr>Types of Activities that Determine Time Use</vt:lpstr>
      <vt:lpstr>Activities in the Important/Urgent quadrant (Cell 1) </vt:lpstr>
      <vt:lpstr>Activities in the Unimportant/Urgent quadrant (Cell 2)</vt:lpstr>
      <vt:lpstr>Activities in the Important/Nonurgent quadrant (Cell 3)</vt:lpstr>
      <vt:lpstr>Activities in the Important/Nonurgent activities (Cell 3)</vt:lpstr>
      <vt:lpstr>Efficient Time Management</vt:lpstr>
      <vt:lpstr>Community</vt:lpstr>
      <vt:lpstr>Emotional Bank Accounts</vt:lpstr>
      <vt:lpstr>Contribution</vt:lpstr>
      <vt:lpstr>Four Dimensions of Social Intelligence</vt:lpstr>
      <vt:lpstr>Work Redesign</vt:lpstr>
      <vt:lpstr>Eliminating Anticipatory Stressors through Goal Setting</vt:lpstr>
      <vt:lpstr>Small Wins Strategy</vt:lpstr>
      <vt:lpstr>Resiliency</vt:lpstr>
      <vt:lpstr>Balancing Life Activities</vt:lpstr>
      <vt:lpstr>Meaningfulness In Work</vt:lpstr>
      <vt:lpstr>Meaningfulness In Work</vt:lpstr>
      <vt:lpstr>Meaningfulness In Work</vt:lpstr>
      <vt:lpstr>Meaningfulness In Work</vt:lpstr>
      <vt:lpstr>Meaningfulness In Work</vt:lpstr>
      <vt:lpstr>Gratitude</vt:lpstr>
      <vt:lpstr>Gratitude</vt:lpstr>
      <vt:lpstr>Temporary Stress Reduction Techniques</vt:lpstr>
      <vt:lpstr>Behavioral Guidelines</vt:lpstr>
      <vt:lpstr>Behavioral Guidelines</vt:lpstr>
      <vt:lpstr>Behavioral Guidelines</vt:lpstr>
      <vt:lpstr>Behavioral Guidelines</vt:lpstr>
      <vt:lpstr>Copyright Information</vt:lpstr>
    </vt:vector>
  </TitlesOfParts>
  <Company>Southeastern Louisiana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Nick Kieren</dc:creator>
  <cp:lastModifiedBy>Asus</cp:lastModifiedBy>
  <cp:revision>77</cp:revision>
  <dcterms:created xsi:type="dcterms:W3CDTF">2006-03-23T18:39:52Z</dcterms:created>
  <dcterms:modified xsi:type="dcterms:W3CDTF">2017-03-14T05:05:30Z</dcterms:modified>
</cp:coreProperties>
</file>