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900" autoAdjust="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F4CBC-544B-4BC5-8E40-EF3F7AC0EC3B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D9741-5111-4916-A1AF-38F7F785DD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938FF20-8548-4B5E-B52A-290922BE0519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B11CD1AE-94A0-4FDA-9601-B2AC80EB2CE4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708D48CA-940F-4D6B-B2E0-1463EA67363D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  <p:pic>
        <p:nvPicPr>
          <p:cNvPr id="385028" name="Picture 4" descr="C:\project-SQLFund1\images\img11synony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6504214"/>
            <a:ext cx="1939231" cy="217714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 rtl="0">
              <a:buNone/>
              <a:defRPr sz="26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dirty="0" smtClean="0"/>
              <a:t>انقر لتحرير نمط العنوان الثانوي الرئيسي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algn="l" rtl="0"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algn="l" rtl="0"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algn="l" rtl="0"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 algn="l" rtl="0">
              <a:defRPr>
                <a:solidFill>
                  <a:schemeClr val="tx2">
                    <a:lumMod val="5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ar-SA" dirty="0" smtClean="0"/>
              <a:t>انقر لتحرير أنماط النص الرئيسي</a:t>
            </a:r>
          </a:p>
          <a:p>
            <a:pPr lvl="1" eaLnBrk="1" latinLnBrk="0" hangingPunct="1"/>
            <a:r>
              <a:rPr lang="ar-SA" dirty="0" smtClean="0"/>
              <a:t>المستوى الثاني</a:t>
            </a:r>
          </a:p>
          <a:p>
            <a:pPr lvl="2" eaLnBrk="1" latinLnBrk="0" hangingPunct="1"/>
            <a:r>
              <a:rPr lang="ar-SA" dirty="0" smtClean="0"/>
              <a:t>المستوى الثالث</a:t>
            </a:r>
          </a:p>
          <a:p>
            <a:pPr lvl="3" eaLnBrk="1" latinLnBrk="0" hangingPunct="1"/>
            <a:r>
              <a:rPr lang="ar-SA" dirty="0" smtClean="0"/>
              <a:t>المستوى الرابع</a:t>
            </a:r>
          </a:p>
          <a:p>
            <a:pPr lvl="4" eaLnBrk="1" latinLnBrk="0" hangingPunct="1"/>
            <a:r>
              <a:rPr lang="ar-SA" dirty="0" smtClean="0"/>
              <a:t>المستوى الخامس</a:t>
            </a:r>
            <a:endParaRPr kumimoji="0"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dirty="0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dirty="0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dirty="0" smtClean="0"/>
              <a:t>المستوى الثاني</a:t>
            </a:r>
          </a:p>
          <a:p>
            <a:pPr lvl="2" eaLnBrk="1" latinLnBrk="0" hangingPunct="1"/>
            <a:r>
              <a:rPr kumimoji="0" lang="ar-SA" dirty="0" smtClean="0"/>
              <a:t>المستوى الثالث</a:t>
            </a:r>
          </a:p>
          <a:p>
            <a:pPr lvl="3" eaLnBrk="1" latinLnBrk="0" hangingPunct="1"/>
            <a:r>
              <a:rPr kumimoji="0" lang="ar-SA" dirty="0" smtClean="0"/>
              <a:t>المستوى الرابع</a:t>
            </a:r>
          </a:p>
          <a:p>
            <a:pPr lvl="4" eaLnBrk="1" latinLnBrk="0" hangingPunct="1"/>
            <a:r>
              <a:rPr kumimoji="0" lang="ar-SA" dirty="0" smtClean="0"/>
              <a:t>المستوى الخامس</a:t>
            </a:r>
            <a:endParaRPr kumimoji="0" lang="en-US" dirty="0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35F921C-3D7A-473C-89BA-F1012B82C0A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7293D2-742C-49CB-ABCF-C381596F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Synonym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Synonyms</a:t>
            </a:r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>
                <a:solidFill>
                  <a:schemeClr val="bg2">
                    <a:lumMod val="10000"/>
                  </a:schemeClr>
                </a:solidFill>
              </a:rPr>
              <a:t>Logically represents subsets of data from one or more tables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79910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79911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79912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 dirty="0"/>
              <a:t>Basic unit of storage; composed of rows  </a:t>
            </a:r>
          </a:p>
        </p:txBody>
      </p:sp>
      <p:sp>
        <p:nvSpPr>
          <p:cNvPr id="379913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79914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79915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79916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79917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79918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79919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79920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1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2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3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4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5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6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927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8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9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0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1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Creating a Synonym for an Object</a:t>
            </a:r>
          </a:p>
        </p:txBody>
      </p:sp>
      <p:sp>
        <p:nvSpPr>
          <p:cNvPr id="381958" name="Rectangle 6"/>
          <p:cNvSpPr>
            <a:spLocks noGrp="1" noChangeArrowheads="1"/>
          </p:cNvSpPr>
          <p:nvPr>
            <p:ph idx="1"/>
          </p:nvPr>
        </p:nvSpPr>
        <p:spPr>
          <a:xfrm>
            <a:off x="1073150" y="1449388"/>
            <a:ext cx="7918450" cy="502761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Simplify access to objects by creating a synonym (another name for an object). With synonyms, you can:</a:t>
            </a:r>
          </a:p>
          <a:p>
            <a:pPr lvl="1"/>
            <a:r>
              <a:rPr lang="en-US" dirty="0"/>
              <a:t>Create an easier reference to a table that is owned by another </a:t>
            </a:r>
            <a:r>
              <a:rPr lang="en-US" dirty="0" smtClean="0"/>
              <a:t>user</a:t>
            </a:r>
            <a:endParaRPr lang="en-US" dirty="0"/>
          </a:p>
          <a:p>
            <a:pPr lvl="1"/>
            <a:r>
              <a:rPr lang="en-US" dirty="0"/>
              <a:t>Shorten lengthy object </a:t>
            </a:r>
            <a:r>
              <a:rPr lang="en-US" dirty="0" smtClean="0"/>
              <a:t>names</a:t>
            </a:r>
          </a:p>
          <a:p>
            <a:pPr lvl="1"/>
            <a:endParaRPr lang="en-US" dirty="0"/>
          </a:p>
          <a:p>
            <a:pPr lvl="2">
              <a:buFont typeface="Times New Roman" charset="0"/>
              <a:buNone/>
            </a:pPr>
            <a:endParaRPr lang="en-US" dirty="0" smtClean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endParaRPr lang="en-US" dirty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r>
              <a:rPr lang="en-US" dirty="0" smtClean="0">
                <a:latin typeface="Courier New" pitchFamily="49" charset="0"/>
              </a:rPr>
              <a:t>PUBLIC</a:t>
            </a:r>
            <a:r>
              <a:rPr lang="en-US" dirty="0" smtClean="0"/>
              <a:t>	</a:t>
            </a:r>
            <a:r>
              <a:rPr lang="en-US" dirty="0" smtClean="0"/>
              <a:t>:	Creates </a:t>
            </a:r>
            <a:r>
              <a:rPr lang="en-US" dirty="0" smtClean="0"/>
              <a:t>a synonym that is accessible to all users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synonym</a:t>
            </a:r>
            <a:r>
              <a:rPr lang="en-US" dirty="0" smtClean="0"/>
              <a:t>	:	Is </a:t>
            </a:r>
            <a:r>
              <a:rPr lang="en-US" dirty="0" smtClean="0"/>
              <a:t>the name of the synonym to be created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object</a:t>
            </a:r>
            <a:r>
              <a:rPr lang="en-US" dirty="0" smtClean="0"/>
              <a:t>	</a:t>
            </a:r>
            <a:r>
              <a:rPr lang="en-US" dirty="0" smtClean="0"/>
              <a:t>:	Identifies </a:t>
            </a:r>
            <a:r>
              <a:rPr lang="en-US" dirty="0" smtClean="0"/>
              <a:t>the object for which the synonym is created</a:t>
            </a:r>
          </a:p>
          <a:p>
            <a:pPr lvl="1"/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blackGray">
          <a:xfrm>
            <a:off x="1162050" y="3962400"/>
            <a:ext cx="744855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CREATE [PUBLIC] SYNONYM </a:t>
            </a:r>
            <a:r>
              <a:rPr lang="en-US" i="1" dirty="0" err="1">
                <a:solidFill>
                  <a:srgbClr val="000000"/>
                </a:solidFill>
                <a:latin typeface="Courier New" pitchFamily="49" charset="0"/>
              </a:rPr>
              <a:t>synonym</a:t>
            </a:r>
            <a:endParaRPr lang="en-US" i="1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FOR   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Synonym for an Object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US" dirty="0" smtClean="0"/>
              <a:t>To refer to a table that is owned by another user, you need to prefix the table name with the name of the user who created it, followed by a period. </a:t>
            </a:r>
            <a:endParaRPr lang="en-US" dirty="0" smtClean="0"/>
          </a:p>
          <a:p>
            <a:pPr marL="342900" lvl="1" indent="-342900"/>
            <a:r>
              <a:rPr lang="en-US" dirty="0" smtClean="0"/>
              <a:t>Creating </a:t>
            </a:r>
            <a:r>
              <a:rPr lang="en-US" dirty="0" smtClean="0"/>
              <a:t>a </a:t>
            </a:r>
            <a:r>
              <a:rPr lang="en-US" dirty="0" smtClean="0">
                <a:solidFill>
                  <a:schemeClr val="tx1"/>
                </a:solidFill>
              </a:rPr>
              <a:t>synonym</a:t>
            </a:r>
            <a:r>
              <a:rPr lang="en-US" dirty="0" smtClean="0"/>
              <a:t> eliminates the need to qualify the object name with the schema and provides you with an alternative name for a table, view, sequence, procedure, or other objects. This method can be especially useful with lengthy object names, such as views.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and Removing Synonyms</a:t>
            </a:r>
          </a:p>
        </p:txBody>
      </p:sp>
      <p:sp>
        <p:nvSpPr>
          <p:cNvPr id="384007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449388"/>
            <a:ext cx="7918450" cy="196691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Create a shortened name for the </a:t>
            </a:r>
            <a:r>
              <a:rPr lang="en-US" dirty="0">
                <a:latin typeface="Courier New" pitchFamily="49" charset="0"/>
              </a:rPr>
              <a:t>DEPT_SUM_VU</a:t>
            </a:r>
            <a:r>
              <a:rPr lang="en-US" dirty="0"/>
              <a:t> view: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Drop a synonym:</a:t>
            </a:r>
          </a:p>
        </p:txBody>
      </p:sp>
      <p:sp>
        <p:nvSpPr>
          <p:cNvPr id="384004" name="Rectangle 4"/>
          <p:cNvSpPr>
            <a:spLocks noChangeArrowheads="1"/>
          </p:cNvSpPr>
          <p:nvPr/>
        </p:nvSpPr>
        <p:spPr bwMode="blackGray">
          <a:xfrm>
            <a:off x="1314450" y="1905000"/>
            <a:ext cx="7448550" cy="9731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CREATE SYNONYM 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d_sum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FOR 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dept_sum_vu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blackGray">
          <a:xfrm>
            <a:off x="1371600" y="3581400"/>
            <a:ext cx="7456488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DROP SYNONYM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d_sum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84008" name="Picture 8" descr="C:\project-SQLFund1\images\img11synony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314450" y="2667000"/>
            <a:ext cx="2068513" cy="228600"/>
          </a:xfrm>
          <a:prstGeom prst="rect">
            <a:avLst/>
          </a:prstGeom>
          <a:noFill/>
        </p:spPr>
      </p:pic>
      <p:pic>
        <p:nvPicPr>
          <p:cNvPr id="384009" name="Picture 9" descr="C:\project-SQLFund1\images\img11dropsy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447800" y="3962400"/>
            <a:ext cx="2343150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and 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database administrator can create a public synonym that is accessible to all users. The following example creates a public synonym named </a:t>
            </a:r>
            <a:r>
              <a:rPr lang="en-US" dirty="0" smtClean="0">
                <a:latin typeface="Courier New" pitchFamily="49" charset="0"/>
              </a:rPr>
              <a:t>DEPT</a:t>
            </a:r>
            <a:r>
              <a:rPr lang="en-US" dirty="0" smtClean="0"/>
              <a:t> for Alice’s </a:t>
            </a:r>
            <a:r>
              <a:rPr lang="en-US" dirty="0" smtClean="0">
                <a:latin typeface="Courier New" pitchFamily="49" charset="0"/>
              </a:rPr>
              <a:t>DEPARTMENTS</a:t>
            </a:r>
            <a:r>
              <a:rPr lang="en-US" dirty="0" smtClean="0"/>
              <a:t> table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blackGray">
          <a:xfrm>
            <a:off x="1371600" y="4953000"/>
            <a:ext cx="7532688" cy="869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lvl="4">
              <a:buNone/>
            </a:pPr>
            <a:r>
              <a:rPr lang="en-US" sz="2400" dirty="0" smtClean="0"/>
              <a:t>CREATE PUBLIC SYNONYM  dept</a:t>
            </a:r>
          </a:p>
          <a:p>
            <a:pPr lvl="4">
              <a:buNone/>
            </a:pPr>
            <a:r>
              <a:rPr lang="en-US" sz="2400" dirty="0" smtClean="0"/>
              <a:t>FOR    </a:t>
            </a:r>
            <a:r>
              <a:rPr lang="en-US" sz="2400" dirty="0" err="1" smtClean="0"/>
              <a:t>alice.departments</a:t>
            </a:r>
            <a:r>
              <a:rPr lang="en-US" sz="2400" dirty="0" smtClean="0"/>
              <a:t>`</a:t>
            </a:r>
            <a:endParaRPr lang="en-US" sz="2400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To remove a synonym, use 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DROP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SYNONYM</a:t>
            </a:r>
            <a:r>
              <a:rPr lang="en-US" dirty="0" smtClean="0"/>
              <a:t> statement. Only the database administrator can drop a public synonym.</a:t>
            </a:r>
          </a:p>
          <a:p>
            <a:pPr lvl="4">
              <a:buNone/>
            </a:pPr>
            <a:endParaRPr lang="en-US" dirty="0" smtClean="0"/>
          </a:p>
          <a:p>
            <a:pPr lvl="4">
              <a:buNone/>
            </a:pPr>
            <a:r>
              <a:rPr lang="en-US" dirty="0" smtClean="0"/>
              <a:t>DROP </a:t>
            </a:r>
            <a:r>
              <a:rPr lang="en-US" dirty="0" smtClean="0"/>
              <a:t>PUBLIC SYNONYM  dept;</a:t>
            </a:r>
          </a:p>
          <a:p>
            <a:endParaRPr lang="en-US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blackGray">
          <a:xfrm>
            <a:off x="1371600" y="3581400"/>
            <a:ext cx="7456488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spcBef>
                <a:spcPct val="0"/>
              </a:spcBef>
              <a:tabLst>
                <a:tab pos="1200150" algn="l"/>
              </a:tabLst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DROP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PUBLIC SYNONYM  dept;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evaluation about this chapter will be held in the lab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</TotalTime>
  <Words>330</Words>
  <Application>Microsoft Office PowerPoint</Application>
  <PresentationFormat>عرض على الشاشة (3:4)‏</PresentationFormat>
  <Paragraphs>53</Paragraphs>
  <Slides>8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Chapter 3 </vt:lpstr>
      <vt:lpstr>Synonyms</vt:lpstr>
      <vt:lpstr>Creating a Synonym for an Object</vt:lpstr>
      <vt:lpstr>Creating a Synonym for an Object </vt:lpstr>
      <vt:lpstr>Creating and Removing Synonyms</vt:lpstr>
      <vt:lpstr>Creating and Removing Synonyms</vt:lpstr>
      <vt:lpstr>Removing Synonyms</vt:lpstr>
      <vt:lpstr>Home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3 </dc:title>
  <dc:creator>Mashael</dc:creator>
  <cp:lastModifiedBy>GK</cp:lastModifiedBy>
  <cp:revision>6</cp:revision>
  <dcterms:created xsi:type="dcterms:W3CDTF">2014-02-09T18:25:45Z</dcterms:created>
  <dcterms:modified xsi:type="dcterms:W3CDTF">2014-09-16T18:13:39Z</dcterms:modified>
</cp:coreProperties>
</file>