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87" autoAdjust="0"/>
  </p:normalViewPr>
  <p:slideViewPr>
    <p:cSldViewPr>
      <p:cViewPr varScale="1">
        <p:scale>
          <a:sx n="61" d="100"/>
          <a:sy n="61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E79A-6EB4-439B-9DAC-980E62C1394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636A-AB37-43F9-8588-831498B88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Potential Energy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</a:rPr>
              <a:t>Conservative and non conservative force</a:t>
            </a:r>
            <a:endParaRPr lang="en-US" sz="3600" b="1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800600"/>
            <a:ext cx="5105400" cy="182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616240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9718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2438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Example 1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00"/>
            <a:ext cx="877859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488"/>
            <a:ext cx="8329534" cy="11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8229600" cy="10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514600"/>
            <a:ext cx="2952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95600"/>
            <a:ext cx="592177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724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8554"/>
            <a:ext cx="8305800" cy="174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15372"/>
            <a:ext cx="3810000" cy="267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3886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876800"/>
            <a:ext cx="7315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778249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92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96229"/>
            <a:ext cx="7620000" cy="376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36" y="71155"/>
            <a:ext cx="4744764" cy="11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4800600" cy="13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9225" y="304800"/>
            <a:ext cx="39147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438400"/>
            <a:ext cx="493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429000"/>
            <a:ext cx="4876799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08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819400"/>
            <a:ext cx="486845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5562600" cy="12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304800"/>
            <a:ext cx="35242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5562600" cy="112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19400"/>
            <a:ext cx="56935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41371"/>
            <a:ext cx="8229600" cy="241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Q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10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Q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764963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384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1371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Example 2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724400"/>
            <a:ext cx="6781800" cy="17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72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34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4724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225" y="152400"/>
            <a:ext cx="3533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4158"/>
            <a:ext cx="7848600" cy="11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19200"/>
            <a:ext cx="4343400" cy="13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667000"/>
            <a:ext cx="31958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5814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105400"/>
            <a:ext cx="800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8306"/>
            <a:ext cx="7620000" cy="17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853440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73152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8088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173845"/>
            <a:ext cx="3581400" cy="111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572000"/>
            <a:ext cx="804397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1574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7958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962400"/>
            <a:ext cx="3587496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0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435206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787537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18347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276600"/>
            <a:ext cx="436335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29056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861354"/>
            <a:ext cx="2743200" cy="5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6698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95600"/>
            <a:ext cx="700394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199" y="4114800"/>
            <a:ext cx="7308111" cy="115959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715000"/>
            <a:ext cx="3048000" cy="70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29600" cy="1104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2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</Words>
  <Application>Microsoft Office PowerPoint</Application>
  <PresentationFormat>On-screen Show (4:3)</PresentationFormat>
  <Paragraphs>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Shahabuddin</dc:creator>
  <cp:lastModifiedBy>Shahabuddin</cp:lastModifiedBy>
  <cp:revision>6</cp:revision>
  <dcterms:created xsi:type="dcterms:W3CDTF">2011-11-27T17:06:03Z</dcterms:created>
  <dcterms:modified xsi:type="dcterms:W3CDTF">2011-12-02T19:40:42Z</dcterms:modified>
</cp:coreProperties>
</file>