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2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4" autoAdjust="0"/>
    <p:restoredTop sz="94687" autoAdjust="0"/>
  </p:normalViewPr>
  <p:slideViewPr>
    <p:cSldViewPr>
      <p:cViewPr varScale="1">
        <p:scale>
          <a:sx n="61" d="100"/>
          <a:sy n="61" d="100"/>
        </p:scale>
        <p:origin x="-1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9E79A-6EB4-439B-9DAC-980E62C13947}" type="datetimeFigureOut">
              <a:rPr lang="en-US" smtClean="0"/>
              <a:pPr/>
              <a:t>12/2/2011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3636A-AB37-43F9-8588-831498B88F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286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Potential Energy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2192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33CC"/>
                </a:solidFill>
              </a:rPr>
              <a:t>Conservative and non conservative force</a:t>
            </a:r>
            <a:endParaRPr lang="en-US" sz="3600" b="1" dirty="0">
              <a:solidFill>
                <a:srgbClr val="0033C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4800600"/>
            <a:ext cx="5105400" cy="1825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905000"/>
            <a:ext cx="616240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971800"/>
            <a:ext cx="762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838200" y="24384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Example 1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9144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000"/>
            <a:ext cx="8778595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2488"/>
            <a:ext cx="8329534" cy="11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371600"/>
            <a:ext cx="8229600" cy="105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2514600"/>
            <a:ext cx="29527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2895600"/>
            <a:ext cx="592177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4724400"/>
            <a:ext cx="5791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48554"/>
            <a:ext cx="8305800" cy="174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15372"/>
            <a:ext cx="3810000" cy="267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38862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876800"/>
            <a:ext cx="73152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09600"/>
            <a:ext cx="7778249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447800"/>
            <a:ext cx="7924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3096229"/>
            <a:ext cx="7620000" cy="376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836" y="71155"/>
            <a:ext cx="4744764" cy="1148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143000"/>
            <a:ext cx="4800600" cy="130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9225" y="304800"/>
            <a:ext cx="3914775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438400"/>
            <a:ext cx="49339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3429000"/>
            <a:ext cx="4876799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04800"/>
            <a:ext cx="7086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819400"/>
            <a:ext cx="486845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5562600" cy="125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9750" y="304800"/>
            <a:ext cx="35242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0"/>
            <a:ext cx="5562600" cy="112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19400"/>
            <a:ext cx="569356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441371"/>
            <a:ext cx="8229600" cy="2416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33CC"/>
                </a:solidFill>
              </a:rPr>
              <a:t>Q</a:t>
            </a:r>
            <a:endParaRPr lang="en-US" sz="2400" b="1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38100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33CC"/>
                </a:solidFill>
              </a:rPr>
              <a:t>Q</a:t>
            </a:r>
            <a:endParaRPr lang="en-US" sz="24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838200"/>
            <a:ext cx="8458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7649633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438400"/>
            <a:ext cx="655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85800" y="13716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Example 2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4724400"/>
            <a:ext cx="6781800" cy="173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4724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28600"/>
            <a:ext cx="43434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48000"/>
            <a:ext cx="47244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0225" y="152400"/>
            <a:ext cx="35337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048000"/>
            <a:ext cx="8077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94158"/>
            <a:ext cx="7848600" cy="111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219200"/>
            <a:ext cx="4343400" cy="134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2667000"/>
            <a:ext cx="31958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3581400"/>
            <a:ext cx="2895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5105400"/>
            <a:ext cx="8001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98306"/>
            <a:ext cx="7620000" cy="171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590800"/>
            <a:ext cx="8534401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7315201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447800"/>
            <a:ext cx="80886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3173845"/>
            <a:ext cx="3581400" cy="111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4572000"/>
            <a:ext cx="8043973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4800"/>
            <a:ext cx="815748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752600"/>
            <a:ext cx="79581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3962400"/>
            <a:ext cx="3587496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5334000"/>
            <a:ext cx="7848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7435206" cy="236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267200"/>
            <a:ext cx="7875378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818347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3276600"/>
            <a:ext cx="4363357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191000"/>
            <a:ext cx="829056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5861354"/>
            <a:ext cx="2743200" cy="558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685800"/>
            <a:ext cx="6669837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895600"/>
            <a:ext cx="700394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199" y="4114800"/>
            <a:ext cx="7308111" cy="115959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5715000"/>
            <a:ext cx="3048000" cy="70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8229600" cy="11049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50800" dist="50800" dir="5400000" algn="ctr" rotWithShape="0">
              <a:schemeClr val="accent2"/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13</Words>
  <Application>Microsoft Office PowerPoint</Application>
  <PresentationFormat>On-screen Show (4:3)</PresentationFormat>
  <Paragraphs>6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Shahabuddin</dc:creator>
  <cp:lastModifiedBy>Shahabuddin</cp:lastModifiedBy>
  <cp:revision>6</cp:revision>
  <dcterms:created xsi:type="dcterms:W3CDTF">2011-11-27T17:06:03Z</dcterms:created>
  <dcterms:modified xsi:type="dcterms:W3CDTF">2011-12-02T19:40:42Z</dcterms:modified>
</cp:coreProperties>
</file>