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aximized" horzBarState="maximized">
    <p:restoredLeft sz="84380"/>
    <p:restoredTop sz="94660"/>
  </p:normalViewPr>
  <p:slideViewPr>
    <p:cSldViewPr>
      <p:cViewPr varScale="1">
        <p:scale>
          <a:sx n="88" d="100"/>
          <a:sy n="88" d="100"/>
        </p:scale>
        <p:origin x="-114" y="-19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5E9EFF"/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27DD47-C3BE-4C05-BE3C-B5AD72981ECC}" type="datetimeFigureOut">
              <a:rPr lang="ar-SA" smtClean="0"/>
              <a:pPr/>
              <a:t>20/07/1437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56599A-4D76-443D-B230-2F1312EFC76D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008" y="116632"/>
            <a:ext cx="8892480" cy="1470025"/>
          </a:xfrm>
        </p:spPr>
        <p:txBody>
          <a:bodyPr>
            <a:noAutofit/>
          </a:bodyPr>
          <a:lstStyle/>
          <a:p>
            <a:pPr rtl="0"/>
            <a:r>
              <a:rPr lang="en-US" sz="2400" b="1" u="sng" dirty="0"/>
              <a:t> Testing for the two populations Proportions</a:t>
            </a:r>
            <a:r>
              <a:rPr lang="en-US" sz="2400" dirty="0"/>
              <a:t/>
            </a:r>
            <a:br>
              <a:rPr lang="en-US" sz="2400" dirty="0"/>
            </a:br>
            <a:r>
              <a:rPr lang="en-US" sz="2400" dirty="0"/>
              <a:t>If we have two independent samples of size  and with proportions  and  respectively. Thus, we will use the following steps</a:t>
            </a:r>
            <a:r>
              <a:rPr lang="en-US" sz="2400" dirty="0" smtClean="0"/>
              <a:t>:</a:t>
            </a:r>
            <a:endParaRPr lang="ar-SA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187624" y="1700808"/>
            <a:ext cx="6840537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043608" y="2204864"/>
            <a:ext cx="6840537" cy="4338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" name="TextBox 4"/>
          <p:cNvSpPr txBox="1"/>
          <p:nvPr/>
        </p:nvSpPr>
        <p:spPr>
          <a:xfrm>
            <a:off x="4788024" y="5517232"/>
            <a:ext cx="648072" cy="3693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-Z </a:t>
            </a:r>
            <a:r>
              <a:rPr lang="en-US" sz="1050" dirty="0" smtClean="0"/>
              <a:t>1-</a:t>
            </a:r>
            <a:r>
              <a:rPr lang="el-GR" sz="1050" dirty="0" smtClean="0">
                <a:latin typeface="Times New Roman"/>
                <a:cs typeface="Times New Roman"/>
              </a:rPr>
              <a:t>α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6012160" y="5949280"/>
            <a:ext cx="936104" cy="3693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-Z </a:t>
            </a:r>
            <a:r>
              <a:rPr lang="en-US" sz="1100" dirty="0" smtClean="0"/>
              <a:t>1-(</a:t>
            </a:r>
            <a:r>
              <a:rPr lang="el-GR" sz="1100" dirty="0" smtClean="0">
                <a:latin typeface="Times New Roman"/>
                <a:cs typeface="Times New Roman"/>
              </a:rPr>
              <a:t>α</a:t>
            </a:r>
            <a:r>
              <a:rPr lang="en-US" sz="1100" dirty="0" smtClean="0">
                <a:latin typeface="Times New Roman"/>
                <a:cs typeface="Times New Roman"/>
              </a:rPr>
              <a:t>/2)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8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79512" y="548680"/>
            <a:ext cx="8712968" cy="58326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62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79118" y="476672"/>
            <a:ext cx="8862373" cy="5904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18</Words>
  <Application>Microsoft Office PowerPoint</Application>
  <PresentationFormat>On-screen Show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 Testing for the two populations Proportions If we have two independent samples of size  and with proportions  and  respectively. Thus, we will use the following steps: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for the two populations Proportions If we have two independent samples of size  and with proportions  and  respectively. Thus, we will use the following steps:</dc:title>
  <dc:creator>dell</dc:creator>
  <cp:lastModifiedBy>Ruby</cp:lastModifiedBy>
  <cp:revision>5</cp:revision>
  <dcterms:created xsi:type="dcterms:W3CDTF">2016-04-09T12:42:24Z</dcterms:created>
  <dcterms:modified xsi:type="dcterms:W3CDTF">2016-04-27T18:06:26Z</dcterms:modified>
</cp:coreProperties>
</file>

<file path=docProps/thumbnail.jpeg>
</file>