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10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C68C2-2263-4DD4-B0D5-D03A3C87BF06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F98FD-2AA1-41E3-B39C-148B56CBC4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F98FD-2AA1-41E3-B39C-148B56CBC4B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F98FD-2AA1-41E3-B39C-148B56CBC4B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F98FD-2AA1-41E3-B39C-148B56CBC4B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F98FD-2AA1-41E3-B39C-148B56CBC4B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F0AEC-0509-4274-849C-CF3B58C981AA}" type="datetimeFigureOut">
              <a:rPr lang="en-US" smtClean="0"/>
              <a:pPr/>
              <a:t>12/16/2011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E2EF6-5C11-43EC-A89A-F4FFFEAC5E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28601"/>
            <a:ext cx="7772400" cy="914399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Conservation of Momentum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 algn="just"/>
            <a:r>
              <a:rPr lang="en-US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From Newton’s Law:</a:t>
            </a:r>
          </a:p>
          <a:p>
            <a:pPr algn="just"/>
            <a:endParaRPr lang="en-US" b="1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b="1" u="sng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b="1" u="sng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b="1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Isolated System:</a:t>
            </a:r>
            <a:endParaRPr lang="en-US" b="1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828800"/>
            <a:ext cx="3867484" cy="1124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971800"/>
            <a:ext cx="876300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3438525"/>
            <a:ext cx="22479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600" y="4191000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4800600"/>
            <a:ext cx="252339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1" y="5602014"/>
            <a:ext cx="4343400" cy="79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9199" y="6230566"/>
            <a:ext cx="3276601" cy="62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28600"/>
            <a:ext cx="357033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1143000"/>
            <a:ext cx="26765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143000"/>
            <a:ext cx="4800600" cy="133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2971800"/>
            <a:ext cx="4800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4648200"/>
            <a:ext cx="487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3962400"/>
            <a:ext cx="2590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25908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From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equation</a:t>
            </a:r>
            <a:endParaRPr lang="en-US" sz="2400" dirty="0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76400" y="5867400"/>
            <a:ext cx="43338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28600"/>
            <a:ext cx="785464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066800"/>
            <a:ext cx="431297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895600"/>
            <a:ext cx="8382000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9800" y="4191000"/>
            <a:ext cx="4766886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04800"/>
            <a:ext cx="8305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43475" y="3352800"/>
            <a:ext cx="42005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657600"/>
            <a:ext cx="43624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40895"/>
            <a:ext cx="4419600" cy="67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447800"/>
            <a:ext cx="5254136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276600"/>
            <a:ext cx="654090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914400"/>
            <a:ext cx="2571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0"/>
            <a:ext cx="26955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2590800"/>
            <a:ext cx="6886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5410200"/>
            <a:ext cx="507359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0"/>
            <a:ext cx="5334000" cy="60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084" y="533400"/>
            <a:ext cx="8971916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73100"/>
            <a:ext cx="7010400" cy="2177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2514600"/>
            <a:ext cx="2743200" cy="297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514601"/>
            <a:ext cx="464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47800" y="3048000"/>
            <a:ext cx="2743200" cy="40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800" y="3505200"/>
            <a:ext cx="4343400" cy="41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0" y="3990722"/>
            <a:ext cx="1219200" cy="45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" y="4598736"/>
            <a:ext cx="3962400" cy="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43000" y="4953000"/>
            <a:ext cx="3733800" cy="957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3000" y="5943600"/>
            <a:ext cx="33623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52400"/>
            <a:ext cx="7620000" cy="2615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4038600"/>
            <a:ext cx="27146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3200400"/>
            <a:ext cx="29146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04826"/>
            <a:ext cx="68580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910660"/>
            <a:ext cx="3500437" cy="2938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660754"/>
            <a:ext cx="2743200" cy="53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3254122"/>
            <a:ext cx="2743200" cy="45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3751139"/>
            <a:ext cx="2590800" cy="74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71600" y="4648200"/>
            <a:ext cx="29305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1000" y="5181600"/>
            <a:ext cx="4591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14400" y="5638800"/>
            <a:ext cx="3305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71600" y="6076950"/>
            <a:ext cx="21336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91000" y="6248400"/>
            <a:ext cx="25050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077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1225" y="2362200"/>
            <a:ext cx="31527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971800"/>
            <a:ext cx="3105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33800"/>
            <a:ext cx="6172200" cy="1153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"/>
            <a:ext cx="3352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838200"/>
            <a:ext cx="194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1371600"/>
            <a:ext cx="16954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3429000"/>
            <a:ext cx="1600200" cy="94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" y="4724400"/>
            <a:ext cx="8410575" cy="1149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8200" y="2057400"/>
            <a:ext cx="3505200" cy="114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381000"/>
            <a:ext cx="2438400" cy="267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7200"/>
            <a:ext cx="24098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533400"/>
            <a:ext cx="4267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0" y="4309973"/>
            <a:ext cx="2514600" cy="1233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3352800"/>
            <a:ext cx="8458199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00200" y="5791200"/>
            <a:ext cx="1371600" cy="522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76800" y="5715000"/>
            <a:ext cx="1905000" cy="51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533400"/>
            <a:ext cx="8305800" cy="15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81000" y="2895600"/>
            <a:ext cx="8763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In many physical situation, we shall use the impulse approximation, in which we assume that one of the force exerted on a particle acts for short time but is much greater than the any other force present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33400"/>
            <a:ext cx="8382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90800"/>
            <a:ext cx="27336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95600" y="2409825"/>
            <a:ext cx="60198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228600"/>
            <a:ext cx="5524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1671905"/>
            <a:ext cx="3352800" cy="1280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10200" y="1447800"/>
            <a:ext cx="306977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3657600"/>
            <a:ext cx="8382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763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261" y="2209800"/>
            <a:ext cx="8823739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864" y="4724400"/>
            <a:ext cx="8517136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9" y="228600"/>
            <a:ext cx="4131527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066800"/>
            <a:ext cx="396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762000"/>
            <a:ext cx="28479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1910080"/>
            <a:ext cx="3733800" cy="136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57</Words>
  <Application>Microsoft Office PowerPoint</Application>
  <PresentationFormat>On-screen Show (4:3)</PresentationFormat>
  <Paragraphs>13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Conservation of Momentum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King Saud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Conservation of Momentum</dc:title>
  <dc:creator>Shahabuddin</dc:creator>
  <cp:lastModifiedBy>Shahabuddin</cp:lastModifiedBy>
  <cp:revision>4</cp:revision>
  <dcterms:created xsi:type="dcterms:W3CDTF">2011-12-13T15:18:34Z</dcterms:created>
  <dcterms:modified xsi:type="dcterms:W3CDTF">2011-12-16T19:47:14Z</dcterms:modified>
</cp:coreProperties>
</file>