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1" r:id="rId16"/>
    <p:sldId id="272" r:id="rId17"/>
    <p:sldId id="273" r:id="rId18"/>
    <p:sldId id="270" r:id="rId19"/>
    <p:sldId id="274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osceles Triangle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89AD0C6A-B643-420C-B03B-6A5BD5A2A518}" type="datetimeFigureOut">
              <a:rPr lang="en-US" smtClean="0"/>
              <a:pPr/>
              <a:t>11/23/2010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599342BC-9359-47A3-A0CD-6FEFE26A8C6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D0C6A-B643-420C-B03B-6A5BD5A2A518}" type="datetimeFigureOut">
              <a:rPr lang="en-US" smtClean="0"/>
              <a:pPr/>
              <a:t>11/23/2010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342BC-9359-47A3-A0CD-6FEFE26A8C6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D0C6A-B643-420C-B03B-6A5BD5A2A518}" type="datetimeFigureOut">
              <a:rPr lang="en-US" smtClean="0"/>
              <a:pPr/>
              <a:t>11/23/2010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342BC-9359-47A3-A0CD-6FEFE26A8C6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89AD0C6A-B643-420C-B03B-6A5BD5A2A518}" type="datetimeFigureOut">
              <a:rPr lang="en-US" smtClean="0"/>
              <a:pPr/>
              <a:t>11/23/2010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342BC-9359-47A3-A0CD-6FEFE26A8C6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Triangle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Isosceles Triangle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89AD0C6A-B643-420C-B03B-6A5BD5A2A518}" type="datetimeFigureOut">
              <a:rPr lang="en-US" smtClean="0"/>
              <a:pPr/>
              <a:t>11/23/2010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599342BC-9359-47A3-A0CD-6FEFE26A8C6C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89AD0C6A-B643-420C-B03B-6A5BD5A2A518}" type="datetimeFigureOut">
              <a:rPr lang="en-US" smtClean="0"/>
              <a:pPr/>
              <a:t>11/23/2010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599342BC-9359-47A3-A0CD-6FEFE26A8C6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89AD0C6A-B643-420C-B03B-6A5BD5A2A518}" type="datetimeFigureOut">
              <a:rPr lang="en-US" smtClean="0"/>
              <a:pPr/>
              <a:t>11/23/2010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599342BC-9359-47A3-A0CD-6FEFE26A8C6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D0C6A-B643-420C-B03B-6A5BD5A2A518}" type="datetimeFigureOut">
              <a:rPr lang="en-US" smtClean="0"/>
              <a:pPr/>
              <a:t>11/23/2010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342BC-9359-47A3-A0CD-6FEFE26A8C6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89AD0C6A-B643-420C-B03B-6A5BD5A2A518}" type="datetimeFigureOut">
              <a:rPr lang="en-US" smtClean="0"/>
              <a:pPr/>
              <a:t>11/23/2010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599342BC-9359-47A3-A0CD-6FEFE26A8C6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89AD0C6A-B643-420C-B03B-6A5BD5A2A518}" type="datetimeFigureOut">
              <a:rPr lang="en-US" smtClean="0"/>
              <a:pPr/>
              <a:t>11/23/2010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599342BC-9359-47A3-A0CD-6FEFE26A8C6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89AD0C6A-B643-420C-B03B-6A5BD5A2A518}" type="datetimeFigureOut">
              <a:rPr lang="en-US" smtClean="0"/>
              <a:pPr/>
              <a:t>11/23/2010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599342BC-9359-47A3-A0CD-6FEFE26A8C6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ight Triangle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89AD0C6A-B643-420C-B03B-6A5BD5A2A518}" type="datetimeFigureOut">
              <a:rPr lang="en-US" smtClean="0"/>
              <a:pPr/>
              <a:t>11/23/2010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599342BC-9359-47A3-A0CD-6FEFE26A8C6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762000"/>
            <a:ext cx="8062912" cy="3886200"/>
          </a:xfrm>
        </p:spPr>
        <p:txBody>
          <a:bodyPr>
            <a:normAutofit/>
          </a:bodyPr>
          <a:lstStyle/>
          <a:p>
            <a:pPr algn="ctr"/>
            <a:r>
              <a:rPr lang="en-US" sz="7200" dirty="0" smtClean="0"/>
              <a:t>CIRCULATORY DISTURBANCE</a:t>
            </a:r>
            <a:endParaRPr lang="en-US" sz="7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15200" y="1676400"/>
            <a:ext cx="1585912" cy="76200"/>
          </a:xfrm>
        </p:spPr>
        <p:txBody>
          <a:bodyPr>
            <a:normAutofit fontScale="25000" lnSpcReduction="20000"/>
          </a:bodyPr>
          <a:lstStyle/>
          <a:p>
            <a:endParaRPr lang="en-US"/>
          </a:p>
        </p:txBody>
      </p:sp>
    </p:spTree>
  </p:cSld>
  <p:clrMapOvr>
    <a:masterClrMapping/>
  </p:clrMapOvr>
  <p:transition>
    <p:dissolv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6- Recent thrombus:</a:t>
            </a:r>
            <a:endParaRPr lang="en-US" dirty="0"/>
          </a:p>
        </p:txBody>
      </p:sp>
      <p:pic>
        <p:nvPicPr>
          <p:cNvPr id="4" name="Content Placeholder 3" descr="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13966" y="1486098"/>
            <a:ext cx="7491834" cy="49686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7- Pulmonary embolism and infarction:</a:t>
            </a:r>
            <a:endParaRPr lang="en-US" dirty="0"/>
          </a:p>
        </p:txBody>
      </p:sp>
      <p:pic>
        <p:nvPicPr>
          <p:cNvPr id="4" name="Content Placeholder 3" descr="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85800" y="1676400"/>
            <a:ext cx="7696200" cy="457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8- Pulmonary infarction:</a:t>
            </a:r>
            <a:endParaRPr lang="en-US" dirty="0"/>
          </a:p>
        </p:txBody>
      </p:sp>
      <p:pic>
        <p:nvPicPr>
          <p:cNvPr id="4" name="Content Placeholder 3" descr="m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55021" y="1676400"/>
            <a:ext cx="7626979" cy="49801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9- Infarction in kidney:</a:t>
            </a:r>
            <a:endParaRPr lang="en-US" dirty="0"/>
          </a:p>
        </p:txBody>
      </p:sp>
      <p:pic>
        <p:nvPicPr>
          <p:cNvPr id="4" name="Content Placeholder 3" descr="9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749" y="1524000"/>
            <a:ext cx="8105651" cy="51741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10- Atherosclerosis with lipid foam cells:</a:t>
            </a:r>
            <a:endParaRPr lang="en-US" dirty="0"/>
          </a:p>
        </p:txBody>
      </p:sp>
      <p:pic>
        <p:nvPicPr>
          <p:cNvPr id="6" name="Content Placeholder 5" descr="1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38200" y="1981200"/>
            <a:ext cx="7315200" cy="4267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11- </a:t>
            </a:r>
            <a:r>
              <a:rPr lang="en-US" dirty="0" err="1" smtClean="0"/>
              <a:t>Atheroma</a:t>
            </a:r>
            <a:r>
              <a:rPr lang="en-US" dirty="0" smtClean="0"/>
              <a:t> in the heart:</a:t>
            </a:r>
            <a:endParaRPr lang="en-US" dirty="0"/>
          </a:p>
        </p:txBody>
      </p:sp>
      <p:pic>
        <p:nvPicPr>
          <p:cNvPr id="4" name="Content Placeholder 3" descr="1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25140" y="1882775"/>
            <a:ext cx="6893719" cy="457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12- </a:t>
            </a:r>
            <a:r>
              <a:rPr lang="en-US" dirty="0" err="1" smtClean="0"/>
              <a:t>Atheroma</a:t>
            </a:r>
            <a:r>
              <a:rPr lang="en-US" dirty="0" smtClean="0"/>
              <a:t>, Aneurysm in Aorta :</a:t>
            </a:r>
            <a:endParaRPr lang="en-US" dirty="0"/>
          </a:p>
        </p:txBody>
      </p:sp>
      <p:pic>
        <p:nvPicPr>
          <p:cNvPr id="4" name="Content Placeholder 3" descr="1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25140" y="1882775"/>
            <a:ext cx="6893719" cy="457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13- Aneurysm in abdominal artery (Aorta):</a:t>
            </a:r>
            <a:endParaRPr lang="en-US" dirty="0"/>
          </a:p>
        </p:txBody>
      </p:sp>
      <p:pic>
        <p:nvPicPr>
          <p:cNvPr id="4" name="Content Placeholder 3" descr="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25140" y="1882775"/>
            <a:ext cx="6893719" cy="4572000"/>
          </a:xfr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14- Renal Atherosclerosis:</a:t>
            </a:r>
            <a:endParaRPr lang="en-US" dirty="0"/>
          </a:p>
        </p:txBody>
      </p:sp>
      <p:pic>
        <p:nvPicPr>
          <p:cNvPr id="4" name="Content Placeholder 3" descr="1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80110" y="1905000"/>
            <a:ext cx="6744690" cy="45014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19- Renal </a:t>
            </a:r>
            <a:r>
              <a:rPr lang="en-US" dirty="0" err="1" smtClean="0"/>
              <a:t>Athero</a:t>
            </a:r>
            <a:r>
              <a:rPr lang="en-US" dirty="0" smtClean="0"/>
              <a:t>. High magnification:</a:t>
            </a:r>
            <a:endParaRPr lang="en-US" dirty="0"/>
          </a:p>
        </p:txBody>
      </p:sp>
      <p:pic>
        <p:nvPicPr>
          <p:cNvPr id="4" name="Content Placeholder 3" descr="1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43000" y="2054160"/>
            <a:ext cx="6781800" cy="42704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Classification: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lnSpc>
                <a:spcPct val="200000"/>
              </a:lnSpc>
            </a:pPr>
            <a:r>
              <a:rPr lang="en-US" dirty="0" smtClean="0"/>
              <a:t>1- Disturbance in the volume of circulating blood.</a:t>
            </a:r>
          </a:p>
          <a:p>
            <a:pPr algn="just">
              <a:lnSpc>
                <a:spcPct val="200000"/>
              </a:lnSpc>
            </a:pPr>
            <a:r>
              <a:rPr lang="en-US" dirty="0" smtClean="0"/>
              <a:t>2- Obstruction in the cardiovascular system.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ransition>
    <p:dissolv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1- Blood volume: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250000"/>
              </a:lnSpc>
            </a:pPr>
            <a:r>
              <a:rPr lang="en-US" dirty="0" smtClean="0"/>
              <a:t>1- </a:t>
            </a:r>
            <a:r>
              <a:rPr lang="en-US" dirty="0" err="1" smtClean="0"/>
              <a:t>Hyperaemia</a:t>
            </a:r>
            <a:r>
              <a:rPr lang="en-US" dirty="0" smtClean="0"/>
              <a:t>.</a:t>
            </a:r>
          </a:p>
          <a:p>
            <a:pPr>
              <a:lnSpc>
                <a:spcPct val="250000"/>
              </a:lnSpc>
            </a:pPr>
            <a:r>
              <a:rPr lang="en-US" dirty="0" smtClean="0"/>
              <a:t>2- Congestion.</a:t>
            </a:r>
          </a:p>
          <a:p>
            <a:pPr>
              <a:lnSpc>
                <a:spcPct val="250000"/>
              </a:lnSpc>
            </a:pPr>
            <a:r>
              <a:rPr lang="en-US" dirty="0" smtClean="0"/>
              <a:t>3- </a:t>
            </a:r>
            <a:r>
              <a:rPr lang="en-US" dirty="0" err="1" smtClean="0"/>
              <a:t>Haemorrhage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  <p:transition>
    <p:dissolv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1: Chronic venous congestion in lung:</a:t>
            </a:r>
            <a:endParaRPr lang="en-US" dirty="0"/>
          </a:p>
        </p:txBody>
      </p:sp>
      <p:pic>
        <p:nvPicPr>
          <p:cNvPr id="6" name="Content Placeholder 5" descr="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14400" y="1958974"/>
            <a:ext cx="7239000" cy="44418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2- Chronic venous congestion in liver:</a:t>
            </a:r>
            <a:endParaRPr lang="en-US" dirty="0"/>
          </a:p>
        </p:txBody>
      </p:sp>
      <p:pic>
        <p:nvPicPr>
          <p:cNvPr id="4" name="Content Placeholder 3" descr="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2000504"/>
            <a:ext cx="7543800" cy="45946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3- Cerebral </a:t>
            </a:r>
            <a:r>
              <a:rPr lang="en-US" dirty="0" err="1" smtClean="0"/>
              <a:t>Haemorrhage</a:t>
            </a:r>
            <a:r>
              <a:rPr lang="en-US" dirty="0" smtClean="0"/>
              <a:t>:</a:t>
            </a:r>
            <a:endParaRPr lang="en-US" dirty="0"/>
          </a:p>
        </p:txBody>
      </p:sp>
      <p:pic>
        <p:nvPicPr>
          <p:cNvPr id="4" name="Content Placeholder 3" descr="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90600" y="1808352"/>
            <a:ext cx="7086600" cy="46706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4- Cerebral </a:t>
            </a:r>
            <a:r>
              <a:rPr lang="en-US" dirty="0" err="1" smtClean="0"/>
              <a:t>Haematoma</a:t>
            </a:r>
            <a:r>
              <a:rPr lang="en-US" dirty="0" smtClean="0"/>
              <a:t>:</a:t>
            </a:r>
            <a:endParaRPr lang="en-US" dirty="0"/>
          </a:p>
        </p:txBody>
      </p:sp>
      <p:pic>
        <p:nvPicPr>
          <p:cNvPr id="4" name="Content Placeholder 3" descr="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85800" y="1447800"/>
            <a:ext cx="7772400" cy="50069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2- Obstruction of blood flow can be due to: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en-US" dirty="0" smtClean="0"/>
              <a:t>1- Thrombus 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2- Clot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3- Embolism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4- Spasm 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5- Compression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6- Change in the structure of B.V’s </a:t>
            </a:r>
          </a:p>
          <a:p>
            <a:endParaRPr lang="en-US" dirty="0"/>
          </a:p>
        </p:txBody>
      </p:sp>
    </p:spTree>
  </p:cSld>
  <p:clrMapOvr>
    <a:masterClrMapping/>
  </p:clrMapOvr>
  <p:transition>
    <p:dissolv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5- Thrombosis in the out flow of the heart:</a:t>
            </a:r>
            <a:endParaRPr lang="en-US" dirty="0"/>
          </a:p>
        </p:txBody>
      </p:sp>
      <p:pic>
        <p:nvPicPr>
          <p:cNvPr id="4" name="Content Placeholder 3" descr="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62000" y="1752600"/>
            <a:ext cx="7696200" cy="4648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erve">
  <a:themeElements>
    <a:clrScheme name="Verv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33</TotalTime>
  <Words>151</Words>
  <Application>Microsoft Office PowerPoint</Application>
  <PresentationFormat>On-screen Show (4:3)</PresentationFormat>
  <Paragraphs>30</Paragraphs>
  <Slides>19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Verve</vt:lpstr>
      <vt:lpstr>CIRCULATORY DISTURBANCE</vt:lpstr>
      <vt:lpstr>Classification:</vt:lpstr>
      <vt:lpstr>1- Blood volume:</vt:lpstr>
      <vt:lpstr>1: Chronic venous congestion in lung:</vt:lpstr>
      <vt:lpstr>2- Chronic venous congestion in liver:</vt:lpstr>
      <vt:lpstr>3- Cerebral Haemorrhage:</vt:lpstr>
      <vt:lpstr>4- Cerebral Haematoma:</vt:lpstr>
      <vt:lpstr>2- Obstruction of blood flow can be due to:</vt:lpstr>
      <vt:lpstr>5- Thrombosis in the out flow of the heart:</vt:lpstr>
      <vt:lpstr>6- Recent thrombus:</vt:lpstr>
      <vt:lpstr>7- Pulmonary embolism and infarction:</vt:lpstr>
      <vt:lpstr>8- Pulmonary infarction:</vt:lpstr>
      <vt:lpstr>9- Infarction in kidney:</vt:lpstr>
      <vt:lpstr>10- Atherosclerosis with lipid foam cells:</vt:lpstr>
      <vt:lpstr>11- Atheroma in the heart:</vt:lpstr>
      <vt:lpstr>12- Atheroma, Aneurysm in Aorta :</vt:lpstr>
      <vt:lpstr>13- Aneurysm in abdominal artery (Aorta):</vt:lpstr>
      <vt:lpstr>14- Renal Atherosclerosis:</vt:lpstr>
      <vt:lpstr>19- Renal Athero. High magnification: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CIRCULATORY DISTURBANCE</dc:title>
  <dc:creator>dell</dc:creator>
  <cp:lastModifiedBy>dell</cp:lastModifiedBy>
  <cp:revision>6</cp:revision>
  <dcterms:created xsi:type="dcterms:W3CDTF">2010-11-23T09:35:26Z</dcterms:created>
  <dcterms:modified xsi:type="dcterms:W3CDTF">2010-11-23T10:13:11Z</dcterms:modified>
</cp:coreProperties>
</file>