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47A449-A762-4D2D-BC30-8270074A6DB7}" type="datetimeFigureOut">
              <a:rPr lang="ar-SA" smtClean="0"/>
              <a:pPr/>
              <a:t>22/05/34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Singular or Plural?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use some nouns only in plural. </a:t>
            </a:r>
          </a:p>
          <a:p>
            <a:pPr algn="l" rtl="0">
              <a:buNone/>
            </a:pPr>
            <a:r>
              <a:rPr lang="en-US" sz="2800" dirty="0" smtClean="0"/>
              <a:t>Trousers               shorts             </a:t>
            </a:r>
            <a:r>
              <a:rPr lang="en-US" sz="2800" dirty="0" err="1" smtClean="0"/>
              <a:t>pyjamas</a:t>
            </a:r>
            <a:r>
              <a:rPr lang="en-US" sz="2800" dirty="0" smtClean="0"/>
              <a:t>  </a:t>
            </a:r>
          </a:p>
          <a:p>
            <a:pPr algn="l" rtl="0">
              <a:buNone/>
            </a:pPr>
            <a:r>
              <a:rPr lang="en-US" sz="2800" dirty="0" smtClean="0"/>
              <a:t>Jeans                  tights         scissors </a:t>
            </a:r>
          </a:p>
          <a:p>
            <a:pPr algn="l" rtl="0">
              <a:buNone/>
            </a:pPr>
            <a:r>
              <a:rPr lang="en-US" sz="2800" dirty="0" smtClean="0"/>
              <a:t>Glasses/ spectacles </a:t>
            </a:r>
          </a:p>
          <a:p>
            <a:pPr algn="l" rtl="0">
              <a:buNone/>
            </a:pPr>
            <a:r>
              <a:rPr lang="en-US" sz="2800" dirty="0" smtClean="0"/>
              <a:t>You can also use “a pair of” with those words: </a:t>
            </a:r>
          </a:p>
          <a:p>
            <a:pPr algn="l" rtl="0">
              <a:buNone/>
            </a:pPr>
            <a:r>
              <a:rPr lang="en-US" sz="2800" dirty="0" smtClean="0"/>
              <a:t>I need some new trousers or </a:t>
            </a:r>
          </a:p>
          <a:p>
            <a:pPr algn="l" rtl="0">
              <a:buNone/>
            </a:pPr>
            <a:r>
              <a:rPr lang="en-US" sz="2800" dirty="0" smtClean="0"/>
              <a:t>I need a new pair of trousers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do not often use the plural of person “persons”. Instead we use “people”:</a:t>
            </a:r>
          </a:p>
          <a:p>
            <a:pPr algn="l" rtl="0">
              <a:buNone/>
            </a:pPr>
            <a:r>
              <a:rPr lang="en-US" sz="2800" dirty="0" smtClean="0"/>
              <a:t>He is a nice person. </a:t>
            </a:r>
          </a:p>
          <a:p>
            <a:pPr algn="l" rtl="0">
              <a:buNone/>
            </a:pPr>
            <a:r>
              <a:rPr lang="en-US" sz="2800" dirty="0" smtClean="0"/>
              <a:t>They are nice people. </a:t>
            </a:r>
          </a:p>
          <a:p>
            <a:pPr algn="l" rtl="0">
              <a:buNone/>
            </a:pPr>
            <a:r>
              <a:rPr lang="en-US" sz="2800" dirty="0" smtClean="0"/>
              <a:t>These nouns end in –s but they are not usually plural: </a:t>
            </a:r>
          </a:p>
          <a:p>
            <a:pPr algn="l" rtl="0">
              <a:buNone/>
            </a:pPr>
            <a:r>
              <a:rPr lang="en-US" sz="2800" dirty="0" smtClean="0"/>
              <a:t>Mathematics   physics     economics    athletics   gymnastics    news </a:t>
            </a:r>
          </a:p>
          <a:p>
            <a:pPr algn="l" rtl="0">
              <a:buNone/>
            </a:pPr>
            <a:r>
              <a:rPr lang="en-US" sz="2800" dirty="0" smtClean="0"/>
              <a:t>Athletics is always my favorite sport. </a:t>
            </a:r>
          </a:p>
          <a:p>
            <a:pPr algn="l" rtl="0">
              <a:buNone/>
            </a:pPr>
            <a:r>
              <a:rPr lang="en-US" sz="2800" dirty="0" smtClean="0"/>
              <a:t>What time is the news on television?      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sz="2800" dirty="0" smtClean="0"/>
              <a:t>Some singular nouns are often used with a plural verb</a:t>
            </a:r>
            <a:endParaRPr lang="en-US" sz="2800" dirty="0" smtClean="0"/>
          </a:p>
          <a:p>
            <a:pPr algn="l" rtl="0">
              <a:buNone/>
            </a:pPr>
            <a:r>
              <a:rPr lang="en-US" sz="2800" dirty="0" smtClean="0"/>
              <a:t>Government     staff     team      family    audience </a:t>
            </a:r>
          </a:p>
          <a:p>
            <a:pPr algn="l" rtl="0">
              <a:buNone/>
            </a:pPr>
            <a:r>
              <a:rPr lang="en-US" sz="2800" dirty="0" smtClean="0"/>
              <a:t>Committee </a:t>
            </a:r>
          </a:p>
          <a:p>
            <a:pPr algn="l" rtl="0">
              <a:buNone/>
            </a:pPr>
            <a:r>
              <a:rPr lang="en-US" sz="2800" dirty="0" smtClean="0"/>
              <a:t>We often think of these things as a number of people (“they”) not as one thing ( “it”). So we often use a plural verb: </a:t>
            </a:r>
          </a:p>
          <a:p>
            <a:pPr algn="l" rtl="0">
              <a:buNone/>
            </a:pPr>
            <a:r>
              <a:rPr lang="en-US" sz="2800" dirty="0" smtClean="0"/>
              <a:t>The government (=they) want to reduce taxes. </a:t>
            </a:r>
          </a:p>
          <a:p>
            <a:pPr algn="l" rtl="0">
              <a:buNone/>
            </a:pPr>
            <a:r>
              <a:rPr lang="en-US" sz="2800" dirty="0" smtClean="0"/>
              <a:t>The staff aren’t happy with their new working conditions.</a:t>
            </a:r>
          </a:p>
          <a:p>
            <a:pPr algn="l" rtl="0">
              <a:buNone/>
            </a:pPr>
            <a:r>
              <a:rPr lang="en-US" sz="2800" dirty="0" smtClean="0"/>
              <a:t>A singular verb ( The government wants ..) is also possible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l">
              <a:buNone/>
            </a:pPr>
            <a:r>
              <a:rPr lang="en-US" sz="3200" dirty="0" smtClean="0"/>
              <a:t>Note that we normally use a plural verb with the names of sports team: </a:t>
            </a:r>
          </a:p>
          <a:p>
            <a:pPr algn="l">
              <a:buNone/>
            </a:pPr>
            <a:r>
              <a:rPr lang="en-US" sz="3200" dirty="0" smtClean="0"/>
              <a:t>Scotland are playing France in a football match next week. </a:t>
            </a:r>
          </a:p>
          <a:p>
            <a:pPr algn="l">
              <a:buNone/>
            </a:pPr>
            <a:r>
              <a:rPr lang="en-US" sz="3200" dirty="0" smtClean="0"/>
              <a:t>We always use a plural verb with “the police”: </a:t>
            </a:r>
          </a:p>
          <a:p>
            <a:pPr algn="l">
              <a:buNone/>
            </a:pPr>
            <a:r>
              <a:rPr lang="en-US" sz="3200" dirty="0" smtClean="0"/>
              <a:t>The police have arrested Tom. </a:t>
            </a:r>
          </a:p>
          <a:p>
            <a:pPr algn="l">
              <a:buNone/>
            </a:pPr>
            <a:r>
              <a:rPr lang="en-US" sz="3200" dirty="0" smtClean="0"/>
              <a:t>Are the police well-paid</a:t>
            </a:r>
            <a:r>
              <a:rPr lang="en-US" dirty="0" smtClean="0"/>
              <a:t>?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Sometimes we use a plural noun with a singular verb. We do this when we talk about a sum of money, a period of time, a distance etc: </a:t>
            </a:r>
          </a:p>
          <a:p>
            <a:pPr algn="l" rtl="0">
              <a:buNone/>
            </a:pPr>
            <a:r>
              <a:rPr lang="en-US" sz="3200" dirty="0" smtClean="0"/>
              <a:t>Five thousand pounds (=it) was stolen in the robbery. ( not were stolen) </a:t>
            </a:r>
          </a:p>
          <a:p>
            <a:pPr algn="l" rtl="0">
              <a:buNone/>
            </a:pPr>
            <a:r>
              <a:rPr lang="en-US" sz="3200" dirty="0" smtClean="0"/>
              <a:t>Three years (=it) is a long time to be without a job. ( not “are”)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 “a holiday of three weeks” but “a three-week holiday”:</a:t>
            </a:r>
          </a:p>
          <a:p>
            <a:pPr algn="l" rtl="0">
              <a:buNone/>
            </a:pPr>
            <a:r>
              <a:rPr lang="en-US" dirty="0" smtClean="0"/>
              <a:t>I have got a three-week holiday in July. ( not a three-weeks holiday)</a:t>
            </a:r>
          </a:p>
          <a:p>
            <a:pPr algn="l" rtl="0">
              <a:buNone/>
            </a:pPr>
            <a:r>
              <a:rPr lang="en-US" dirty="0" smtClean="0"/>
              <a:t>Here, three-week is used as an adjective before “holiday”. When we use “three-weeks” as an adjective, it loses the s. So we say: </a:t>
            </a:r>
          </a:p>
          <a:p>
            <a:pPr algn="l" rtl="0">
              <a:buNone/>
            </a:pPr>
            <a:r>
              <a:rPr lang="en-US" dirty="0" smtClean="0"/>
              <a:t>A ten-pound note ( not pounds) </a:t>
            </a:r>
          </a:p>
          <a:p>
            <a:pPr algn="l" rtl="0">
              <a:buNone/>
            </a:pPr>
            <a:r>
              <a:rPr lang="en-US" dirty="0" smtClean="0"/>
              <a:t>Two 14-year-old girls </a:t>
            </a:r>
          </a:p>
          <a:p>
            <a:pPr algn="l" rtl="0">
              <a:buNone/>
            </a:pPr>
            <a:r>
              <a:rPr lang="en-US" dirty="0" smtClean="0"/>
              <a:t>A four-week English course </a:t>
            </a:r>
          </a:p>
          <a:p>
            <a:pPr algn="l" rtl="0">
              <a:buNone/>
            </a:pPr>
            <a:r>
              <a:rPr lang="en-US" dirty="0" smtClean="0"/>
              <a:t>A six-hour journey.</a:t>
            </a:r>
          </a:p>
          <a:p>
            <a:pPr algn="l" rtl="0">
              <a:buNone/>
            </a:pPr>
            <a:r>
              <a:rPr lang="en-US" dirty="0" smtClean="0"/>
              <a:t>You can also say “ I’ve got three weeks’ holiday.”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In English there are: abstract and concrete nouns. </a:t>
            </a:r>
          </a:p>
          <a:p>
            <a:pPr algn="l" rtl="0">
              <a:buNone/>
            </a:pPr>
            <a:r>
              <a:rPr lang="en-US" sz="2800" dirty="0" smtClean="0"/>
              <a:t>An abstract Noun: is a type of noun that refers to something a person cannot physically interact with. It is an aspect, concept, idea, experience, state of being, trait, quality, feeling or other entity that cannot be experienced with the five senses.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Concrete nouns are people, places or things we would experience with our five senses. </a:t>
            </a:r>
          </a:p>
          <a:p>
            <a:pPr algn="l" rtl="0">
              <a:buNone/>
            </a:pPr>
            <a:r>
              <a:rPr lang="en-US" sz="2800" dirty="0" smtClean="0"/>
              <a:t>Tree</a:t>
            </a:r>
          </a:p>
          <a:p>
            <a:pPr algn="l" rtl="0">
              <a:buNone/>
            </a:pPr>
            <a:r>
              <a:rPr lang="en-US" sz="2800" dirty="0" smtClean="0"/>
              <a:t>River </a:t>
            </a:r>
          </a:p>
          <a:p>
            <a:pPr algn="l" rtl="0">
              <a:buNone/>
            </a:pPr>
            <a:r>
              <a:rPr lang="en-US" sz="2800" dirty="0" smtClean="0"/>
              <a:t>Crown </a:t>
            </a:r>
          </a:p>
          <a:p>
            <a:pPr algn="l" rtl="0">
              <a:buNone/>
            </a:pPr>
            <a:r>
              <a:rPr lang="en-US" sz="2800" dirty="0" smtClean="0"/>
              <a:t>Rain </a:t>
            </a:r>
          </a:p>
          <a:p>
            <a:pPr algn="l" rtl="0">
              <a:buNone/>
            </a:pPr>
            <a:r>
              <a:rPr lang="en-US" sz="2800" dirty="0" smtClean="0"/>
              <a:t>Beach </a:t>
            </a:r>
          </a:p>
          <a:p>
            <a:pPr algn="l" rtl="0">
              <a:buNone/>
            </a:pPr>
            <a:r>
              <a:rPr lang="en-US" sz="2800" dirty="0" smtClean="0"/>
              <a:t>Cake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</TotalTime>
  <Words>481</Words>
  <Application>Microsoft Office PowerPoint</Application>
  <PresentationFormat>عرض على الشاشة (3:4)‏</PresentationFormat>
  <Paragraphs>48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مشربية</vt:lpstr>
      <vt:lpstr>Singular or Plural?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Nouns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Singular or Plural?</dc:title>
  <dc:creator>sony</dc:creator>
  <cp:lastModifiedBy>Sara aldawood</cp:lastModifiedBy>
  <cp:revision>15</cp:revision>
  <dcterms:created xsi:type="dcterms:W3CDTF">2013-04-01T15:42:36Z</dcterms:created>
  <dcterms:modified xsi:type="dcterms:W3CDTF">2013-04-02T06:36:29Z</dcterms:modified>
</cp:coreProperties>
</file>