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1E1C640-B671-40DA-A90F-6592A107F297}" type="datetimeFigureOut">
              <a:rPr lang="ar-SA" smtClean="0"/>
              <a:pPr/>
              <a:t>29/05/34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6A8F49D-0620-4598-987C-14765C3E508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Tenses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past </a:t>
            </a:r>
            <a:r>
              <a:rPr lang="ar-SA" dirty="0" smtClean="0"/>
              <a:t>الماضي البسيط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studied last week.</a:t>
            </a:r>
          </a:p>
          <a:p>
            <a:pPr>
              <a:buNone/>
            </a:pPr>
            <a:r>
              <a:rPr lang="ar-SA" dirty="0" smtClean="0"/>
              <a:t>ذاكرت الأسبوع الماضي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Past progressive </a:t>
            </a:r>
            <a:r>
              <a:rPr lang="ar-SA" dirty="0" smtClean="0"/>
              <a:t>الماضي المستمر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 was studying </a:t>
            </a:r>
            <a:r>
              <a:rPr lang="en-US" dirty="0" smtClean="0"/>
              <a:t>when he came.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كنت منهمكاً </a:t>
            </a:r>
            <a:r>
              <a:rPr lang="ar-SA" dirty="0" smtClean="0"/>
              <a:t>في المذاكرة عندما جاء.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كنت أدرس </a:t>
            </a:r>
            <a:r>
              <a:rPr lang="ar-SA" dirty="0" smtClean="0"/>
              <a:t>عندما أتى.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كنت أذاكر </a:t>
            </a:r>
            <a:r>
              <a:rPr lang="ar-SA" dirty="0" smtClean="0"/>
              <a:t>عندما جاء.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perfect </a:t>
            </a:r>
            <a:r>
              <a:rPr lang="ar-SA" dirty="0" smtClean="0"/>
              <a:t>الماضي المستمر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 had studied </a:t>
            </a:r>
            <a:r>
              <a:rPr lang="en-US" dirty="0" smtClean="0"/>
              <a:t>chapter one before I began to study chapter two .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كنت قد انتهيت </a:t>
            </a:r>
            <a:r>
              <a:rPr lang="ar-SA" dirty="0" smtClean="0"/>
              <a:t>من مذاكرة الفصل الأول قبل أن ذاكرت الفصل الثاني.</a:t>
            </a:r>
          </a:p>
          <a:p>
            <a:pPr>
              <a:buNone/>
            </a:pPr>
            <a:r>
              <a:rPr lang="ar-SA" dirty="0" smtClean="0"/>
              <a:t>كنت قد ذاكرت الفصل الأول قبل البدء بدراسة الفصل الثاني. </a:t>
            </a:r>
          </a:p>
          <a:p>
            <a:pPr>
              <a:buNone/>
            </a:pPr>
            <a:r>
              <a:rPr lang="ar-SA" dirty="0" smtClean="0"/>
              <a:t>كنت قد درست الفصل الأول قبل </a:t>
            </a:r>
            <a:r>
              <a:rPr lang="ar-SA" dirty="0" smtClean="0"/>
              <a:t>البدء بمذاكرة </a:t>
            </a:r>
            <a:r>
              <a:rPr lang="ar-SA" dirty="0" smtClean="0"/>
              <a:t>الفصل الثاني.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الماضي التام المستمر </a:t>
            </a:r>
            <a:r>
              <a:rPr lang="en-US" dirty="0" smtClean="0"/>
              <a:t>Past Perfect Progressive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had been studying for two hours before my friends came.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لقد كنت منهمكاً</a:t>
            </a:r>
            <a:r>
              <a:rPr lang="ar-SA" dirty="0" smtClean="0"/>
              <a:t> في المذاكرة لمدة ساعتين قبل مجيء أصدقائي.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الضمائر المتصلة </a:t>
            </a:r>
          </a:p>
          <a:p>
            <a:r>
              <a:rPr lang="ar-SA" dirty="0" smtClean="0"/>
              <a:t> الضمائر المنفصلة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 preceding subject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teacher wrote …..</a:t>
            </a:r>
          </a:p>
          <a:p>
            <a:pPr algn="ctr">
              <a:buNone/>
            </a:pPr>
            <a:r>
              <a:rPr lang="ar-SA" dirty="0" smtClean="0"/>
              <a:t>كتب المعلم</a:t>
            </a:r>
          </a:p>
          <a:p>
            <a:pPr algn="ctr">
              <a:buNone/>
            </a:pPr>
            <a:r>
              <a:rPr lang="en-US" dirty="0" smtClean="0"/>
              <a:t>The two teachers wrote ….</a:t>
            </a:r>
          </a:p>
          <a:p>
            <a:pPr algn="ctr">
              <a:buNone/>
            </a:pPr>
            <a:r>
              <a:rPr lang="ar-SA" dirty="0" smtClean="0"/>
              <a:t>كتب المعلمان </a:t>
            </a:r>
          </a:p>
          <a:p>
            <a:pPr algn="ctr">
              <a:buNone/>
            </a:pPr>
            <a:r>
              <a:rPr lang="en-US" dirty="0" smtClean="0"/>
              <a:t>The teachers wrote …..</a:t>
            </a:r>
          </a:p>
          <a:p>
            <a:pPr algn="ctr">
              <a:buNone/>
            </a:pPr>
            <a:r>
              <a:rPr lang="ar-SA" dirty="0" smtClean="0"/>
              <a:t>كتب المعلمون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The boy grew up </a:t>
            </a:r>
          </a:p>
          <a:p>
            <a:pPr algn="ctr">
              <a:buNone/>
            </a:pPr>
            <a:r>
              <a:rPr lang="ar-SA" dirty="0" smtClean="0"/>
              <a:t>كبر الولد</a:t>
            </a:r>
          </a:p>
          <a:p>
            <a:pPr algn="ctr">
              <a:buNone/>
            </a:pPr>
            <a:r>
              <a:rPr lang="en-US" dirty="0" smtClean="0"/>
              <a:t>The girl grew up</a:t>
            </a:r>
          </a:p>
          <a:p>
            <a:pPr algn="ctr">
              <a:buNone/>
            </a:pPr>
            <a:r>
              <a:rPr lang="ar-SA" dirty="0" smtClean="0"/>
              <a:t>كبرت البنت </a:t>
            </a:r>
          </a:p>
          <a:p>
            <a:pPr algn="ctr">
              <a:buNone/>
            </a:pPr>
            <a:r>
              <a:rPr lang="en-US" dirty="0" smtClean="0"/>
              <a:t>The boys grew up</a:t>
            </a:r>
          </a:p>
          <a:p>
            <a:pPr algn="ctr">
              <a:buNone/>
            </a:pPr>
            <a:r>
              <a:rPr lang="ar-SA" dirty="0" smtClean="0"/>
              <a:t>كبر الأولاد</a:t>
            </a:r>
          </a:p>
          <a:p>
            <a:pPr algn="ctr">
              <a:buNone/>
            </a:pPr>
            <a:r>
              <a:rPr lang="en-US" dirty="0" smtClean="0"/>
              <a:t>The girls grew up</a:t>
            </a:r>
          </a:p>
          <a:p>
            <a:pPr algn="ctr">
              <a:buNone/>
            </a:pPr>
            <a:r>
              <a:rPr lang="ar-SA" dirty="0" smtClean="0"/>
              <a:t>كبرت البنات </a:t>
            </a:r>
          </a:p>
          <a:p>
            <a:pPr algn="ctr">
              <a:buNone/>
            </a:pPr>
            <a:r>
              <a:rPr lang="en-US" dirty="0" smtClean="0"/>
              <a:t>The two boys grew up</a:t>
            </a:r>
          </a:p>
          <a:p>
            <a:pPr algn="ctr">
              <a:buNone/>
            </a:pPr>
            <a:r>
              <a:rPr lang="ar-SA" dirty="0" smtClean="0"/>
              <a:t>كبر الولدان </a:t>
            </a:r>
          </a:p>
          <a:p>
            <a:pPr algn="ctr">
              <a:buNone/>
            </a:pPr>
            <a:r>
              <a:rPr lang="en-US" dirty="0" smtClean="0"/>
              <a:t>The two girls grew up</a:t>
            </a:r>
          </a:p>
          <a:p>
            <a:pPr algn="ctr">
              <a:buNone/>
            </a:pPr>
            <a:r>
              <a:rPr lang="ar-SA" dirty="0" smtClean="0"/>
              <a:t>كبرت البنتان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 following subject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boys opened the door</a:t>
            </a:r>
          </a:p>
          <a:p>
            <a:pPr algn="ctr">
              <a:buNone/>
            </a:pPr>
            <a:r>
              <a:rPr lang="ar-SA" dirty="0" smtClean="0"/>
              <a:t>فتح الأولاد الباب</a:t>
            </a:r>
          </a:p>
          <a:p>
            <a:pPr algn="ctr">
              <a:buNone/>
            </a:pPr>
            <a:r>
              <a:rPr lang="ar-SA" dirty="0" smtClean="0"/>
              <a:t>الأولاد فتحوا الباب 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en-US" dirty="0" smtClean="0"/>
              <a:t>The girls entered </a:t>
            </a:r>
          </a:p>
          <a:p>
            <a:pPr algn="ctr">
              <a:buNone/>
            </a:pPr>
            <a:r>
              <a:rPr lang="ar-SA" dirty="0" smtClean="0"/>
              <a:t>دخلت البنات </a:t>
            </a:r>
          </a:p>
          <a:p>
            <a:pPr algn="ctr">
              <a:buNone/>
            </a:pPr>
            <a:r>
              <a:rPr lang="ar-SA" dirty="0" smtClean="0"/>
              <a:t>البنات دخلن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Few drops of the solution </a:t>
            </a:r>
            <a:r>
              <a:rPr lang="en-US" dirty="0" smtClean="0">
                <a:solidFill>
                  <a:srgbClr val="FF0000"/>
                </a:solidFill>
              </a:rPr>
              <a:t>were added </a:t>
            </a:r>
            <a:r>
              <a:rPr lang="en-US" dirty="0" smtClean="0"/>
              <a:t>to the compound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أضيفت</a:t>
            </a:r>
            <a:r>
              <a:rPr lang="ar-SA" dirty="0" smtClean="0"/>
              <a:t> قطرات قليلة من المحلول إلى المركب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المضارع البسيط </a:t>
            </a:r>
            <a:r>
              <a:rPr lang="en-US" dirty="0"/>
              <a:t>T</a:t>
            </a:r>
            <a:r>
              <a:rPr lang="en-US" dirty="0" smtClean="0"/>
              <a:t>he simple present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 study</a:t>
            </a:r>
            <a:r>
              <a:rPr lang="en-US" dirty="0" smtClean="0"/>
              <a:t> French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أدرس </a:t>
            </a:r>
            <a:r>
              <a:rPr lang="ar-SA" dirty="0" smtClean="0"/>
              <a:t>اللغة الفرنسية </a:t>
            </a:r>
          </a:p>
          <a:p>
            <a:pPr>
              <a:buNone/>
            </a:pPr>
            <a:endParaRPr lang="ar-SA" dirty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 study </a:t>
            </a:r>
            <a:r>
              <a:rPr lang="en-US" dirty="0" smtClean="0"/>
              <a:t>everyday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أذاكر</a:t>
            </a:r>
            <a:r>
              <a:rPr lang="ar-SA" dirty="0" smtClean="0"/>
              <a:t> كل يوم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present progressive </a:t>
            </a:r>
            <a:r>
              <a:rPr lang="en-US" dirty="0"/>
              <a:t> </a:t>
            </a:r>
            <a:r>
              <a:rPr lang="ar-SA" dirty="0" smtClean="0"/>
              <a:t>المضارع المستمر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 am studying </a:t>
            </a:r>
            <a:r>
              <a:rPr lang="en-US" dirty="0" smtClean="0"/>
              <a:t>now</a:t>
            </a:r>
          </a:p>
          <a:p>
            <a:pPr>
              <a:buNone/>
            </a:pPr>
            <a:r>
              <a:rPr lang="ar-SA" dirty="0" smtClean="0"/>
              <a:t>أنا أذاكر الآن </a:t>
            </a:r>
          </a:p>
          <a:p>
            <a:pPr>
              <a:buNone/>
            </a:pPr>
            <a:r>
              <a:rPr lang="ar-SA" dirty="0" smtClean="0"/>
              <a:t>مازلت </a:t>
            </a:r>
            <a:r>
              <a:rPr lang="ar-SA" dirty="0" smtClean="0"/>
              <a:t>مستمراً في المذاكرة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المضارع التام </a:t>
            </a:r>
            <a:r>
              <a:rPr lang="en-US" dirty="0" smtClean="0"/>
              <a:t>Present Perfect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have just studied </a:t>
            </a:r>
            <a:r>
              <a:rPr lang="en-US" dirty="0" smtClean="0"/>
              <a:t>chapter one.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فرغت </a:t>
            </a:r>
            <a:r>
              <a:rPr lang="ar-SA" dirty="0" err="1" smtClean="0">
                <a:solidFill>
                  <a:srgbClr val="FF0000"/>
                </a:solidFill>
              </a:rPr>
              <a:t>لتوي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من مذاكرة الفصل الأول.</a:t>
            </a:r>
          </a:p>
          <a:p>
            <a:pPr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have already studied </a:t>
            </a:r>
            <a:r>
              <a:rPr lang="en-US" dirty="0" smtClean="0"/>
              <a:t>chapter one.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فرغت منذ لحظات </a:t>
            </a:r>
            <a:r>
              <a:rPr lang="ar-SA" dirty="0" smtClean="0"/>
              <a:t>من مذاكرة الفصل الأول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have studied </a:t>
            </a:r>
            <a:r>
              <a:rPr lang="en-US" dirty="0" smtClean="0"/>
              <a:t>chapter one.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لقد ذاكرت </a:t>
            </a:r>
            <a:r>
              <a:rPr lang="ar-SA" dirty="0" smtClean="0"/>
              <a:t>الفصل الأول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المضارع التام المستمر </a:t>
            </a:r>
            <a:r>
              <a:rPr lang="en-US" dirty="0" smtClean="0"/>
              <a:t>Present perfect </a:t>
            </a:r>
            <a:r>
              <a:rPr lang="en-US" dirty="0" err="1" smtClean="0"/>
              <a:t>progeressive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have been studying for two hours.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مازلت </a:t>
            </a:r>
            <a:r>
              <a:rPr lang="ar-SA" dirty="0" smtClean="0"/>
              <a:t>أذاكر (دروسي) منذ ساعتين (حتى الآن)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298</TotalTime>
  <Words>326</Words>
  <Application>Microsoft Office PowerPoint</Application>
  <PresentationFormat>عرض على الشاشة (3:4)‏</PresentationFormat>
  <Paragraphs>70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Aspect</vt:lpstr>
      <vt:lpstr>Tenses </vt:lpstr>
      <vt:lpstr>Verbs preceding subject </vt:lpstr>
      <vt:lpstr>الشريحة 3</vt:lpstr>
      <vt:lpstr>Verbs following subject </vt:lpstr>
      <vt:lpstr>الشريحة 5</vt:lpstr>
      <vt:lpstr>المضارع البسيط The simple present</vt:lpstr>
      <vt:lpstr>The present progressive  المضارع المستمر</vt:lpstr>
      <vt:lpstr>المضارع التام Present Perfect</vt:lpstr>
      <vt:lpstr>المضارع التام المستمر Present perfect progeressive </vt:lpstr>
      <vt:lpstr>Simple past الماضي البسيط</vt:lpstr>
      <vt:lpstr>Past progressive الماضي المستمر</vt:lpstr>
      <vt:lpstr>Past perfect الماضي المستمر</vt:lpstr>
      <vt:lpstr>الماضي التام المستمر Past Perfect Progressive </vt:lpstr>
      <vt:lpstr>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Sara aldawood</dc:creator>
  <cp:lastModifiedBy>Sara aldawood</cp:lastModifiedBy>
  <cp:revision>30</cp:revision>
  <dcterms:created xsi:type="dcterms:W3CDTF">2013-04-08T06:29:37Z</dcterms:created>
  <dcterms:modified xsi:type="dcterms:W3CDTF">2013-04-09T06:16:14Z</dcterms:modified>
</cp:coreProperties>
</file>