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  <p:sldId id="273" r:id="rId10"/>
    <p:sldId id="274" r:id="rId11"/>
    <p:sldId id="300" r:id="rId12"/>
    <p:sldId id="275" r:id="rId13"/>
    <p:sldId id="276" r:id="rId14"/>
    <p:sldId id="285" r:id="rId15"/>
    <p:sldId id="301" r:id="rId16"/>
    <p:sldId id="302" r:id="rId17"/>
    <p:sldId id="277" r:id="rId18"/>
    <p:sldId id="261" r:id="rId19"/>
    <p:sldId id="278" r:id="rId20"/>
    <p:sldId id="279" r:id="rId21"/>
    <p:sldId id="282" r:id="rId22"/>
    <p:sldId id="286" r:id="rId23"/>
    <p:sldId id="288" r:id="rId24"/>
    <p:sldId id="283" r:id="rId25"/>
    <p:sldId id="289" r:id="rId26"/>
    <p:sldId id="290" r:id="rId27"/>
    <p:sldId id="291" r:id="rId28"/>
    <p:sldId id="284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287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84325-FA08-4FA6-9004-99FF079DEA8A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E246538-1AA1-4C86-BA15-72DFB9DF7DAD}">
      <dgm:prSet phldrT="[Text]" custT="1"/>
      <dgm:spPr/>
      <dgm:t>
        <a:bodyPr/>
        <a:lstStyle/>
        <a:p>
          <a:pPr rtl="1"/>
          <a:r>
            <a:rPr lang="en-GB" sz="1800" b="1" u="sng" dirty="0" smtClean="0">
              <a:solidFill>
                <a:srgbClr val="FFFF00"/>
              </a:solidFill>
            </a:rPr>
            <a:t>Classification of Mental Disorders</a:t>
          </a:r>
          <a:endParaRPr lang="ar-SA" sz="1800" b="1" u="sng" dirty="0">
            <a:solidFill>
              <a:srgbClr val="FFFF00"/>
            </a:solidFill>
          </a:endParaRPr>
        </a:p>
      </dgm:t>
    </dgm:pt>
    <dgm:pt modelId="{D156C132-C0DC-42D6-85A2-455DAB8E1484}" type="parTrans" cxnId="{7264A678-D6B5-4268-8220-6A7C74C01214}">
      <dgm:prSet/>
      <dgm:spPr/>
      <dgm:t>
        <a:bodyPr/>
        <a:lstStyle/>
        <a:p>
          <a:pPr rtl="1"/>
          <a:endParaRPr lang="ar-SA"/>
        </a:p>
      </dgm:t>
    </dgm:pt>
    <dgm:pt modelId="{0868DBAF-EFC0-4957-83CB-77934AA859B5}" type="sibTrans" cxnId="{7264A678-D6B5-4268-8220-6A7C74C01214}">
      <dgm:prSet/>
      <dgm:spPr/>
      <dgm:t>
        <a:bodyPr/>
        <a:lstStyle/>
        <a:p>
          <a:pPr rtl="1"/>
          <a:endParaRPr lang="ar-SA"/>
        </a:p>
      </dgm:t>
    </dgm:pt>
    <dgm:pt modelId="{2AF8E15B-BEF3-4775-B842-FC4F9A67D459}">
      <dgm:prSet phldrT="[Text]" custT="1"/>
      <dgm:spPr/>
      <dgm:t>
        <a:bodyPr/>
        <a:lstStyle/>
        <a:p>
          <a:pPr rtl="0"/>
          <a:r>
            <a:rPr lang="en-GB" sz="1000" b="1" dirty="0" smtClean="0"/>
            <a:t>II- </a:t>
          </a:r>
          <a:r>
            <a:rPr lang="en-GB" sz="1400" b="1" dirty="0" smtClean="0"/>
            <a:t>Substance related disorders</a:t>
          </a:r>
          <a:endParaRPr lang="ar-SA" sz="1400" dirty="0"/>
        </a:p>
      </dgm:t>
    </dgm:pt>
    <dgm:pt modelId="{AD683BB3-7B12-42EF-885C-28EAE2B7A014}" type="parTrans" cxnId="{A61B491B-AF62-4964-8FA0-C073F71CEE84}">
      <dgm:prSet/>
      <dgm:spPr/>
      <dgm:t>
        <a:bodyPr/>
        <a:lstStyle/>
        <a:p>
          <a:pPr rtl="1"/>
          <a:endParaRPr lang="ar-SA"/>
        </a:p>
      </dgm:t>
    </dgm:pt>
    <dgm:pt modelId="{81A7D600-7AE8-4654-87F1-FBCD7C80C0FB}" type="sibTrans" cxnId="{A61B491B-AF62-4964-8FA0-C073F71CEE84}">
      <dgm:prSet/>
      <dgm:spPr/>
      <dgm:t>
        <a:bodyPr/>
        <a:lstStyle/>
        <a:p>
          <a:pPr rtl="1"/>
          <a:endParaRPr lang="ar-SA"/>
        </a:p>
      </dgm:t>
    </dgm:pt>
    <dgm:pt modelId="{9A82D9DC-4A57-4DC8-A505-109BA3B42D48}">
      <dgm:prSet phldrT="[Text]" custT="1"/>
      <dgm:spPr/>
      <dgm:t>
        <a:bodyPr/>
        <a:lstStyle/>
        <a:p>
          <a:pPr rtl="1"/>
          <a:r>
            <a:rPr lang="en-GB" sz="1200" b="1" dirty="0" smtClean="0"/>
            <a:t>IV- Delusional </a:t>
          </a:r>
          <a:r>
            <a:rPr lang="en-GB" sz="1000" b="1" dirty="0" smtClean="0"/>
            <a:t>(Paranoid) Disorder</a:t>
          </a:r>
          <a:endParaRPr lang="ar-SA" sz="1000" dirty="0"/>
        </a:p>
      </dgm:t>
    </dgm:pt>
    <dgm:pt modelId="{ACAB0E2D-0015-4215-BA82-7247E458FC99}" type="parTrans" cxnId="{8054D926-9A76-4F0A-86DF-A97F62A6501C}">
      <dgm:prSet/>
      <dgm:spPr/>
      <dgm:t>
        <a:bodyPr/>
        <a:lstStyle/>
        <a:p>
          <a:pPr rtl="1"/>
          <a:endParaRPr lang="ar-SA"/>
        </a:p>
      </dgm:t>
    </dgm:pt>
    <dgm:pt modelId="{2B6B6EF1-CCF0-40BE-8225-7863E6112479}" type="sibTrans" cxnId="{8054D926-9A76-4F0A-86DF-A97F62A6501C}">
      <dgm:prSet/>
      <dgm:spPr/>
      <dgm:t>
        <a:bodyPr/>
        <a:lstStyle/>
        <a:p>
          <a:pPr rtl="1"/>
          <a:endParaRPr lang="ar-SA"/>
        </a:p>
      </dgm:t>
    </dgm:pt>
    <dgm:pt modelId="{1E38D60C-BD7A-40EE-8C18-B999830B600C}">
      <dgm:prSet phldrT="[Text]"/>
      <dgm:spPr/>
      <dgm:t>
        <a:bodyPr/>
        <a:lstStyle/>
        <a:p>
          <a:pPr rtl="0"/>
          <a:r>
            <a:rPr lang="en-GB" b="1" dirty="0" smtClean="0"/>
            <a:t>V- Mood</a:t>
          </a:r>
          <a:r>
            <a:rPr lang="en-GB" dirty="0" smtClean="0"/>
            <a:t> </a:t>
          </a:r>
          <a:r>
            <a:rPr lang="en-GB" b="1" dirty="0" smtClean="0"/>
            <a:t>Disorders</a:t>
          </a:r>
          <a:endParaRPr lang="ar-SA" dirty="0"/>
        </a:p>
      </dgm:t>
    </dgm:pt>
    <dgm:pt modelId="{7B971ADD-C9B4-4817-B82E-F1A1AB39721F}" type="parTrans" cxnId="{779B7123-370F-44CC-ADFC-1F7F993DD954}">
      <dgm:prSet/>
      <dgm:spPr/>
      <dgm:t>
        <a:bodyPr/>
        <a:lstStyle/>
        <a:p>
          <a:pPr rtl="1"/>
          <a:endParaRPr lang="ar-SA"/>
        </a:p>
      </dgm:t>
    </dgm:pt>
    <dgm:pt modelId="{520031B1-33B8-4ADF-A229-EC67589D2E3C}" type="sibTrans" cxnId="{779B7123-370F-44CC-ADFC-1F7F993DD954}">
      <dgm:prSet/>
      <dgm:spPr/>
      <dgm:t>
        <a:bodyPr/>
        <a:lstStyle/>
        <a:p>
          <a:pPr rtl="1"/>
          <a:endParaRPr lang="ar-SA"/>
        </a:p>
      </dgm:t>
    </dgm:pt>
    <dgm:pt modelId="{51939A95-5CBA-43D8-8794-F5F54919074B}">
      <dgm:prSet/>
      <dgm:spPr/>
      <dgm:t>
        <a:bodyPr/>
        <a:lstStyle/>
        <a:p>
          <a:endParaRPr lang="en-US"/>
        </a:p>
      </dgm:t>
    </dgm:pt>
    <dgm:pt modelId="{2DB190B2-CAE0-4816-8308-3A12647239B5}" type="parTrans" cxnId="{31B12A3F-E41C-43D9-B7D0-696632F8D070}">
      <dgm:prSet/>
      <dgm:spPr/>
      <dgm:t>
        <a:bodyPr/>
        <a:lstStyle/>
        <a:p>
          <a:pPr rtl="1"/>
          <a:endParaRPr lang="ar-SA"/>
        </a:p>
      </dgm:t>
    </dgm:pt>
    <dgm:pt modelId="{EF46B042-D570-4D55-96DB-E90D98202E0D}" type="sibTrans" cxnId="{31B12A3F-E41C-43D9-B7D0-696632F8D070}">
      <dgm:prSet/>
      <dgm:spPr/>
      <dgm:t>
        <a:bodyPr/>
        <a:lstStyle/>
        <a:p>
          <a:pPr rtl="1"/>
          <a:endParaRPr lang="ar-SA"/>
        </a:p>
      </dgm:t>
    </dgm:pt>
    <dgm:pt modelId="{99B49C59-0B27-47B2-9B35-51EBAD08ECC6}">
      <dgm:prSet/>
      <dgm:spPr/>
      <dgm:t>
        <a:bodyPr/>
        <a:lstStyle/>
        <a:p>
          <a:endParaRPr lang="en-US"/>
        </a:p>
      </dgm:t>
    </dgm:pt>
    <dgm:pt modelId="{8F1B0BF0-32AB-4A78-ABF1-608508ADF36C}" type="parTrans" cxnId="{2BBA1E7D-025A-4421-A533-956A9834D710}">
      <dgm:prSet/>
      <dgm:spPr/>
      <dgm:t>
        <a:bodyPr/>
        <a:lstStyle/>
        <a:p>
          <a:pPr rtl="1"/>
          <a:endParaRPr lang="ar-SA"/>
        </a:p>
      </dgm:t>
    </dgm:pt>
    <dgm:pt modelId="{17BA6BAC-3BE4-42B3-9559-E0017370958D}" type="sibTrans" cxnId="{2BBA1E7D-025A-4421-A533-956A9834D710}">
      <dgm:prSet/>
      <dgm:spPr/>
      <dgm:t>
        <a:bodyPr/>
        <a:lstStyle/>
        <a:p>
          <a:pPr rtl="1"/>
          <a:endParaRPr lang="ar-SA"/>
        </a:p>
      </dgm:t>
    </dgm:pt>
    <dgm:pt modelId="{93636489-F2F7-4ACC-905E-A878E9E3DEDA}">
      <dgm:prSet custT="1"/>
      <dgm:spPr/>
      <dgm:t>
        <a:bodyPr/>
        <a:lstStyle/>
        <a:p>
          <a:pPr rtl="1"/>
          <a:r>
            <a:rPr lang="en-GB" sz="1200" b="1" u="none" dirty="0" smtClean="0"/>
            <a:t>I- Organic mental disorders</a:t>
          </a:r>
          <a:endParaRPr lang="ar-SA" sz="1200" u="none" dirty="0"/>
        </a:p>
      </dgm:t>
    </dgm:pt>
    <dgm:pt modelId="{8FADC3E4-E663-46E4-B417-525C5D74AA60}" type="parTrans" cxnId="{7F5AB63F-EFF1-4CD7-9424-18660A167EC2}">
      <dgm:prSet/>
      <dgm:spPr/>
      <dgm:t>
        <a:bodyPr/>
        <a:lstStyle/>
        <a:p>
          <a:pPr rtl="1"/>
          <a:endParaRPr lang="ar-SA"/>
        </a:p>
      </dgm:t>
    </dgm:pt>
    <dgm:pt modelId="{227866E9-0B38-4429-A773-7C11EA8D7950}" type="sibTrans" cxnId="{7F5AB63F-EFF1-4CD7-9424-18660A167EC2}">
      <dgm:prSet/>
      <dgm:spPr/>
      <dgm:t>
        <a:bodyPr/>
        <a:lstStyle/>
        <a:p>
          <a:pPr rtl="1"/>
          <a:endParaRPr lang="ar-SA"/>
        </a:p>
      </dgm:t>
    </dgm:pt>
    <dgm:pt modelId="{52AC55EF-1749-486F-A8FF-8C76EC126A56}">
      <dgm:prSet custT="1"/>
      <dgm:spPr/>
      <dgm:t>
        <a:bodyPr/>
        <a:lstStyle/>
        <a:p>
          <a:pPr rtl="0"/>
          <a:r>
            <a:rPr lang="en-GB" sz="1000" b="1" dirty="0" smtClean="0"/>
            <a:t>III- Schizophrenia (Perceptual and thought disturbance)</a:t>
          </a:r>
          <a:endParaRPr lang="en-US" sz="700" dirty="0"/>
        </a:p>
      </dgm:t>
    </dgm:pt>
    <dgm:pt modelId="{9A0D265E-B84A-4B18-816F-6469F34C9FA7}" type="parTrans" cxnId="{D469210E-DD45-491D-89CB-88CE0478CFE3}">
      <dgm:prSet/>
      <dgm:spPr/>
      <dgm:t>
        <a:bodyPr/>
        <a:lstStyle/>
        <a:p>
          <a:pPr rtl="1"/>
          <a:endParaRPr lang="ar-SA"/>
        </a:p>
      </dgm:t>
    </dgm:pt>
    <dgm:pt modelId="{70FCEDAF-5CE2-4674-A5EC-447207B481CC}" type="sibTrans" cxnId="{D469210E-DD45-491D-89CB-88CE0478CFE3}">
      <dgm:prSet/>
      <dgm:spPr/>
      <dgm:t>
        <a:bodyPr/>
        <a:lstStyle/>
        <a:p>
          <a:pPr rtl="1"/>
          <a:endParaRPr lang="ar-SA"/>
        </a:p>
      </dgm:t>
    </dgm:pt>
    <dgm:pt modelId="{EC05CD88-55E6-4BAF-BA64-72DA0B620F0C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b="1" dirty="0" smtClean="0"/>
            <a:t>VI- Anxiety Disorders</a:t>
          </a:r>
          <a:endParaRPr lang="en-US" dirty="0" smtClean="0"/>
        </a:p>
        <a:p>
          <a:pPr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14F4927D-B1EA-4DF8-8CA7-105E149FB010}" type="parTrans" cxnId="{4E71033B-9D50-44C9-B847-894FBD3148A9}">
      <dgm:prSet/>
      <dgm:spPr/>
      <dgm:t>
        <a:bodyPr/>
        <a:lstStyle/>
        <a:p>
          <a:pPr rtl="1"/>
          <a:endParaRPr lang="ar-SA"/>
        </a:p>
      </dgm:t>
    </dgm:pt>
    <dgm:pt modelId="{59568E48-BF60-443D-8965-BC894DF42C6F}" type="sibTrans" cxnId="{4E71033B-9D50-44C9-B847-894FBD3148A9}">
      <dgm:prSet/>
      <dgm:spPr/>
      <dgm:t>
        <a:bodyPr/>
        <a:lstStyle/>
        <a:p>
          <a:pPr rtl="1"/>
          <a:endParaRPr lang="ar-SA"/>
        </a:p>
      </dgm:t>
    </dgm:pt>
    <dgm:pt modelId="{3250E19E-B222-4711-96E7-8158C769666B}">
      <dgm:prSet custT="1"/>
      <dgm:spPr/>
      <dgm:t>
        <a:bodyPr/>
        <a:lstStyle/>
        <a:p>
          <a:pPr rtl="0"/>
          <a:r>
            <a:rPr lang="en-GB" sz="1000" b="1" dirty="0" smtClean="0"/>
            <a:t>VII- </a:t>
          </a:r>
          <a:r>
            <a:rPr lang="en-GB" sz="1400" b="1" dirty="0" smtClean="0"/>
            <a:t>Somatoform Disorders:</a:t>
          </a:r>
          <a:endParaRPr lang="en-US" sz="1400" dirty="0"/>
        </a:p>
      </dgm:t>
    </dgm:pt>
    <dgm:pt modelId="{EAE08895-71AF-49ED-AA96-3CAF2B28E2E1}" type="parTrans" cxnId="{21C735C2-B71F-4BA6-9546-78B3CDE162BE}">
      <dgm:prSet/>
      <dgm:spPr/>
      <dgm:t>
        <a:bodyPr/>
        <a:lstStyle/>
        <a:p>
          <a:pPr rtl="1"/>
          <a:endParaRPr lang="ar-SA"/>
        </a:p>
      </dgm:t>
    </dgm:pt>
    <dgm:pt modelId="{1EB1B2E1-0223-46A3-ADA2-EEC267E04693}" type="sibTrans" cxnId="{21C735C2-B71F-4BA6-9546-78B3CDE162BE}">
      <dgm:prSet/>
      <dgm:spPr/>
      <dgm:t>
        <a:bodyPr/>
        <a:lstStyle/>
        <a:p>
          <a:pPr rtl="1"/>
          <a:endParaRPr lang="ar-SA"/>
        </a:p>
      </dgm:t>
    </dgm:pt>
    <dgm:pt modelId="{79FA6EEA-EF08-4B4F-A464-52F334167A9E}">
      <dgm:prSet custT="1"/>
      <dgm:spPr/>
      <dgm:t>
        <a:bodyPr/>
        <a:lstStyle/>
        <a:p>
          <a:pPr rtl="0"/>
          <a:r>
            <a:rPr lang="en-GB" sz="1400" b="1" dirty="0" smtClean="0"/>
            <a:t>VIII- </a:t>
          </a:r>
          <a:r>
            <a:rPr lang="en-GB" sz="1400" b="1" dirty="0" err="1" smtClean="0"/>
            <a:t>Dissociative</a:t>
          </a:r>
          <a:r>
            <a:rPr lang="en-GB" sz="1400" b="1" dirty="0" smtClean="0"/>
            <a:t> </a:t>
          </a:r>
          <a:r>
            <a:rPr lang="en-GB" sz="1200" b="1" dirty="0" smtClean="0"/>
            <a:t>Disorders</a:t>
          </a:r>
          <a:endParaRPr lang="en-US" sz="1200" dirty="0"/>
        </a:p>
      </dgm:t>
    </dgm:pt>
    <dgm:pt modelId="{86E0FC08-2E5D-417A-957F-0AF8F1529D08}" type="parTrans" cxnId="{A4EE2375-E7AD-43EA-9568-8E9315546EC2}">
      <dgm:prSet/>
      <dgm:spPr/>
      <dgm:t>
        <a:bodyPr/>
        <a:lstStyle/>
        <a:p>
          <a:pPr rtl="1"/>
          <a:endParaRPr lang="ar-SA"/>
        </a:p>
      </dgm:t>
    </dgm:pt>
    <dgm:pt modelId="{9542DEE9-CAB3-4625-84F2-5A134949F25E}" type="sibTrans" cxnId="{A4EE2375-E7AD-43EA-9568-8E9315546EC2}">
      <dgm:prSet/>
      <dgm:spPr/>
      <dgm:t>
        <a:bodyPr/>
        <a:lstStyle/>
        <a:p>
          <a:pPr rtl="1"/>
          <a:endParaRPr lang="ar-SA"/>
        </a:p>
      </dgm:t>
    </dgm:pt>
    <dgm:pt modelId="{18BA018B-42CB-4188-B661-4441EDD7850B}">
      <dgm:prSet custT="1"/>
      <dgm:spPr/>
      <dgm:t>
        <a:bodyPr/>
        <a:lstStyle/>
        <a:p>
          <a:pPr rtl="0"/>
          <a:r>
            <a:rPr lang="en-GB" sz="1200" b="1" dirty="0" smtClean="0"/>
            <a:t>IX- Personality Disorders</a:t>
          </a:r>
        </a:p>
        <a:p>
          <a:pPr rtl="0"/>
          <a:r>
            <a:rPr lang="en-GB" sz="1200" b="1" dirty="0" smtClean="0"/>
            <a:t>(raring)</a:t>
          </a:r>
          <a:endParaRPr lang="en-US" sz="1200" b="1" dirty="0"/>
        </a:p>
      </dgm:t>
    </dgm:pt>
    <dgm:pt modelId="{E469EB37-9760-4073-A561-5659D96D6672}" type="parTrans" cxnId="{CEEDAE76-D31B-498B-8B17-39A853AFA024}">
      <dgm:prSet/>
      <dgm:spPr/>
      <dgm:t>
        <a:bodyPr/>
        <a:lstStyle/>
        <a:p>
          <a:pPr rtl="1"/>
          <a:endParaRPr lang="ar-SA"/>
        </a:p>
      </dgm:t>
    </dgm:pt>
    <dgm:pt modelId="{7FAF8195-F083-4C84-B994-3A62BB215ECF}" type="sibTrans" cxnId="{CEEDAE76-D31B-498B-8B17-39A853AFA024}">
      <dgm:prSet/>
      <dgm:spPr/>
      <dgm:t>
        <a:bodyPr/>
        <a:lstStyle/>
        <a:p>
          <a:pPr rtl="1"/>
          <a:endParaRPr lang="ar-SA"/>
        </a:p>
      </dgm:t>
    </dgm:pt>
    <dgm:pt modelId="{BC9570B2-233D-4A3F-BC1B-3421DF20FC9F}" type="pres">
      <dgm:prSet presAssocID="{5D484325-FA08-4FA6-9004-99FF079DEA8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5768AB-B7C2-4202-BAD9-CBB46190015E}" type="pres">
      <dgm:prSet presAssocID="{7E246538-1AA1-4C86-BA15-72DFB9DF7DAD}" presName="centerShape" presStyleLbl="node0" presStyleIdx="0" presStyleCnt="1" custScaleX="186649" custLinFactNeighborX="170" custLinFactNeighborY="170"/>
      <dgm:spPr/>
      <dgm:t>
        <a:bodyPr/>
        <a:lstStyle/>
        <a:p>
          <a:pPr rtl="1"/>
          <a:endParaRPr lang="ar-SA"/>
        </a:p>
      </dgm:t>
    </dgm:pt>
    <dgm:pt modelId="{F4A4C437-E313-4649-B456-FC2911A179C7}" type="pres">
      <dgm:prSet presAssocID="{18BA018B-42CB-4188-B661-4441EDD7850B}" presName="node" presStyleLbl="node1" presStyleIdx="0" presStyleCnt="9" custScaleX="142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A6BA2A-1BF8-497F-BCF8-A1865044CAEB}" type="pres">
      <dgm:prSet presAssocID="{18BA018B-42CB-4188-B661-4441EDD7850B}" presName="dummy" presStyleCnt="0"/>
      <dgm:spPr/>
    </dgm:pt>
    <dgm:pt modelId="{2A75085F-7F70-462C-9287-6868F8405A5E}" type="pres">
      <dgm:prSet presAssocID="{7FAF8195-F083-4C84-B994-3A62BB215ECF}" presName="sibTrans" presStyleLbl="sibTrans2D1" presStyleIdx="0" presStyleCnt="9"/>
      <dgm:spPr/>
      <dgm:t>
        <a:bodyPr/>
        <a:lstStyle/>
        <a:p>
          <a:endParaRPr lang="en-US"/>
        </a:p>
      </dgm:t>
    </dgm:pt>
    <dgm:pt modelId="{CED27101-34BF-42E0-A5D0-30BCB1937B0E}" type="pres">
      <dgm:prSet presAssocID="{93636489-F2F7-4ACC-905E-A878E9E3DEDA}" presName="node" presStyleLbl="node1" presStyleIdx="1" presStyleCnt="9" custScaleX="137116" custRadScaleRad="104297" custRadScaleInc="7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5FA64-A869-4867-B858-F4BCEAD1AAAF}" type="pres">
      <dgm:prSet presAssocID="{93636489-F2F7-4ACC-905E-A878E9E3DEDA}" presName="dummy" presStyleCnt="0"/>
      <dgm:spPr/>
    </dgm:pt>
    <dgm:pt modelId="{5218C2FD-9DAB-4DB7-A641-4FBB38A903B8}" type="pres">
      <dgm:prSet presAssocID="{227866E9-0B38-4429-A773-7C11EA8D7950}" presName="sibTrans" presStyleLbl="sibTrans2D1" presStyleIdx="1" presStyleCnt="9"/>
      <dgm:spPr/>
      <dgm:t>
        <a:bodyPr/>
        <a:lstStyle/>
        <a:p>
          <a:endParaRPr lang="en-US"/>
        </a:p>
      </dgm:t>
    </dgm:pt>
    <dgm:pt modelId="{618541AC-1979-45E8-867F-CBB8D22B2553}" type="pres">
      <dgm:prSet presAssocID="{2AF8E15B-BEF3-4775-B842-FC4F9A67D459}" presName="node" presStyleLbl="node1" presStyleIdx="2" presStyleCnt="9" custScaleX="1334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32B5A9-3D94-4A74-87F0-65AA9164996C}" type="pres">
      <dgm:prSet presAssocID="{2AF8E15B-BEF3-4775-B842-FC4F9A67D459}" presName="dummy" presStyleCnt="0"/>
      <dgm:spPr/>
    </dgm:pt>
    <dgm:pt modelId="{82E01A44-091F-40B0-B304-8FEC24F81A67}" type="pres">
      <dgm:prSet presAssocID="{81A7D600-7AE8-4654-87F1-FBCD7C80C0FB}" presName="sibTrans" presStyleLbl="sibTrans2D1" presStyleIdx="2" presStyleCnt="9" custScaleX="103858"/>
      <dgm:spPr/>
      <dgm:t>
        <a:bodyPr/>
        <a:lstStyle/>
        <a:p>
          <a:endParaRPr lang="en-US"/>
        </a:p>
      </dgm:t>
    </dgm:pt>
    <dgm:pt modelId="{EED8310B-63A5-46D0-B963-F9600DBBF3B7}" type="pres">
      <dgm:prSet presAssocID="{52AC55EF-1749-486F-A8FF-8C76EC126A56}" presName="node" presStyleLbl="node1" presStyleIdx="3" presStyleCnt="9" custScaleX="124779" custRadScaleRad="101632" custRadScaleInc="120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987D11-C239-4E21-8A16-B6010969EF0B}" type="pres">
      <dgm:prSet presAssocID="{52AC55EF-1749-486F-A8FF-8C76EC126A56}" presName="dummy" presStyleCnt="0"/>
      <dgm:spPr/>
    </dgm:pt>
    <dgm:pt modelId="{C72127C9-904D-439E-9457-4ABD2C41C121}" type="pres">
      <dgm:prSet presAssocID="{70FCEDAF-5CE2-4674-A5EC-447207B481CC}" presName="sibTrans" presStyleLbl="sibTrans2D1" presStyleIdx="3" presStyleCnt="9"/>
      <dgm:spPr/>
      <dgm:t>
        <a:bodyPr/>
        <a:lstStyle/>
        <a:p>
          <a:endParaRPr lang="en-US"/>
        </a:p>
      </dgm:t>
    </dgm:pt>
    <dgm:pt modelId="{42ECA6D8-E497-4541-B55E-4ECCA3E260D5}" type="pres">
      <dgm:prSet presAssocID="{9A82D9DC-4A57-4DC8-A505-109BA3B42D48}" presName="node" presStyleLbl="node1" presStyleIdx="4" presStyleCnt="9" custScaleX="1397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1ECCFA-6515-4FA0-AAED-807F2F110023}" type="pres">
      <dgm:prSet presAssocID="{9A82D9DC-4A57-4DC8-A505-109BA3B42D48}" presName="dummy" presStyleCnt="0"/>
      <dgm:spPr/>
    </dgm:pt>
    <dgm:pt modelId="{BD00BF4E-C8DE-4FD4-B28B-BE125CA69175}" type="pres">
      <dgm:prSet presAssocID="{2B6B6EF1-CCF0-40BE-8225-7863E6112479}" presName="sibTrans" presStyleLbl="sibTrans2D1" presStyleIdx="4" presStyleCnt="9"/>
      <dgm:spPr/>
      <dgm:t>
        <a:bodyPr/>
        <a:lstStyle/>
        <a:p>
          <a:endParaRPr lang="en-US"/>
        </a:p>
      </dgm:t>
    </dgm:pt>
    <dgm:pt modelId="{422354A4-CB0C-4358-ACF7-9FFFA5D4AA6D}" type="pres">
      <dgm:prSet presAssocID="{1E38D60C-BD7A-40EE-8C18-B999830B600C}" presName="node" presStyleLbl="node1" presStyleIdx="5" presStyleCnt="9" custScaleX="1465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6AD498-E8F5-4366-9728-5663BDC47932}" type="pres">
      <dgm:prSet presAssocID="{1E38D60C-BD7A-40EE-8C18-B999830B600C}" presName="dummy" presStyleCnt="0"/>
      <dgm:spPr/>
    </dgm:pt>
    <dgm:pt modelId="{F8E43C76-43AD-4074-9549-C1D29117A39C}" type="pres">
      <dgm:prSet presAssocID="{520031B1-33B8-4ADF-A229-EC67589D2E3C}" presName="sibTrans" presStyleLbl="sibTrans2D1" presStyleIdx="5" presStyleCnt="9"/>
      <dgm:spPr/>
      <dgm:t>
        <a:bodyPr/>
        <a:lstStyle/>
        <a:p>
          <a:endParaRPr lang="en-US"/>
        </a:p>
      </dgm:t>
    </dgm:pt>
    <dgm:pt modelId="{D2B9B108-FE01-4340-BEB6-DB7DCB968C70}" type="pres">
      <dgm:prSet presAssocID="{EC05CD88-55E6-4BAF-BA64-72DA0B620F0C}" presName="node" presStyleLbl="node1" presStyleIdx="6" presStyleCnt="9" custScaleX="141128" custRadScaleRad="105818" custRadScaleInc="-94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A3E69-1990-43A0-A532-ED8793F1411C}" type="pres">
      <dgm:prSet presAssocID="{EC05CD88-55E6-4BAF-BA64-72DA0B620F0C}" presName="dummy" presStyleCnt="0"/>
      <dgm:spPr/>
    </dgm:pt>
    <dgm:pt modelId="{33911402-354E-4380-9F77-A253D2CDFE7B}" type="pres">
      <dgm:prSet presAssocID="{59568E48-BF60-443D-8965-BC894DF42C6F}" presName="sibTrans" presStyleLbl="sibTrans2D1" presStyleIdx="6" presStyleCnt="9"/>
      <dgm:spPr/>
      <dgm:t>
        <a:bodyPr/>
        <a:lstStyle/>
        <a:p>
          <a:endParaRPr lang="en-US"/>
        </a:p>
      </dgm:t>
    </dgm:pt>
    <dgm:pt modelId="{CD360FC8-418E-4552-B62B-109E8DB068EA}" type="pres">
      <dgm:prSet presAssocID="{3250E19E-B222-4711-96E7-8158C769666B}" presName="node" presStyleLbl="node1" presStyleIdx="7" presStyleCnt="9" custScaleX="143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84433C-E5C5-45D7-9C27-420291246CBA}" type="pres">
      <dgm:prSet presAssocID="{3250E19E-B222-4711-96E7-8158C769666B}" presName="dummy" presStyleCnt="0"/>
      <dgm:spPr/>
    </dgm:pt>
    <dgm:pt modelId="{4324F037-378F-4E9E-84B2-306CAD653E40}" type="pres">
      <dgm:prSet presAssocID="{1EB1B2E1-0223-46A3-ADA2-EEC267E04693}" presName="sibTrans" presStyleLbl="sibTrans2D1" presStyleIdx="7" presStyleCnt="9"/>
      <dgm:spPr/>
      <dgm:t>
        <a:bodyPr/>
        <a:lstStyle/>
        <a:p>
          <a:endParaRPr lang="en-US"/>
        </a:p>
      </dgm:t>
    </dgm:pt>
    <dgm:pt modelId="{35679B82-3748-47E1-BC0C-279DF5AE669E}" type="pres">
      <dgm:prSet presAssocID="{79FA6EEA-EF08-4B4F-A464-52F334167A9E}" presName="node" presStyleLbl="node1" presStyleIdx="8" presStyleCnt="9" custScaleX="1361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8CE46-6184-4938-80DB-102A3B439A17}" type="pres">
      <dgm:prSet presAssocID="{79FA6EEA-EF08-4B4F-A464-52F334167A9E}" presName="dummy" presStyleCnt="0"/>
      <dgm:spPr/>
    </dgm:pt>
    <dgm:pt modelId="{7742DC69-4C83-4441-9660-332F6378A08F}" type="pres">
      <dgm:prSet presAssocID="{9542DEE9-CAB3-4625-84F2-5A134949F25E}" presName="sibTrans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2BBA1E7D-025A-4421-A533-956A9834D710}" srcId="{5D484325-FA08-4FA6-9004-99FF079DEA8A}" destId="{99B49C59-0B27-47B2-9B35-51EBAD08ECC6}" srcOrd="1" destOrd="0" parTransId="{8F1B0BF0-32AB-4A78-ABF1-608508ADF36C}" sibTransId="{17BA6BAC-3BE4-42B3-9559-E0017370958D}"/>
    <dgm:cxn modelId="{7F74A1F8-B061-41C1-958A-67E96AC565EA}" type="presOf" srcId="{79FA6EEA-EF08-4B4F-A464-52F334167A9E}" destId="{35679B82-3748-47E1-BC0C-279DF5AE669E}" srcOrd="0" destOrd="0" presId="urn:microsoft.com/office/officeart/2005/8/layout/radial6"/>
    <dgm:cxn modelId="{086C5646-5927-41AB-8AC5-BF3FE51C231F}" type="presOf" srcId="{9542DEE9-CAB3-4625-84F2-5A134949F25E}" destId="{7742DC69-4C83-4441-9660-332F6378A08F}" srcOrd="0" destOrd="0" presId="urn:microsoft.com/office/officeart/2005/8/layout/radial6"/>
    <dgm:cxn modelId="{B5FC1647-D99D-4577-9CFE-37863E8D6BC3}" type="presOf" srcId="{3250E19E-B222-4711-96E7-8158C769666B}" destId="{CD360FC8-418E-4552-B62B-109E8DB068EA}" srcOrd="0" destOrd="0" presId="urn:microsoft.com/office/officeart/2005/8/layout/radial6"/>
    <dgm:cxn modelId="{CA65F131-3998-4F8E-89C1-D35CEAC02312}" type="presOf" srcId="{227866E9-0B38-4429-A773-7C11EA8D7950}" destId="{5218C2FD-9DAB-4DB7-A641-4FBB38A903B8}" srcOrd="0" destOrd="0" presId="urn:microsoft.com/office/officeart/2005/8/layout/radial6"/>
    <dgm:cxn modelId="{299D99D6-CFC9-4E95-AAB4-B5845C236277}" type="presOf" srcId="{1EB1B2E1-0223-46A3-ADA2-EEC267E04693}" destId="{4324F037-378F-4E9E-84B2-306CAD653E40}" srcOrd="0" destOrd="0" presId="urn:microsoft.com/office/officeart/2005/8/layout/radial6"/>
    <dgm:cxn modelId="{2A751D4C-5802-439B-A98A-1C242331276E}" type="presOf" srcId="{7FAF8195-F083-4C84-B994-3A62BB215ECF}" destId="{2A75085F-7F70-462C-9287-6868F8405A5E}" srcOrd="0" destOrd="0" presId="urn:microsoft.com/office/officeart/2005/8/layout/radial6"/>
    <dgm:cxn modelId="{31B12A3F-E41C-43D9-B7D0-696632F8D070}" srcId="{5D484325-FA08-4FA6-9004-99FF079DEA8A}" destId="{51939A95-5CBA-43D8-8794-F5F54919074B}" srcOrd="2" destOrd="0" parTransId="{2DB190B2-CAE0-4816-8308-3A12647239B5}" sibTransId="{EF46B042-D570-4D55-96DB-E90D98202E0D}"/>
    <dgm:cxn modelId="{EB554A1C-1036-47B3-B094-2E0E5758E2C6}" type="presOf" srcId="{EC05CD88-55E6-4BAF-BA64-72DA0B620F0C}" destId="{D2B9B108-FE01-4340-BEB6-DB7DCB968C70}" srcOrd="0" destOrd="0" presId="urn:microsoft.com/office/officeart/2005/8/layout/radial6"/>
    <dgm:cxn modelId="{CEEDAE76-D31B-498B-8B17-39A853AFA024}" srcId="{7E246538-1AA1-4C86-BA15-72DFB9DF7DAD}" destId="{18BA018B-42CB-4188-B661-4441EDD7850B}" srcOrd="0" destOrd="0" parTransId="{E469EB37-9760-4073-A561-5659D96D6672}" sibTransId="{7FAF8195-F083-4C84-B994-3A62BB215ECF}"/>
    <dgm:cxn modelId="{D469210E-DD45-491D-89CB-88CE0478CFE3}" srcId="{7E246538-1AA1-4C86-BA15-72DFB9DF7DAD}" destId="{52AC55EF-1749-486F-A8FF-8C76EC126A56}" srcOrd="3" destOrd="0" parTransId="{9A0D265E-B84A-4B18-816F-6469F34C9FA7}" sibTransId="{70FCEDAF-5CE2-4674-A5EC-447207B481CC}"/>
    <dgm:cxn modelId="{A61B491B-AF62-4964-8FA0-C073F71CEE84}" srcId="{7E246538-1AA1-4C86-BA15-72DFB9DF7DAD}" destId="{2AF8E15B-BEF3-4775-B842-FC4F9A67D459}" srcOrd="2" destOrd="0" parTransId="{AD683BB3-7B12-42EF-885C-28EAE2B7A014}" sibTransId="{81A7D600-7AE8-4654-87F1-FBCD7C80C0FB}"/>
    <dgm:cxn modelId="{F1274D6D-8726-4522-9BFB-73714E1E4E03}" type="presOf" srcId="{520031B1-33B8-4ADF-A229-EC67589D2E3C}" destId="{F8E43C76-43AD-4074-9549-C1D29117A39C}" srcOrd="0" destOrd="0" presId="urn:microsoft.com/office/officeart/2005/8/layout/radial6"/>
    <dgm:cxn modelId="{CA77C869-F712-434A-8B39-204AE1FCDFD8}" type="presOf" srcId="{59568E48-BF60-443D-8965-BC894DF42C6F}" destId="{33911402-354E-4380-9F77-A253D2CDFE7B}" srcOrd="0" destOrd="0" presId="urn:microsoft.com/office/officeart/2005/8/layout/radial6"/>
    <dgm:cxn modelId="{F5347E01-509F-4D5E-8403-99F8D25ACD2C}" type="presOf" srcId="{7E246538-1AA1-4C86-BA15-72DFB9DF7DAD}" destId="{795768AB-B7C2-4202-BAD9-CBB46190015E}" srcOrd="0" destOrd="0" presId="urn:microsoft.com/office/officeart/2005/8/layout/radial6"/>
    <dgm:cxn modelId="{2B22549F-3AA5-4372-9A94-BC8681A51399}" type="presOf" srcId="{5D484325-FA08-4FA6-9004-99FF079DEA8A}" destId="{BC9570B2-233D-4A3F-BC1B-3421DF20FC9F}" srcOrd="0" destOrd="0" presId="urn:microsoft.com/office/officeart/2005/8/layout/radial6"/>
    <dgm:cxn modelId="{CE5FDA19-5BD1-4270-898F-9BA33633EE9F}" type="presOf" srcId="{9A82D9DC-4A57-4DC8-A505-109BA3B42D48}" destId="{42ECA6D8-E497-4541-B55E-4ECCA3E260D5}" srcOrd="0" destOrd="0" presId="urn:microsoft.com/office/officeart/2005/8/layout/radial6"/>
    <dgm:cxn modelId="{09843B4A-9AD7-41F3-946F-E68E14BAE6AD}" type="presOf" srcId="{18BA018B-42CB-4188-B661-4441EDD7850B}" destId="{F4A4C437-E313-4649-B456-FC2911A179C7}" srcOrd="0" destOrd="0" presId="urn:microsoft.com/office/officeart/2005/8/layout/radial6"/>
    <dgm:cxn modelId="{4E71033B-9D50-44C9-B847-894FBD3148A9}" srcId="{7E246538-1AA1-4C86-BA15-72DFB9DF7DAD}" destId="{EC05CD88-55E6-4BAF-BA64-72DA0B620F0C}" srcOrd="6" destOrd="0" parTransId="{14F4927D-B1EA-4DF8-8CA7-105E149FB010}" sibTransId="{59568E48-BF60-443D-8965-BC894DF42C6F}"/>
    <dgm:cxn modelId="{7264A678-D6B5-4268-8220-6A7C74C01214}" srcId="{5D484325-FA08-4FA6-9004-99FF079DEA8A}" destId="{7E246538-1AA1-4C86-BA15-72DFB9DF7DAD}" srcOrd="0" destOrd="0" parTransId="{D156C132-C0DC-42D6-85A2-455DAB8E1484}" sibTransId="{0868DBAF-EFC0-4957-83CB-77934AA859B5}"/>
    <dgm:cxn modelId="{32240552-8E10-4840-AE4B-D856C1A2BEA4}" type="presOf" srcId="{81A7D600-7AE8-4654-87F1-FBCD7C80C0FB}" destId="{82E01A44-091F-40B0-B304-8FEC24F81A67}" srcOrd="0" destOrd="0" presId="urn:microsoft.com/office/officeart/2005/8/layout/radial6"/>
    <dgm:cxn modelId="{C1CD8D9C-D2DC-4B8C-9D2B-59580BABA013}" type="presOf" srcId="{52AC55EF-1749-486F-A8FF-8C76EC126A56}" destId="{EED8310B-63A5-46D0-B963-F9600DBBF3B7}" srcOrd="0" destOrd="0" presId="urn:microsoft.com/office/officeart/2005/8/layout/radial6"/>
    <dgm:cxn modelId="{E45ECE36-CA33-4E7B-8C53-16230A7CDE66}" type="presOf" srcId="{1E38D60C-BD7A-40EE-8C18-B999830B600C}" destId="{422354A4-CB0C-4358-ACF7-9FFFA5D4AA6D}" srcOrd="0" destOrd="0" presId="urn:microsoft.com/office/officeart/2005/8/layout/radial6"/>
    <dgm:cxn modelId="{380821D6-2F1E-4556-8732-8C11F00634B4}" type="presOf" srcId="{2B6B6EF1-CCF0-40BE-8225-7863E6112479}" destId="{BD00BF4E-C8DE-4FD4-B28B-BE125CA69175}" srcOrd="0" destOrd="0" presId="urn:microsoft.com/office/officeart/2005/8/layout/radial6"/>
    <dgm:cxn modelId="{B4DE4B3A-E24E-4B0D-9B3D-3310D22CD0FC}" type="presOf" srcId="{2AF8E15B-BEF3-4775-B842-FC4F9A67D459}" destId="{618541AC-1979-45E8-867F-CBB8D22B2553}" srcOrd="0" destOrd="0" presId="urn:microsoft.com/office/officeart/2005/8/layout/radial6"/>
    <dgm:cxn modelId="{21C735C2-B71F-4BA6-9546-78B3CDE162BE}" srcId="{7E246538-1AA1-4C86-BA15-72DFB9DF7DAD}" destId="{3250E19E-B222-4711-96E7-8158C769666B}" srcOrd="7" destOrd="0" parTransId="{EAE08895-71AF-49ED-AA96-3CAF2B28E2E1}" sibTransId="{1EB1B2E1-0223-46A3-ADA2-EEC267E04693}"/>
    <dgm:cxn modelId="{BC3D85BA-B492-40B2-8057-1B520F4E316A}" type="presOf" srcId="{93636489-F2F7-4ACC-905E-A878E9E3DEDA}" destId="{CED27101-34BF-42E0-A5D0-30BCB1937B0E}" srcOrd="0" destOrd="0" presId="urn:microsoft.com/office/officeart/2005/8/layout/radial6"/>
    <dgm:cxn modelId="{A4EE2375-E7AD-43EA-9568-8E9315546EC2}" srcId="{7E246538-1AA1-4C86-BA15-72DFB9DF7DAD}" destId="{79FA6EEA-EF08-4B4F-A464-52F334167A9E}" srcOrd="8" destOrd="0" parTransId="{86E0FC08-2E5D-417A-957F-0AF8F1529D08}" sibTransId="{9542DEE9-CAB3-4625-84F2-5A134949F25E}"/>
    <dgm:cxn modelId="{779B7123-370F-44CC-ADFC-1F7F993DD954}" srcId="{7E246538-1AA1-4C86-BA15-72DFB9DF7DAD}" destId="{1E38D60C-BD7A-40EE-8C18-B999830B600C}" srcOrd="5" destOrd="0" parTransId="{7B971ADD-C9B4-4817-B82E-F1A1AB39721F}" sibTransId="{520031B1-33B8-4ADF-A229-EC67589D2E3C}"/>
    <dgm:cxn modelId="{F1112071-EF76-4530-B68B-EDFBA0D7B0F4}" type="presOf" srcId="{70FCEDAF-5CE2-4674-A5EC-447207B481CC}" destId="{C72127C9-904D-439E-9457-4ABD2C41C121}" srcOrd="0" destOrd="0" presId="urn:microsoft.com/office/officeart/2005/8/layout/radial6"/>
    <dgm:cxn modelId="{8054D926-9A76-4F0A-86DF-A97F62A6501C}" srcId="{7E246538-1AA1-4C86-BA15-72DFB9DF7DAD}" destId="{9A82D9DC-4A57-4DC8-A505-109BA3B42D48}" srcOrd="4" destOrd="0" parTransId="{ACAB0E2D-0015-4215-BA82-7247E458FC99}" sibTransId="{2B6B6EF1-CCF0-40BE-8225-7863E6112479}"/>
    <dgm:cxn modelId="{7F5AB63F-EFF1-4CD7-9424-18660A167EC2}" srcId="{7E246538-1AA1-4C86-BA15-72DFB9DF7DAD}" destId="{93636489-F2F7-4ACC-905E-A878E9E3DEDA}" srcOrd="1" destOrd="0" parTransId="{8FADC3E4-E663-46E4-B417-525C5D74AA60}" sibTransId="{227866E9-0B38-4429-A773-7C11EA8D7950}"/>
    <dgm:cxn modelId="{3DD95242-CFF8-4203-8B9D-AE224D2022D8}" type="presParOf" srcId="{BC9570B2-233D-4A3F-BC1B-3421DF20FC9F}" destId="{795768AB-B7C2-4202-BAD9-CBB46190015E}" srcOrd="0" destOrd="0" presId="urn:microsoft.com/office/officeart/2005/8/layout/radial6"/>
    <dgm:cxn modelId="{0387C1FC-8E07-4854-B662-D23849F3B725}" type="presParOf" srcId="{BC9570B2-233D-4A3F-BC1B-3421DF20FC9F}" destId="{F4A4C437-E313-4649-B456-FC2911A179C7}" srcOrd="1" destOrd="0" presId="urn:microsoft.com/office/officeart/2005/8/layout/radial6"/>
    <dgm:cxn modelId="{A211AF24-B272-4ECA-B7DB-BBC287F974FA}" type="presParOf" srcId="{BC9570B2-233D-4A3F-BC1B-3421DF20FC9F}" destId="{51A6BA2A-1BF8-497F-BCF8-A1865044CAEB}" srcOrd="2" destOrd="0" presId="urn:microsoft.com/office/officeart/2005/8/layout/radial6"/>
    <dgm:cxn modelId="{C80413E0-3A7D-417C-AF70-6FA76F1F954C}" type="presParOf" srcId="{BC9570B2-233D-4A3F-BC1B-3421DF20FC9F}" destId="{2A75085F-7F70-462C-9287-6868F8405A5E}" srcOrd="3" destOrd="0" presId="urn:microsoft.com/office/officeart/2005/8/layout/radial6"/>
    <dgm:cxn modelId="{274A9D75-A310-4B76-B059-32759D5131B2}" type="presParOf" srcId="{BC9570B2-233D-4A3F-BC1B-3421DF20FC9F}" destId="{CED27101-34BF-42E0-A5D0-30BCB1937B0E}" srcOrd="4" destOrd="0" presId="urn:microsoft.com/office/officeart/2005/8/layout/radial6"/>
    <dgm:cxn modelId="{BC6C6F5B-DA5B-4FAD-8125-C3DA7F2F732C}" type="presParOf" srcId="{BC9570B2-233D-4A3F-BC1B-3421DF20FC9F}" destId="{9F35FA64-A869-4867-B858-F4BCEAD1AAAF}" srcOrd="5" destOrd="0" presId="urn:microsoft.com/office/officeart/2005/8/layout/radial6"/>
    <dgm:cxn modelId="{D7841C4C-A47A-408C-986E-45034009A1FC}" type="presParOf" srcId="{BC9570B2-233D-4A3F-BC1B-3421DF20FC9F}" destId="{5218C2FD-9DAB-4DB7-A641-4FBB38A903B8}" srcOrd="6" destOrd="0" presId="urn:microsoft.com/office/officeart/2005/8/layout/radial6"/>
    <dgm:cxn modelId="{FDD1DBDE-6D25-46D5-871C-A346C6860AD2}" type="presParOf" srcId="{BC9570B2-233D-4A3F-BC1B-3421DF20FC9F}" destId="{618541AC-1979-45E8-867F-CBB8D22B2553}" srcOrd="7" destOrd="0" presId="urn:microsoft.com/office/officeart/2005/8/layout/radial6"/>
    <dgm:cxn modelId="{7917C19A-3648-4870-89AA-752A0CCAAFD3}" type="presParOf" srcId="{BC9570B2-233D-4A3F-BC1B-3421DF20FC9F}" destId="{B632B5A9-3D94-4A74-87F0-65AA9164996C}" srcOrd="8" destOrd="0" presId="urn:microsoft.com/office/officeart/2005/8/layout/radial6"/>
    <dgm:cxn modelId="{AB29FDF1-84F7-4A25-9FAB-C67FB33BF60E}" type="presParOf" srcId="{BC9570B2-233D-4A3F-BC1B-3421DF20FC9F}" destId="{82E01A44-091F-40B0-B304-8FEC24F81A67}" srcOrd="9" destOrd="0" presId="urn:microsoft.com/office/officeart/2005/8/layout/radial6"/>
    <dgm:cxn modelId="{4059A322-7A71-4652-8A61-9988B5A7D2B6}" type="presParOf" srcId="{BC9570B2-233D-4A3F-BC1B-3421DF20FC9F}" destId="{EED8310B-63A5-46D0-B963-F9600DBBF3B7}" srcOrd="10" destOrd="0" presId="urn:microsoft.com/office/officeart/2005/8/layout/radial6"/>
    <dgm:cxn modelId="{F36804FC-7C0F-494E-95FA-485F5BE449F8}" type="presParOf" srcId="{BC9570B2-233D-4A3F-BC1B-3421DF20FC9F}" destId="{67987D11-C239-4E21-8A16-B6010969EF0B}" srcOrd="11" destOrd="0" presId="urn:microsoft.com/office/officeart/2005/8/layout/radial6"/>
    <dgm:cxn modelId="{B9B70D2C-3B5D-46FE-BA57-DADD8A4E5F20}" type="presParOf" srcId="{BC9570B2-233D-4A3F-BC1B-3421DF20FC9F}" destId="{C72127C9-904D-439E-9457-4ABD2C41C121}" srcOrd="12" destOrd="0" presId="urn:microsoft.com/office/officeart/2005/8/layout/radial6"/>
    <dgm:cxn modelId="{37E38BE7-AAA1-4D0A-A800-C6EFDE9363FB}" type="presParOf" srcId="{BC9570B2-233D-4A3F-BC1B-3421DF20FC9F}" destId="{42ECA6D8-E497-4541-B55E-4ECCA3E260D5}" srcOrd="13" destOrd="0" presId="urn:microsoft.com/office/officeart/2005/8/layout/radial6"/>
    <dgm:cxn modelId="{37BEAA7E-C4B3-4366-A15E-526222A25850}" type="presParOf" srcId="{BC9570B2-233D-4A3F-BC1B-3421DF20FC9F}" destId="{741ECCFA-6515-4FA0-AAED-807F2F110023}" srcOrd="14" destOrd="0" presId="urn:microsoft.com/office/officeart/2005/8/layout/radial6"/>
    <dgm:cxn modelId="{8B8CF812-87AF-4A4C-B06B-7561D02F3E3A}" type="presParOf" srcId="{BC9570B2-233D-4A3F-BC1B-3421DF20FC9F}" destId="{BD00BF4E-C8DE-4FD4-B28B-BE125CA69175}" srcOrd="15" destOrd="0" presId="urn:microsoft.com/office/officeart/2005/8/layout/radial6"/>
    <dgm:cxn modelId="{58877373-6145-4CE3-9B96-F31FC58FC607}" type="presParOf" srcId="{BC9570B2-233D-4A3F-BC1B-3421DF20FC9F}" destId="{422354A4-CB0C-4358-ACF7-9FFFA5D4AA6D}" srcOrd="16" destOrd="0" presId="urn:microsoft.com/office/officeart/2005/8/layout/radial6"/>
    <dgm:cxn modelId="{172B9FA5-A86F-4D7B-9DA5-5F694D67FC70}" type="presParOf" srcId="{BC9570B2-233D-4A3F-BC1B-3421DF20FC9F}" destId="{6A6AD498-E8F5-4366-9728-5663BDC47932}" srcOrd="17" destOrd="0" presId="urn:microsoft.com/office/officeart/2005/8/layout/radial6"/>
    <dgm:cxn modelId="{717031FA-C9C3-4300-ABE8-8F98CE1A4F28}" type="presParOf" srcId="{BC9570B2-233D-4A3F-BC1B-3421DF20FC9F}" destId="{F8E43C76-43AD-4074-9549-C1D29117A39C}" srcOrd="18" destOrd="0" presId="urn:microsoft.com/office/officeart/2005/8/layout/radial6"/>
    <dgm:cxn modelId="{24C8A1FA-A6C8-4D53-8157-438E3DB4A061}" type="presParOf" srcId="{BC9570B2-233D-4A3F-BC1B-3421DF20FC9F}" destId="{D2B9B108-FE01-4340-BEB6-DB7DCB968C70}" srcOrd="19" destOrd="0" presId="urn:microsoft.com/office/officeart/2005/8/layout/radial6"/>
    <dgm:cxn modelId="{75D1737A-9565-4AC8-B713-7E0D779DD858}" type="presParOf" srcId="{BC9570B2-233D-4A3F-BC1B-3421DF20FC9F}" destId="{C63A3E69-1990-43A0-A532-ED8793F1411C}" srcOrd="20" destOrd="0" presId="urn:microsoft.com/office/officeart/2005/8/layout/radial6"/>
    <dgm:cxn modelId="{52A2985B-EFF6-42B0-B2B3-880BAD03A17B}" type="presParOf" srcId="{BC9570B2-233D-4A3F-BC1B-3421DF20FC9F}" destId="{33911402-354E-4380-9F77-A253D2CDFE7B}" srcOrd="21" destOrd="0" presId="urn:microsoft.com/office/officeart/2005/8/layout/radial6"/>
    <dgm:cxn modelId="{399DDC94-41AF-43FD-99BF-BF448057AE48}" type="presParOf" srcId="{BC9570B2-233D-4A3F-BC1B-3421DF20FC9F}" destId="{CD360FC8-418E-4552-B62B-109E8DB068EA}" srcOrd="22" destOrd="0" presId="urn:microsoft.com/office/officeart/2005/8/layout/radial6"/>
    <dgm:cxn modelId="{496AA005-15A4-4436-8948-825CF44883D7}" type="presParOf" srcId="{BC9570B2-233D-4A3F-BC1B-3421DF20FC9F}" destId="{0784433C-E5C5-45D7-9C27-420291246CBA}" srcOrd="23" destOrd="0" presId="urn:microsoft.com/office/officeart/2005/8/layout/radial6"/>
    <dgm:cxn modelId="{FF70D3B1-0515-4E61-B1FF-3ECE8D390E5C}" type="presParOf" srcId="{BC9570B2-233D-4A3F-BC1B-3421DF20FC9F}" destId="{4324F037-378F-4E9E-84B2-306CAD653E40}" srcOrd="24" destOrd="0" presId="urn:microsoft.com/office/officeart/2005/8/layout/radial6"/>
    <dgm:cxn modelId="{1AE7FFEF-4305-40B9-8F50-AF4B612859DE}" type="presParOf" srcId="{BC9570B2-233D-4A3F-BC1B-3421DF20FC9F}" destId="{35679B82-3748-47E1-BC0C-279DF5AE669E}" srcOrd="25" destOrd="0" presId="urn:microsoft.com/office/officeart/2005/8/layout/radial6"/>
    <dgm:cxn modelId="{EEFB7CB2-FC92-4AAF-82CC-1B390D44D4CC}" type="presParOf" srcId="{BC9570B2-233D-4A3F-BC1B-3421DF20FC9F}" destId="{5A18CE46-6184-4938-80DB-102A3B439A17}" srcOrd="26" destOrd="0" presId="urn:microsoft.com/office/officeart/2005/8/layout/radial6"/>
    <dgm:cxn modelId="{D9104559-ACCF-4AFE-BD2D-4FC4CFD73F2D}" type="presParOf" srcId="{BC9570B2-233D-4A3F-BC1B-3421DF20FC9F}" destId="{7742DC69-4C83-4441-9660-332F6378A08F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59C2AE-961A-4580-8616-6171782D6087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7920C1F5-0C34-4DD4-A94E-038F12161B21}">
      <dgm:prSet phldrT="[Text]" custT="1"/>
      <dgm:spPr/>
      <dgm:t>
        <a:bodyPr/>
        <a:lstStyle/>
        <a:p>
          <a:pPr rtl="1"/>
          <a:r>
            <a:rPr lang="en-GB" sz="1800" b="1" dirty="0" smtClean="0">
              <a:solidFill>
                <a:schemeClr val="accent2">
                  <a:lumMod val="50000"/>
                </a:schemeClr>
              </a:solidFill>
            </a:rPr>
            <a:t>Dissociative</a:t>
          </a:r>
        </a:p>
        <a:p>
          <a:pPr rtl="1"/>
          <a:r>
            <a:rPr lang="en-GB" sz="1800" b="1" dirty="0" smtClean="0">
              <a:solidFill>
                <a:schemeClr val="accent2">
                  <a:lumMod val="50000"/>
                </a:schemeClr>
              </a:solidFill>
            </a:rPr>
            <a:t>amnesia</a:t>
          </a:r>
          <a:r>
            <a:rPr lang="en-GB" sz="1700" dirty="0" smtClean="0"/>
            <a:t>:</a:t>
          </a:r>
          <a:endParaRPr lang="ar-SA" sz="1700" dirty="0"/>
        </a:p>
      </dgm:t>
    </dgm:pt>
    <dgm:pt modelId="{33810611-7969-4750-A0CF-CEFB452AE58D}" type="parTrans" cxnId="{16786C2D-5E8C-4FC2-BA4D-6B935CD3C9CD}">
      <dgm:prSet/>
      <dgm:spPr/>
      <dgm:t>
        <a:bodyPr/>
        <a:lstStyle/>
        <a:p>
          <a:pPr rtl="1"/>
          <a:endParaRPr lang="ar-SA"/>
        </a:p>
      </dgm:t>
    </dgm:pt>
    <dgm:pt modelId="{1D4770E1-14EA-4766-AF79-FA2046562311}" type="sibTrans" cxnId="{16786C2D-5E8C-4FC2-BA4D-6B935CD3C9CD}">
      <dgm:prSet/>
      <dgm:spPr/>
      <dgm:t>
        <a:bodyPr/>
        <a:lstStyle/>
        <a:p>
          <a:pPr rtl="1"/>
          <a:endParaRPr lang="ar-SA"/>
        </a:p>
      </dgm:t>
    </dgm:pt>
    <dgm:pt modelId="{E95C1828-3CE9-4245-B021-6E8AA145F520}">
      <dgm:prSet phldrT="[Text]" custT="1"/>
      <dgm:spPr/>
      <dgm:t>
        <a:bodyPr/>
        <a:lstStyle/>
        <a:p>
          <a:pPr rtl="0"/>
          <a:r>
            <a:rPr lang="en-GB" sz="1800" b="1" dirty="0" smtClean="0">
              <a:solidFill>
                <a:schemeClr val="accent2">
                  <a:lumMod val="50000"/>
                </a:schemeClr>
              </a:solidFill>
            </a:rPr>
            <a:t>Dissociative fugue</a:t>
          </a:r>
          <a:endParaRPr lang="ar-SA" sz="1800" dirty="0"/>
        </a:p>
      </dgm:t>
    </dgm:pt>
    <dgm:pt modelId="{B97F5E23-C703-4377-A963-47DA9EB196E1}" type="parTrans" cxnId="{8308FA5B-48D6-42A2-A997-9607CEDB4226}">
      <dgm:prSet/>
      <dgm:spPr/>
      <dgm:t>
        <a:bodyPr/>
        <a:lstStyle/>
        <a:p>
          <a:pPr rtl="1"/>
          <a:endParaRPr lang="ar-SA"/>
        </a:p>
      </dgm:t>
    </dgm:pt>
    <dgm:pt modelId="{DC3889A7-0570-46DA-A037-9F3112194528}" type="sibTrans" cxnId="{8308FA5B-48D6-42A2-A997-9607CEDB4226}">
      <dgm:prSet/>
      <dgm:spPr/>
      <dgm:t>
        <a:bodyPr/>
        <a:lstStyle/>
        <a:p>
          <a:pPr rtl="1"/>
          <a:endParaRPr lang="ar-SA"/>
        </a:p>
      </dgm:t>
    </dgm:pt>
    <dgm:pt modelId="{6FA325DD-575A-440C-90EB-668F6F39AF97}">
      <dgm:prSet phldrT="[Text]" custT="1"/>
      <dgm:spPr/>
      <dgm:t>
        <a:bodyPr/>
        <a:lstStyle/>
        <a:p>
          <a:pPr rtl="1"/>
          <a:r>
            <a:rPr lang="en-GB" sz="1800" b="1" dirty="0" smtClean="0">
              <a:solidFill>
                <a:schemeClr val="accent2">
                  <a:lumMod val="50000"/>
                </a:schemeClr>
              </a:solidFill>
            </a:rPr>
            <a:t>Dissociative identity disorders (multiple personality disorder)</a:t>
          </a:r>
          <a:endParaRPr lang="ar-SA" sz="1800" dirty="0"/>
        </a:p>
      </dgm:t>
    </dgm:pt>
    <dgm:pt modelId="{60EF175D-6425-4ABE-99C5-697F247439BE}" type="parTrans" cxnId="{B3417440-5989-41C6-8D7E-DB909223201B}">
      <dgm:prSet/>
      <dgm:spPr/>
      <dgm:t>
        <a:bodyPr/>
        <a:lstStyle/>
        <a:p>
          <a:pPr rtl="1"/>
          <a:endParaRPr lang="ar-SA"/>
        </a:p>
      </dgm:t>
    </dgm:pt>
    <dgm:pt modelId="{787C8182-99FC-41E8-A5D8-CB257FB84DEE}" type="sibTrans" cxnId="{B3417440-5989-41C6-8D7E-DB909223201B}">
      <dgm:prSet/>
      <dgm:spPr/>
      <dgm:t>
        <a:bodyPr/>
        <a:lstStyle/>
        <a:p>
          <a:pPr rtl="1"/>
          <a:endParaRPr lang="ar-SA"/>
        </a:p>
      </dgm:t>
    </dgm:pt>
    <dgm:pt modelId="{1EC34316-54DE-4FD5-B657-2F0344B3F0B8}" type="pres">
      <dgm:prSet presAssocID="{5C59C2AE-961A-4580-8616-6171782D6087}" presName="Name0" presStyleCnt="0">
        <dgm:presLayoutVars>
          <dgm:dir/>
          <dgm:resizeHandles val="exact"/>
        </dgm:presLayoutVars>
      </dgm:prSet>
      <dgm:spPr/>
    </dgm:pt>
    <dgm:pt modelId="{CB6B58E2-C66C-476F-9DD9-F24905A33E0A}" type="pres">
      <dgm:prSet presAssocID="{5C59C2AE-961A-4580-8616-6171782D6087}" presName="bkgdShp" presStyleLbl="alignAccFollowNode1" presStyleIdx="0" presStyleCnt="1"/>
      <dgm:spPr/>
    </dgm:pt>
    <dgm:pt modelId="{674ABBB0-BCB7-463E-B368-0F3964FFFD4A}" type="pres">
      <dgm:prSet presAssocID="{5C59C2AE-961A-4580-8616-6171782D6087}" presName="linComp" presStyleCnt="0"/>
      <dgm:spPr/>
    </dgm:pt>
    <dgm:pt modelId="{A8966F55-1EBD-4126-95B4-09D82136BD91}" type="pres">
      <dgm:prSet presAssocID="{7920C1F5-0C34-4DD4-A94E-038F12161B21}" presName="compNode" presStyleCnt="0"/>
      <dgm:spPr/>
    </dgm:pt>
    <dgm:pt modelId="{1E3DB794-3B40-4127-96AE-E02C3B0A785D}" type="pres">
      <dgm:prSet presAssocID="{7920C1F5-0C34-4DD4-A94E-038F12161B21}" presName="node" presStyleLbl="node1" presStyleIdx="0" presStyleCnt="3" custScaleX="193679" custLinFactNeighborX="-4150" custLinFactNeighborY="39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1F42BB-4361-4A70-861F-747DABCE0E75}" type="pres">
      <dgm:prSet presAssocID="{7920C1F5-0C34-4DD4-A94E-038F12161B21}" presName="invisiNode" presStyleLbl="node1" presStyleIdx="0" presStyleCnt="3"/>
      <dgm:spPr/>
    </dgm:pt>
    <dgm:pt modelId="{3F6D53A0-C15A-44DC-8078-8ED408156C1C}" type="pres">
      <dgm:prSet presAssocID="{7920C1F5-0C34-4DD4-A94E-038F12161B21}" presName="imagNode" presStyleLbl="fgImgPlace1" presStyleIdx="0" presStyleCnt="3" custScaleX="1515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4652327-3E5C-4051-8A52-08B80E829A4D}" type="pres">
      <dgm:prSet presAssocID="{1D4770E1-14EA-4766-AF79-FA2046562311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B30B8801-1500-4F6F-8A8D-333A955E0C58}" type="pres">
      <dgm:prSet presAssocID="{E95C1828-3CE9-4245-B021-6E8AA145F520}" presName="compNode" presStyleCnt="0"/>
      <dgm:spPr/>
    </dgm:pt>
    <dgm:pt modelId="{78F11D6E-4FD8-4121-93E5-435CCB6569F3}" type="pres">
      <dgm:prSet presAssocID="{E95C1828-3CE9-4245-B021-6E8AA145F520}" presName="node" presStyleLbl="node1" presStyleIdx="1" presStyleCnt="3" custScaleX="186503" custLinFactNeighborX="-1649" custLinFactNeighborY="39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CAD177-5755-4081-9F2C-7C037A136861}" type="pres">
      <dgm:prSet presAssocID="{E95C1828-3CE9-4245-B021-6E8AA145F520}" presName="invisiNode" presStyleLbl="node1" presStyleIdx="1" presStyleCnt="3"/>
      <dgm:spPr/>
    </dgm:pt>
    <dgm:pt modelId="{A3CDEB36-A593-48DB-9B60-85E579A41F61}" type="pres">
      <dgm:prSet presAssocID="{E95C1828-3CE9-4245-B021-6E8AA145F520}" presName="imagNode" presStyleLbl="fgImgPlace1" presStyleIdx="1" presStyleCnt="3"/>
      <dgm:spPr/>
    </dgm:pt>
    <dgm:pt modelId="{AF6139B6-9D96-4DBD-BA16-EED9D652BAFB}" type="pres">
      <dgm:prSet presAssocID="{DC3889A7-0570-46DA-A037-9F3112194528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E6B37AE-B583-4023-8038-343343D3B149}" type="pres">
      <dgm:prSet presAssocID="{6FA325DD-575A-440C-90EB-668F6F39AF97}" presName="compNode" presStyleCnt="0"/>
      <dgm:spPr/>
    </dgm:pt>
    <dgm:pt modelId="{AF023212-CCA3-4AA1-B17E-BF8532AA043E}" type="pres">
      <dgm:prSet presAssocID="{6FA325DD-575A-440C-90EB-668F6F39AF97}" presName="node" presStyleLbl="node1" presStyleIdx="2" presStyleCnt="3" custScaleX="19650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43725-3C87-474A-827D-60096EA7E71D}" type="pres">
      <dgm:prSet presAssocID="{6FA325DD-575A-440C-90EB-668F6F39AF97}" presName="invisiNode" presStyleLbl="node1" presStyleIdx="2" presStyleCnt="3"/>
      <dgm:spPr/>
    </dgm:pt>
    <dgm:pt modelId="{95EFC886-54B7-4A05-A740-B09AC1770146}" type="pres">
      <dgm:prSet presAssocID="{6FA325DD-575A-440C-90EB-668F6F39AF97}" presName="imagNode" presStyleLbl="fgImgPlace1" presStyleIdx="2" presStyleCnt="3" custScaleX="14085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16786C2D-5E8C-4FC2-BA4D-6B935CD3C9CD}" srcId="{5C59C2AE-961A-4580-8616-6171782D6087}" destId="{7920C1F5-0C34-4DD4-A94E-038F12161B21}" srcOrd="0" destOrd="0" parTransId="{33810611-7969-4750-A0CF-CEFB452AE58D}" sibTransId="{1D4770E1-14EA-4766-AF79-FA2046562311}"/>
    <dgm:cxn modelId="{54722D0B-2071-4F4D-ADA6-88C41E70AE21}" type="presOf" srcId="{7920C1F5-0C34-4DD4-A94E-038F12161B21}" destId="{1E3DB794-3B40-4127-96AE-E02C3B0A785D}" srcOrd="0" destOrd="0" presId="urn:microsoft.com/office/officeart/2005/8/layout/pList2#1"/>
    <dgm:cxn modelId="{55DFE1CD-1D30-4309-BC35-D430B03908D8}" type="presOf" srcId="{DC3889A7-0570-46DA-A037-9F3112194528}" destId="{AF6139B6-9D96-4DBD-BA16-EED9D652BAFB}" srcOrd="0" destOrd="0" presId="urn:microsoft.com/office/officeart/2005/8/layout/pList2#1"/>
    <dgm:cxn modelId="{B15C4C6F-5860-4F4E-B342-84B382A1FF8C}" type="presOf" srcId="{6FA325DD-575A-440C-90EB-668F6F39AF97}" destId="{AF023212-CCA3-4AA1-B17E-BF8532AA043E}" srcOrd="0" destOrd="0" presId="urn:microsoft.com/office/officeart/2005/8/layout/pList2#1"/>
    <dgm:cxn modelId="{86A520F7-C94C-4984-80FD-B269F0A68B44}" type="presOf" srcId="{1D4770E1-14EA-4766-AF79-FA2046562311}" destId="{64652327-3E5C-4051-8A52-08B80E829A4D}" srcOrd="0" destOrd="0" presId="urn:microsoft.com/office/officeart/2005/8/layout/pList2#1"/>
    <dgm:cxn modelId="{619DF5ED-A4ED-462E-B0C2-B2C79F89C222}" type="presOf" srcId="{E95C1828-3CE9-4245-B021-6E8AA145F520}" destId="{78F11D6E-4FD8-4121-93E5-435CCB6569F3}" srcOrd="0" destOrd="0" presId="urn:microsoft.com/office/officeart/2005/8/layout/pList2#1"/>
    <dgm:cxn modelId="{B3417440-5989-41C6-8D7E-DB909223201B}" srcId="{5C59C2AE-961A-4580-8616-6171782D6087}" destId="{6FA325DD-575A-440C-90EB-668F6F39AF97}" srcOrd="2" destOrd="0" parTransId="{60EF175D-6425-4ABE-99C5-697F247439BE}" sibTransId="{787C8182-99FC-41E8-A5D8-CB257FB84DEE}"/>
    <dgm:cxn modelId="{8308FA5B-48D6-42A2-A997-9607CEDB4226}" srcId="{5C59C2AE-961A-4580-8616-6171782D6087}" destId="{E95C1828-3CE9-4245-B021-6E8AA145F520}" srcOrd="1" destOrd="0" parTransId="{B97F5E23-C703-4377-A963-47DA9EB196E1}" sibTransId="{DC3889A7-0570-46DA-A037-9F3112194528}"/>
    <dgm:cxn modelId="{9E17E800-7D81-4386-9CD6-D750666599D9}" type="presOf" srcId="{5C59C2AE-961A-4580-8616-6171782D6087}" destId="{1EC34316-54DE-4FD5-B657-2F0344B3F0B8}" srcOrd="0" destOrd="0" presId="urn:microsoft.com/office/officeart/2005/8/layout/pList2#1"/>
    <dgm:cxn modelId="{BD656541-26C2-420A-9263-947405AEE213}" type="presParOf" srcId="{1EC34316-54DE-4FD5-B657-2F0344B3F0B8}" destId="{CB6B58E2-C66C-476F-9DD9-F24905A33E0A}" srcOrd="0" destOrd="0" presId="urn:microsoft.com/office/officeart/2005/8/layout/pList2#1"/>
    <dgm:cxn modelId="{568F75FB-48CA-4CD8-A778-1232BF9D34B9}" type="presParOf" srcId="{1EC34316-54DE-4FD5-B657-2F0344B3F0B8}" destId="{674ABBB0-BCB7-463E-B368-0F3964FFFD4A}" srcOrd="1" destOrd="0" presId="urn:microsoft.com/office/officeart/2005/8/layout/pList2#1"/>
    <dgm:cxn modelId="{04FFE35E-C5F6-4351-A8BF-B2F0AFB77739}" type="presParOf" srcId="{674ABBB0-BCB7-463E-B368-0F3964FFFD4A}" destId="{A8966F55-1EBD-4126-95B4-09D82136BD91}" srcOrd="0" destOrd="0" presId="urn:microsoft.com/office/officeart/2005/8/layout/pList2#1"/>
    <dgm:cxn modelId="{16819226-ED4D-4C18-B6D5-5F019F17ADFC}" type="presParOf" srcId="{A8966F55-1EBD-4126-95B4-09D82136BD91}" destId="{1E3DB794-3B40-4127-96AE-E02C3B0A785D}" srcOrd="0" destOrd="0" presId="urn:microsoft.com/office/officeart/2005/8/layout/pList2#1"/>
    <dgm:cxn modelId="{C55C6267-112C-49A3-93D1-F231FD5520CF}" type="presParOf" srcId="{A8966F55-1EBD-4126-95B4-09D82136BD91}" destId="{BB1F42BB-4361-4A70-861F-747DABCE0E75}" srcOrd="1" destOrd="0" presId="urn:microsoft.com/office/officeart/2005/8/layout/pList2#1"/>
    <dgm:cxn modelId="{EFA1CA48-CB76-4B61-BF6D-5ABFB4AC8B9F}" type="presParOf" srcId="{A8966F55-1EBD-4126-95B4-09D82136BD91}" destId="{3F6D53A0-C15A-44DC-8078-8ED408156C1C}" srcOrd="2" destOrd="0" presId="urn:microsoft.com/office/officeart/2005/8/layout/pList2#1"/>
    <dgm:cxn modelId="{3F7041AE-C3AE-4C85-BFBF-8FC864F0CB54}" type="presParOf" srcId="{674ABBB0-BCB7-463E-B368-0F3964FFFD4A}" destId="{64652327-3E5C-4051-8A52-08B80E829A4D}" srcOrd="1" destOrd="0" presId="urn:microsoft.com/office/officeart/2005/8/layout/pList2#1"/>
    <dgm:cxn modelId="{0D6D1BEE-A1BF-4343-B8D1-78D4D6807C96}" type="presParOf" srcId="{674ABBB0-BCB7-463E-B368-0F3964FFFD4A}" destId="{B30B8801-1500-4F6F-8A8D-333A955E0C58}" srcOrd="2" destOrd="0" presId="urn:microsoft.com/office/officeart/2005/8/layout/pList2#1"/>
    <dgm:cxn modelId="{730C6317-762B-456A-84FC-F5735356613B}" type="presParOf" srcId="{B30B8801-1500-4F6F-8A8D-333A955E0C58}" destId="{78F11D6E-4FD8-4121-93E5-435CCB6569F3}" srcOrd="0" destOrd="0" presId="urn:microsoft.com/office/officeart/2005/8/layout/pList2#1"/>
    <dgm:cxn modelId="{39820728-690D-4CBB-AA7B-F778F8CDF172}" type="presParOf" srcId="{B30B8801-1500-4F6F-8A8D-333A955E0C58}" destId="{D8CAD177-5755-4081-9F2C-7C037A136861}" srcOrd="1" destOrd="0" presId="urn:microsoft.com/office/officeart/2005/8/layout/pList2#1"/>
    <dgm:cxn modelId="{EABC04D8-9AEC-407E-8446-97D6B435BA12}" type="presParOf" srcId="{B30B8801-1500-4F6F-8A8D-333A955E0C58}" destId="{A3CDEB36-A593-48DB-9B60-85E579A41F61}" srcOrd="2" destOrd="0" presId="urn:microsoft.com/office/officeart/2005/8/layout/pList2#1"/>
    <dgm:cxn modelId="{A201BEFF-5A0E-44BC-B121-AD0A9E443801}" type="presParOf" srcId="{674ABBB0-BCB7-463E-B368-0F3964FFFD4A}" destId="{AF6139B6-9D96-4DBD-BA16-EED9D652BAFB}" srcOrd="3" destOrd="0" presId="urn:microsoft.com/office/officeart/2005/8/layout/pList2#1"/>
    <dgm:cxn modelId="{6809EE6D-FA71-45C1-87AE-674A6EC39C95}" type="presParOf" srcId="{674ABBB0-BCB7-463E-B368-0F3964FFFD4A}" destId="{5E6B37AE-B583-4023-8038-343343D3B149}" srcOrd="4" destOrd="0" presId="urn:microsoft.com/office/officeart/2005/8/layout/pList2#1"/>
    <dgm:cxn modelId="{CAAFD41F-AF3E-4E53-B4EF-5EA6C17E6458}" type="presParOf" srcId="{5E6B37AE-B583-4023-8038-343343D3B149}" destId="{AF023212-CCA3-4AA1-B17E-BF8532AA043E}" srcOrd="0" destOrd="0" presId="urn:microsoft.com/office/officeart/2005/8/layout/pList2#1"/>
    <dgm:cxn modelId="{9904FBA2-8CBC-4832-B320-43082504E50C}" type="presParOf" srcId="{5E6B37AE-B583-4023-8038-343343D3B149}" destId="{3F543725-3C87-474A-827D-60096EA7E71D}" srcOrd="1" destOrd="0" presId="urn:microsoft.com/office/officeart/2005/8/layout/pList2#1"/>
    <dgm:cxn modelId="{F0042EFE-CBDB-4DF3-B496-DA7BB9C33D2C}" type="presParOf" srcId="{5E6B37AE-B583-4023-8038-343343D3B149}" destId="{95EFC886-54B7-4A05-A740-B09AC1770146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9B9E91-98AA-4B14-940F-45DFF26D958F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943C4BC-A640-4403-B47B-0742B4A31240}">
      <dgm:prSet phldrT="[Text]"/>
      <dgm:spPr/>
      <dgm:t>
        <a:bodyPr/>
        <a:lstStyle/>
        <a:p>
          <a:pPr rtl="1"/>
          <a:r>
            <a:rPr lang="en-GB" dirty="0" smtClean="0"/>
            <a:t>Paranoid personality disorder</a:t>
          </a:r>
          <a:endParaRPr lang="ar-SA" dirty="0"/>
        </a:p>
      </dgm:t>
    </dgm:pt>
    <dgm:pt modelId="{552EED36-6EB6-4FFF-B881-26E267A56BFC}" type="parTrans" cxnId="{12E2E3D1-9445-4C98-84D5-96BBBDA7594D}">
      <dgm:prSet/>
      <dgm:spPr/>
      <dgm:t>
        <a:bodyPr/>
        <a:lstStyle/>
        <a:p>
          <a:pPr rtl="1"/>
          <a:endParaRPr lang="ar-SA"/>
        </a:p>
      </dgm:t>
    </dgm:pt>
    <dgm:pt modelId="{CA357F1F-D991-4577-A04C-E8DC9C3A0B6F}" type="sibTrans" cxnId="{12E2E3D1-9445-4C98-84D5-96BBBDA7594D}">
      <dgm:prSet/>
      <dgm:spPr/>
      <dgm:t>
        <a:bodyPr/>
        <a:lstStyle/>
        <a:p>
          <a:pPr rtl="1"/>
          <a:endParaRPr lang="ar-SA"/>
        </a:p>
      </dgm:t>
    </dgm:pt>
    <dgm:pt modelId="{0C09CCFA-E093-458F-B41E-FAEC3B903F08}">
      <dgm:prSet phldrT="[Text]"/>
      <dgm:spPr/>
      <dgm:t>
        <a:bodyPr/>
        <a:lstStyle/>
        <a:p>
          <a:pPr rtl="1"/>
          <a:r>
            <a:rPr lang="en-GB" dirty="0" smtClean="0"/>
            <a:t>Schizoid personality disorder</a:t>
          </a:r>
          <a:endParaRPr lang="ar-SA" dirty="0"/>
        </a:p>
      </dgm:t>
    </dgm:pt>
    <dgm:pt modelId="{58E37186-C2C7-4376-8E1B-6B422D062236}" type="parTrans" cxnId="{50330BE6-537B-4005-BA0E-A4687F3A8184}">
      <dgm:prSet/>
      <dgm:spPr/>
      <dgm:t>
        <a:bodyPr/>
        <a:lstStyle/>
        <a:p>
          <a:pPr rtl="1"/>
          <a:endParaRPr lang="ar-SA"/>
        </a:p>
      </dgm:t>
    </dgm:pt>
    <dgm:pt modelId="{A13882A1-9052-4ABE-B6E1-A0DBDF4D5060}" type="sibTrans" cxnId="{50330BE6-537B-4005-BA0E-A4687F3A8184}">
      <dgm:prSet/>
      <dgm:spPr/>
      <dgm:t>
        <a:bodyPr/>
        <a:lstStyle/>
        <a:p>
          <a:pPr rtl="1"/>
          <a:endParaRPr lang="ar-SA"/>
        </a:p>
      </dgm:t>
    </dgm:pt>
    <dgm:pt modelId="{FA2EB1AD-25A2-4E5E-BC92-D02F306F35FC}">
      <dgm:prSet phldrT="[Text]"/>
      <dgm:spPr/>
      <dgm:t>
        <a:bodyPr/>
        <a:lstStyle/>
        <a:p>
          <a:pPr rtl="1"/>
          <a:r>
            <a:rPr lang="en-GB" dirty="0" smtClean="0"/>
            <a:t>Antisocial personality disorder (psychopathic</a:t>
          </a:r>
          <a:endParaRPr lang="ar-SA" dirty="0"/>
        </a:p>
      </dgm:t>
    </dgm:pt>
    <dgm:pt modelId="{875934A4-5D78-4BC1-95CE-69FDD3201202}" type="parTrans" cxnId="{E08CFCEE-8056-4A89-A003-88209FABEDB4}">
      <dgm:prSet/>
      <dgm:spPr/>
      <dgm:t>
        <a:bodyPr/>
        <a:lstStyle/>
        <a:p>
          <a:pPr rtl="1"/>
          <a:endParaRPr lang="ar-SA"/>
        </a:p>
      </dgm:t>
    </dgm:pt>
    <dgm:pt modelId="{50B0BAAF-7787-4BB2-9902-F9307B5AA396}" type="sibTrans" cxnId="{E08CFCEE-8056-4A89-A003-88209FABEDB4}">
      <dgm:prSet/>
      <dgm:spPr/>
      <dgm:t>
        <a:bodyPr/>
        <a:lstStyle/>
        <a:p>
          <a:pPr rtl="1"/>
          <a:endParaRPr lang="ar-SA"/>
        </a:p>
      </dgm:t>
    </dgm:pt>
    <dgm:pt modelId="{3429FB32-2E0C-4A84-8856-CC93D9DABB4B}">
      <dgm:prSet phldrT="[Text]"/>
      <dgm:spPr/>
      <dgm:t>
        <a:bodyPr/>
        <a:lstStyle/>
        <a:p>
          <a:pPr rtl="0"/>
          <a:r>
            <a:rPr lang="en-GB" dirty="0" smtClean="0"/>
            <a:t>Histrionic personality disorder:</a:t>
          </a:r>
          <a:endParaRPr lang="ar-SA" dirty="0"/>
        </a:p>
      </dgm:t>
    </dgm:pt>
    <dgm:pt modelId="{6A1BE837-5D0F-4BF6-8B8B-CB30DDAE3EF9}" type="parTrans" cxnId="{8E4201E7-9361-435E-A6A6-3F73ADE35B1D}">
      <dgm:prSet/>
      <dgm:spPr/>
      <dgm:t>
        <a:bodyPr/>
        <a:lstStyle/>
        <a:p>
          <a:pPr rtl="1"/>
          <a:endParaRPr lang="ar-SA"/>
        </a:p>
      </dgm:t>
    </dgm:pt>
    <dgm:pt modelId="{A0B35A56-7FA5-4812-9A7E-F4A5936AE5D3}" type="sibTrans" cxnId="{8E4201E7-9361-435E-A6A6-3F73ADE35B1D}">
      <dgm:prSet/>
      <dgm:spPr/>
      <dgm:t>
        <a:bodyPr/>
        <a:lstStyle/>
        <a:p>
          <a:pPr rtl="1"/>
          <a:endParaRPr lang="ar-SA"/>
        </a:p>
      </dgm:t>
    </dgm:pt>
    <dgm:pt modelId="{5DED055D-82D2-46C6-A8B4-CA82E337530B}">
      <dgm:prSet phldrT="[Text]"/>
      <dgm:spPr/>
      <dgm:t>
        <a:bodyPr/>
        <a:lstStyle/>
        <a:p>
          <a:pPr rtl="1"/>
          <a:r>
            <a:rPr lang="en-GB" dirty="0" smtClean="0"/>
            <a:t>Obsessive-compulsive personality disorder</a:t>
          </a:r>
          <a:endParaRPr lang="ar-SA" dirty="0"/>
        </a:p>
      </dgm:t>
    </dgm:pt>
    <dgm:pt modelId="{7AFCCA4A-DDF0-4451-94A0-5AF4BB91E853}" type="parTrans" cxnId="{00A77BD3-A6B2-497A-AC90-7FFB04F43833}">
      <dgm:prSet/>
      <dgm:spPr/>
      <dgm:t>
        <a:bodyPr/>
        <a:lstStyle/>
        <a:p>
          <a:pPr rtl="1"/>
          <a:endParaRPr lang="ar-SA"/>
        </a:p>
      </dgm:t>
    </dgm:pt>
    <dgm:pt modelId="{20C9BCAB-17E8-464F-BA48-F2460097CF87}" type="sibTrans" cxnId="{00A77BD3-A6B2-497A-AC90-7FFB04F43833}">
      <dgm:prSet/>
      <dgm:spPr/>
      <dgm:t>
        <a:bodyPr/>
        <a:lstStyle/>
        <a:p>
          <a:pPr rtl="1"/>
          <a:endParaRPr lang="ar-SA"/>
        </a:p>
      </dgm:t>
    </dgm:pt>
    <dgm:pt modelId="{EAD4C1F6-8276-4E68-93CC-541293651D90}" type="pres">
      <dgm:prSet presAssocID="{BE9B9E91-98AA-4B14-940F-45DFF26D958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47DF4ED-8DBA-447D-B723-BDC675A801E2}" type="pres">
      <dgm:prSet presAssocID="{3943C4BC-A640-4403-B47B-0742B4A3124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76AE11-47FE-4529-ADA9-CCA71D65485C}" type="pres">
      <dgm:prSet presAssocID="{CA357F1F-D991-4577-A04C-E8DC9C3A0B6F}" presName="sibTrans" presStyleCnt="0"/>
      <dgm:spPr/>
    </dgm:pt>
    <dgm:pt modelId="{CB153FE9-8160-4342-AAE7-2DBFB9BAADC4}" type="pres">
      <dgm:prSet presAssocID="{0C09CCFA-E093-458F-B41E-FAEC3B903F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9548B6-3E5D-4543-B589-3A9974D20EFC}" type="pres">
      <dgm:prSet presAssocID="{A13882A1-9052-4ABE-B6E1-A0DBDF4D5060}" presName="sibTrans" presStyleCnt="0"/>
      <dgm:spPr/>
    </dgm:pt>
    <dgm:pt modelId="{D98DB62C-CF35-4C18-894A-74793A3E2D8C}" type="pres">
      <dgm:prSet presAssocID="{FA2EB1AD-25A2-4E5E-BC92-D02F306F35F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11187F-A670-4478-BA4B-386B459EB777}" type="pres">
      <dgm:prSet presAssocID="{50B0BAAF-7787-4BB2-9902-F9307B5AA396}" presName="sibTrans" presStyleCnt="0"/>
      <dgm:spPr/>
    </dgm:pt>
    <dgm:pt modelId="{24CE1AED-AE25-4C9C-A12A-1BC4BD2827C4}" type="pres">
      <dgm:prSet presAssocID="{3429FB32-2E0C-4A84-8856-CC93D9DABB4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2E18CF-470C-4769-8047-4517E3F93D5D}" type="pres">
      <dgm:prSet presAssocID="{A0B35A56-7FA5-4812-9A7E-F4A5936AE5D3}" presName="sibTrans" presStyleCnt="0"/>
      <dgm:spPr/>
    </dgm:pt>
    <dgm:pt modelId="{FEF5EF5E-885E-4C69-88F2-D69598255894}" type="pres">
      <dgm:prSet presAssocID="{5DED055D-82D2-46C6-A8B4-CA82E33753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4201E7-9361-435E-A6A6-3F73ADE35B1D}" srcId="{BE9B9E91-98AA-4B14-940F-45DFF26D958F}" destId="{3429FB32-2E0C-4A84-8856-CC93D9DABB4B}" srcOrd="3" destOrd="0" parTransId="{6A1BE837-5D0F-4BF6-8B8B-CB30DDAE3EF9}" sibTransId="{A0B35A56-7FA5-4812-9A7E-F4A5936AE5D3}"/>
    <dgm:cxn modelId="{69C12B1D-F75E-4B92-9159-8D16F527BF16}" type="presOf" srcId="{BE9B9E91-98AA-4B14-940F-45DFF26D958F}" destId="{EAD4C1F6-8276-4E68-93CC-541293651D90}" srcOrd="0" destOrd="0" presId="urn:microsoft.com/office/officeart/2005/8/layout/default#1"/>
    <dgm:cxn modelId="{E08CFCEE-8056-4A89-A003-88209FABEDB4}" srcId="{BE9B9E91-98AA-4B14-940F-45DFF26D958F}" destId="{FA2EB1AD-25A2-4E5E-BC92-D02F306F35FC}" srcOrd="2" destOrd="0" parTransId="{875934A4-5D78-4BC1-95CE-69FDD3201202}" sibTransId="{50B0BAAF-7787-4BB2-9902-F9307B5AA396}"/>
    <dgm:cxn modelId="{3CA4D583-AF14-4799-92A5-09EFF12F9BD4}" type="presOf" srcId="{5DED055D-82D2-46C6-A8B4-CA82E337530B}" destId="{FEF5EF5E-885E-4C69-88F2-D69598255894}" srcOrd="0" destOrd="0" presId="urn:microsoft.com/office/officeart/2005/8/layout/default#1"/>
    <dgm:cxn modelId="{A1E1EEBD-0E5C-4004-AEED-3C92519FDECB}" type="presOf" srcId="{3943C4BC-A640-4403-B47B-0742B4A31240}" destId="{B47DF4ED-8DBA-447D-B723-BDC675A801E2}" srcOrd="0" destOrd="0" presId="urn:microsoft.com/office/officeart/2005/8/layout/default#1"/>
    <dgm:cxn modelId="{6518B73B-DAE3-4154-94C3-B2ED0B694F0B}" type="presOf" srcId="{FA2EB1AD-25A2-4E5E-BC92-D02F306F35FC}" destId="{D98DB62C-CF35-4C18-894A-74793A3E2D8C}" srcOrd="0" destOrd="0" presId="urn:microsoft.com/office/officeart/2005/8/layout/default#1"/>
    <dgm:cxn modelId="{6AC45FB7-6E3A-446F-AE92-0BE7A9273DF5}" type="presOf" srcId="{0C09CCFA-E093-458F-B41E-FAEC3B903F08}" destId="{CB153FE9-8160-4342-AAE7-2DBFB9BAADC4}" srcOrd="0" destOrd="0" presId="urn:microsoft.com/office/officeart/2005/8/layout/default#1"/>
    <dgm:cxn modelId="{3F9A488D-DD68-453D-AF03-F2A13AD895B5}" type="presOf" srcId="{3429FB32-2E0C-4A84-8856-CC93D9DABB4B}" destId="{24CE1AED-AE25-4C9C-A12A-1BC4BD2827C4}" srcOrd="0" destOrd="0" presId="urn:microsoft.com/office/officeart/2005/8/layout/default#1"/>
    <dgm:cxn modelId="{50330BE6-537B-4005-BA0E-A4687F3A8184}" srcId="{BE9B9E91-98AA-4B14-940F-45DFF26D958F}" destId="{0C09CCFA-E093-458F-B41E-FAEC3B903F08}" srcOrd="1" destOrd="0" parTransId="{58E37186-C2C7-4376-8E1B-6B422D062236}" sibTransId="{A13882A1-9052-4ABE-B6E1-A0DBDF4D5060}"/>
    <dgm:cxn modelId="{00A77BD3-A6B2-497A-AC90-7FFB04F43833}" srcId="{BE9B9E91-98AA-4B14-940F-45DFF26D958F}" destId="{5DED055D-82D2-46C6-A8B4-CA82E337530B}" srcOrd="4" destOrd="0" parTransId="{7AFCCA4A-DDF0-4451-94A0-5AF4BB91E853}" sibTransId="{20C9BCAB-17E8-464F-BA48-F2460097CF87}"/>
    <dgm:cxn modelId="{12E2E3D1-9445-4C98-84D5-96BBBDA7594D}" srcId="{BE9B9E91-98AA-4B14-940F-45DFF26D958F}" destId="{3943C4BC-A640-4403-B47B-0742B4A31240}" srcOrd="0" destOrd="0" parTransId="{552EED36-6EB6-4FFF-B881-26E267A56BFC}" sibTransId="{CA357F1F-D991-4577-A04C-E8DC9C3A0B6F}"/>
    <dgm:cxn modelId="{9C51A6CF-2CF0-4B84-940B-8001C5421700}" type="presParOf" srcId="{EAD4C1F6-8276-4E68-93CC-541293651D90}" destId="{B47DF4ED-8DBA-447D-B723-BDC675A801E2}" srcOrd="0" destOrd="0" presId="urn:microsoft.com/office/officeart/2005/8/layout/default#1"/>
    <dgm:cxn modelId="{8A0880AC-DD84-4C47-BFCA-B33F6234F982}" type="presParOf" srcId="{EAD4C1F6-8276-4E68-93CC-541293651D90}" destId="{4176AE11-47FE-4529-ADA9-CCA71D65485C}" srcOrd="1" destOrd="0" presId="urn:microsoft.com/office/officeart/2005/8/layout/default#1"/>
    <dgm:cxn modelId="{36F05F70-E96A-4DCD-9613-894AB54BDF51}" type="presParOf" srcId="{EAD4C1F6-8276-4E68-93CC-541293651D90}" destId="{CB153FE9-8160-4342-AAE7-2DBFB9BAADC4}" srcOrd="2" destOrd="0" presId="urn:microsoft.com/office/officeart/2005/8/layout/default#1"/>
    <dgm:cxn modelId="{1A80F666-02C3-45B9-8167-C75E6108748F}" type="presParOf" srcId="{EAD4C1F6-8276-4E68-93CC-541293651D90}" destId="{8C9548B6-3E5D-4543-B589-3A9974D20EFC}" srcOrd="3" destOrd="0" presId="urn:microsoft.com/office/officeart/2005/8/layout/default#1"/>
    <dgm:cxn modelId="{191B7033-36A6-4FD0-944B-5FB55CCD6206}" type="presParOf" srcId="{EAD4C1F6-8276-4E68-93CC-541293651D90}" destId="{D98DB62C-CF35-4C18-894A-74793A3E2D8C}" srcOrd="4" destOrd="0" presId="urn:microsoft.com/office/officeart/2005/8/layout/default#1"/>
    <dgm:cxn modelId="{1C0C3AB9-9634-41F1-8E6B-23CBB9702EEF}" type="presParOf" srcId="{EAD4C1F6-8276-4E68-93CC-541293651D90}" destId="{A111187F-A670-4478-BA4B-386B459EB777}" srcOrd="5" destOrd="0" presId="urn:microsoft.com/office/officeart/2005/8/layout/default#1"/>
    <dgm:cxn modelId="{7B46B263-EF29-4E84-807D-F11CA91C7697}" type="presParOf" srcId="{EAD4C1F6-8276-4E68-93CC-541293651D90}" destId="{24CE1AED-AE25-4C9C-A12A-1BC4BD2827C4}" srcOrd="6" destOrd="0" presId="urn:microsoft.com/office/officeart/2005/8/layout/default#1"/>
    <dgm:cxn modelId="{3A90883C-59C5-45B7-BE2A-E9F73723EC08}" type="presParOf" srcId="{EAD4C1F6-8276-4E68-93CC-541293651D90}" destId="{AD2E18CF-470C-4769-8047-4517E3F93D5D}" srcOrd="7" destOrd="0" presId="urn:microsoft.com/office/officeart/2005/8/layout/default#1"/>
    <dgm:cxn modelId="{A1BBAD46-C658-4D64-8071-520CF76E2CDA}" type="presParOf" srcId="{EAD4C1F6-8276-4E68-93CC-541293651D90}" destId="{FEF5EF5E-885E-4C69-88F2-D6959825589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6B13CB-8F58-494E-93E1-80890CB5799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2B63C0B-8589-4632-A69D-93A8E74D3355}">
      <dgm:prSet phldrT="[Text]"/>
      <dgm:spPr/>
      <dgm:t>
        <a:bodyPr/>
        <a:lstStyle/>
        <a:p>
          <a:pPr rtl="1"/>
          <a:r>
            <a:rPr lang="en-GB" b="1" u="sng" smtClean="0"/>
            <a:t>Etiology</a:t>
          </a:r>
          <a:endParaRPr lang="ar-SA" dirty="0"/>
        </a:p>
      </dgm:t>
    </dgm:pt>
    <dgm:pt modelId="{FD1CD50E-440A-4A47-8860-9671B9F26AC5}" type="parTrans" cxnId="{3AE91616-4E6C-456A-BC98-4FA64BED29B2}">
      <dgm:prSet/>
      <dgm:spPr/>
      <dgm:t>
        <a:bodyPr/>
        <a:lstStyle/>
        <a:p>
          <a:pPr rtl="1"/>
          <a:endParaRPr lang="ar-SA"/>
        </a:p>
      </dgm:t>
    </dgm:pt>
    <dgm:pt modelId="{F808135F-8161-41BB-8425-48542D61BFEB}" type="sibTrans" cxnId="{3AE91616-4E6C-456A-BC98-4FA64BED29B2}">
      <dgm:prSet/>
      <dgm:spPr/>
      <dgm:t>
        <a:bodyPr/>
        <a:lstStyle/>
        <a:p>
          <a:pPr rtl="1"/>
          <a:endParaRPr lang="ar-SA"/>
        </a:p>
      </dgm:t>
    </dgm:pt>
    <dgm:pt modelId="{956A4714-A174-4B01-95B3-69649BFBE560}">
      <dgm:prSet phldrT="[Text]"/>
      <dgm:spPr/>
      <dgm:t>
        <a:bodyPr/>
        <a:lstStyle/>
        <a:p>
          <a:pPr rtl="1"/>
          <a:r>
            <a:rPr lang="en-GB" b="1" u="sng" dirty="0" smtClean="0"/>
            <a:t>I- Predisposing Factors</a:t>
          </a:r>
          <a:endParaRPr lang="ar-SA" dirty="0"/>
        </a:p>
      </dgm:t>
    </dgm:pt>
    <dgm:pt modelId="{9FC3E996-DDFC-4B2C-920C-7415A76974B0}" type="parTrans" cxnId="{0FD629AB-06AF-4D75-BE0D-33C4296C6C20}">
      <dgm:prSet/>
      <dgm:spPr/>
      <dgm:t>
        <a:bodyPr/>
        <a:lstStyle/>
        <a:p>
          <a:pPr rtl="1"/>
          <a:endParaRPr lang="ar-SA"/>
        </a:p>
      </dgm:t>
    </dgm:pt>
    <dgm:pt modelId="{ABE0E66B-B3E0-435B-88EB-047CF3D059DB}" type="sibTrans" cxnId="{0FD629AB-06AF-4D75-BE0D-33C4296C6C20}">
      <dgm:prSet/>
      <dgm:spPr/>
      <dgm:t>
        <a:bodyPr/>
        <a:lstStyle/>
        <a:p>
          <a:pPr rtl="1"/>
          <a:endParaRPr lang="ar-SA"/>
        </a:p>
      </dgm:t>
    </dgm:pt>
    <dgm:pt modelId="{1C3CD8C7-155A-4DD7-9885-F04AD66697DC}">
      <dgm:prSet phldrT="[Text]" custT="1"/>
      <dgm:spPr/>
      <dgm:t>
        <a:bodyPr/>
        <a:lstStyle/>
        <a:p>
          <a:pPr rtl="1"/>
          <a:r>
            <a:rPr lang="en-GB" sz="1400" b="1" dirty="0" smtClean="0"/>
            <a:t>Genetic predisposition </a:t>
          </a:r>
          <a:endParaRPr lang="ar-SA" sz="1400" dirty="0"/>
        </a:p>
      </dgm:t>
    </dgm:pt>
    <dgm:pt modelId="{30E53FBC-0635-4967-BB6C-1144D562B661}" type="parTrans" cxnId="{6A2091EB-0E97-49AC-95B3-8A12510C2F35}">
      <dgm:prSet/>
      <dgm:spPr/>
      <dgm:t>
        <a:bodyPr/>
        <a:lstStyle/>
        <a:p>
          <a:pPr rtl="1"/>
          <a:endParaRPr lang="ar-SA"/>
        </a:p>
      </dgm:t>
    </dgm:pt>
    <dgm:pt modelId="{23AA589F-47FF-4804-92F7-9866D77691B0}" type="sibTrans" cxnId="{6A2091EB-0E97-49AC-95B3-8A12510C2F35}">
      <dgm:prSet/>
      <dgm:spPr/>
      <dgm:t>
        <a:bodyPr/>
        <a:lstStyle/>
        <a:p>
          <a:pPr rtl="1"/>
          <a:endParaRPr lang="ar-SA"/>
        </a:p>
      </dgm:t>
    </dgm:pt>
    <dgm:pt modelId="{AD4C19E3-9D17-4124-8583-A72450A13E67}">
      <dgm:prSet phldrT="[Text]"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1" dirty="0" smtClean="0"/>
            <a:t>Early </a:t>
          </a:r>
          <a:r>
            <a:rPr lang="en-GB" sz="1400" b="1" dirty="0" err="1" smtClean="0"/>
            <a:t>depriv</a:t>
          </a:r>
          <a:r>
            <a:rPr lang="en-US" sz="1400" b="1" dirty="0" err="1" smtClean="0"/>
            <a:t>ation</a:t>
          </a:r>
          <a:endParaRPr lang="en-US" sz="1400" dirty="0" smtClean="0"/>
        </a:p>
        <a:p>
          <a:pPr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dirty="0"/>
        </a:p>
      </dgm:t>
    </dgm:pt>
    <dgm:pt modelId="{0447B106-7CDB-4AEC-A0AA-D89D30A0187D}" type="parTrans" cxnId="{E8A37E8E-18F2-48AF-822E-39220AAE9A01}">
      <dgm:prSet/>
      <dgm:spPr/>
      <dgm:t>
        <a:bodyPr/>
        <a:lstStyle/>
        <a:p>
          <a:pPr rtl="1"/>
          <a:endParaRPr lang="ar-SA"/>
        </a:p>
      </dgm:t>
    </dgm:pt>
    <dgm:pt modelId="{DCE1D97A-DB5C-4CB3-8852-D087CCAB0F8B}" type="sibTrans" cxnId="{E8A37E8E-18F2-48AF-822E-39220AAE9A01}">
      <dgm:prSet/>
      <dgm:spPr/>
      <dgm:t>
        <a:bodyPr/>
        <a:lstStyle/>
        <a:p>
          <a:pPr rtl="1"/>
          <a:endParaRPr lang="ar-SA"/>
        </a:p>
      </dgm:t>
    </dgm:pt>
    <dgm:pt modelId="{29273233-0C31-43DD-AFA8-B360FEEA945B}">
      <dgm:prSet phldrT="[Text]"/>
      <dgm:spPr/>
      <dgm:t>
        <a:bodyPr/>
        <a:lstStyle/>
        <a:p>
          <a:pPr rtl="1"/>
          <a:r>
            <a:rPr lang="en-GB" b="1" u="sng" dirty="0" smtClean="0"/>
            <a:t>II- Precipitating Factors:</a:t>
          </a:r>
          <a:endParaRPr lang="ar-SA" dirty="0"/>
        </a:p>
      </dgm:t>
    </dgm:pt>
    <dgm:pt modelId="{C870E20F-7962-4224-B24B-46219FFC1751}" type="parTrans" cxnId="{80EBF3B7-1737-4881-9EC4-BA54F272F30D}">
      <dgm:prSet/>
      <dgm:spPr/>
      <dgm:t>
        <a:bodyPr/>
        <a:lstStyle/>
        <a:p>
          <a:pPr rtl="1"/>
          <a:endParaRPr lang="ar-SA"/>
        </a:p>
      </dgm:t>
    </dgm:pt>
    <dgm:pt modelId="{BAD53B69-B9D8-4316-91EF-5CCAF155CFBB}" type="sibTrans" cxnId="{80EBF3B7-1737-4881-9EC4-BA54F272F30D}">
      <dgm:prSet/>
      <dgm:spPr/>
      <dgm:t>
        <a:bodyPr/>
        <a:lstStyle/>
        <a:p>
          <a:pPr rtl="1"/>
          <a:endParaRPr lang="ar-SA"/>
        </a:p>
      </dgm:t>
    </dgm:pt>
    <dgm:pt modelId="{E017E9E2-9994-42F0-90D8-800416C515CA}">
      <dgm:prSet phldrT="[Text]" custT="1"/>
      <dgm:spPr/>
      <dgm:t>
        <a:bodyPr/>
        <a:lstStyle/>
        <a:p>
          <a:pPr rtl="1"/>
          <a:r>
            <a:rPr lang="en-GB" sz="1400" b="1" dirty="0" smtClean="0"/>
            <a:t>Psychosocial stressors</a:t>
          </a:r>
          <a:endParaRPr lang="ar-SA" sz="1400" dirty="0"/>
        </a:p>
      </dgm:t>
    </dgm:pt>
    <dgm:pt modelId="{9893A587-1724-4A79-8959-5D7A72D8E495}" type="parTrans" cxnId="{11030734-9019-4953-9D77-D53E7D5DE7D1}">
      <dgm:prSet/>
      <dgm:spPr/>
      <dgm:t>
        <a:bodyPr/>
        <a:lstStyle/>
        <a:p>
          <a:pPr rtl="1"/>
          <a:endParaRPr lang="ar-SA"/>
        </a:p>
      </dgm:t>
    </dgm:pt>
    <dgm:pt modelId="{47B506BD-5C9F-47E7-A5F8-7CCDF80189DF}" type="sibTrans" cxnId="{11030734-9019-4953-9D77-D53E7D5DE7D1}">
      <dgm:prSet/>
      <dgm:spPr/>
      <dgm:t>
        <a:bodyPr/>
        <a:lstStyle/>
        <a:p>
          <a:pPr rtl="1"/>
          <a:endParaRPr lang="ar-SA"/>
        </a:p>
      </dgm:t>
    </dgm:pt>
    <dgm:pt modelId="{A8983727-1B4D-450F-96F7-79DB4FEB6B5F}">
      <dgm:prSet custT="1"/>
      <dgm:spPr/>
      <dgm:t>
        <a:bodyPr/>
        <a:lstStyle/>
        <a:p>
          <a:pPr rtl="0"/>
          <a:r>
            <a:rPr lang="en-GB" sz="1400" b="1" dirty="0" smtClean="0"/>
            <a:t>Constitutional factors</a:t>
          </a:r>
          <a:r>
            <a:rPr lang="ar-SA" sz="1400" b="1" dirty="0" smtClean="0"/>
            <a:t> </a:t>
          </a:r>
          <a:endParaRPr lang="en-US" sz="1400" dirty="0"/>
        </a:p>
      </dgm:t>
    </dgm:pt>
    <dgm:pt modelId="{C622CD4E-CB0A-4DB4-BAED-4E6E34F8C14A}" type="parTrans" cxnId="{6153AECE-C498-4DE1-B828-A061223CFB7B}">
      <dgm:prSet/>
      <dgm:spPr/>
      <dgm:t>
        <a:bodyPr/>
        <a:lstStyle/>
        <a:p>
          <a:pPr rtl="1"/>
          <a:endParaRPr lang="ar-SA"/>
        </a:p>
      </dgm:t>
    </dgm:pt>
    <dgm:pt modelId="{C0AA3403-F73C-4B75-A743-7B5BD35A6266}" type="sibTrans" cxnId="{6153AECE-C498-4DE1-B828-A061223CFB7B}">
      <dgm:prSet/>
      <dgm:spPr/>
      <dgm:t>
        <a:bodyPr/>
        <a:lstStyle/>
        <a:p>
          <a:pPr rtl="1"/>
          <a:endParaRPr lang="ar-SA"/>
        </a:p>
      </dgm:t>
    </dgm:pt>
    <dgm:pt modelId="{8532AAD4-1A7E-45F8-8CDF-BA22F52A6F03}">
      <dgm:prSet custT="1"/>
      <dgm:spPr/>
      <dgm:t>
        <a:bodyPr/>
        <a:lstStyle/>
        <a:p>
          <a:pPr rtl="0"/>
          <a:r>
            <a:rPr lang="en-GB" sz="1400" b="1" dirty="0" smtClean="0"/>
            <a:t>Group membership:</a:t>
          </a:r>
          <a:endParaRPr lang="en-US" sz="1400" dirty="0"/>
        </a:p>
      </dgm:t>
    </dgm:pt>
    <dgm:pt modelId="{CA9177EC-932F-4705-B7B1-1E9EC43BC174}" type="parTrans" cxnId="{38D222B0-1C89-493E-A3E2-B46DADDFA631}">
      <dgm:prSet/>
      <dgm:spPr/>
      <dgm:t>
        <a:bodyPr/>
        <a:lstStyle/>
        <a:p>
          <a:pPr rtl="1"/>
          <a:endParaRPr lang="ar-SA"/>
        </a:p>
      </dgm:t>
    </dgm:pt>
    <dgm:pt modelId="{E1667EEB-464E-4D26-B8FE-4EF599D7659B}" type="sibTrans" cxnId="{38D222B0-1C89-493E-A3E2-B46DADDFA631}">
      <dgm:prSet/>
      <dgm:spPr/>
      <dgm:t>
        <a:bodyPr/>
        <a:lstStyle/>
        <a:p>
          <a:pPr rtl="1"/>
          <a:endParaRPr lang="ar-SA"/>
        </a:p>
      </dgm:t>
    </dgm:pt>
    <dgm:pt modelId="{6F64A723-91D2-464F-8673-52FB9B2BB801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1" dirty="0" smtClean="0"/>
            <a:t>Physical illness/handicap</a:t>
          </a:r>
          <a:endParaRPr lang="ar-SA" sz="1400" dirty="0" smtClean="0"/>
        </a:p>
        <a:p>
          <a:pPr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dirty="0"/>
        </a:p>
      </dgm:t>
    </dgm:pt>
    <dgm:pt modelId="{18C5539F-405D-419E-AD89-C223D7BF96BB}" type="parTrans" cxnId="{F7D0D02B-F8F2-4543-A42E-179D9F0075E8}">
      <dgm:prSet/>
      <dgm:spPr/>
      <dgm:t>
        <a:bodyPr/>
        <a:lstStyle/>
        <a:p>
          <a:pPr rtl="1"/>
          <a:endParaRPr lang="ar-SA"/>
        </a:p>
      </dgm:t>
    </dgm:pt>
    <dgm:pt modelId="{F13D949B-9436-4288-86C9-78BBE2953C0D}" type="sibTrans" cxnId="{F7D0D02B-F8F2-4543-A42E-179D9F0075E8}">
      <dgm:prSet/>
      <dgm:spPr/>
      <dgm:t>
        <a:bodyPr/>
        <a:lstStyle/>
        <a:p>
          <a:endParaRPr lang="en-US"/>
        </a:p>
      </dgm:t>
    </dgm:pt>
    <dgm:pt modelId="{2793BA15-A749-4A8E-BC6B-CB3E8603427D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1" dirty="0" smtClean="0"/>
            <a:t>Deprivation/ Deficiencies</a:t>
          </a:r>
          <a:endParaRPr lang="ar-SA" sz="1400" dirty="0" smtClean="0"/>
        </a:p>
        <a:p>
          <a:pPr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dirty="0"/>
        </a:p>
      </dgm:t>
    </dgm:pt>
    <dgm:pt modelId="{41787B6E-12E9-4D70-A2B2-21CF61BF0562}" type="parTrans" cxnId="{AD14894F-B6C6-4670-84D9-9B35614AFF04}">
      <dgm:prSet/>
      <dgm:spPr/>
      <dgm:t>
        <a:bodyPr/>
        <a:lstStyle/>
        <a:p>
          <a:pPr rtl="1"/>
          <a:endParaRPr lang="ar-SA"/>
        </a:p>
      </dgm:t>
    </dgm:pt>
    <dgm:pt modelId="{B8AF756E-5A1D-4A3D-930A-CF0327AD9795}" type="sibTrans" cxnId="{AD14894F-B6C6-4670-84D9-9B35614AFF04}">
      <dgm:prSet/>
      <dgm:spPr/>
      <dgm:t>
        <a:bodyPr/>
        <a:lstStyle/>
        <a:p>
          <a:pPr rtl="1"/>
          <a:endParaRPr lang="ar-SA"/>
        </a:p>
      </dgm:t>
    </dgm:pt>
    <dgm:pt modelId="{89F67BB2-E438-4951-BC69-BA271EC2B2DE}">
      <dgm:prSet/>
      <dgm:spPr/>
      <dgm:t>
        <a:bodyPr/>
        <a:lstStyle/>
        <a:p>
          <a:pPr rtl="0"/>
          <a:r>
            <a:rPr lang="en-GB" b="1" dirty="0" smtClean="0"/>
            <a:t>Disasters</a:t>
          </a:r>
          <a:endParaRPr lang="en-US" dirty="0"/>
        </a:p>
      </dgm:t>
    </dgm:pt>
    <dgm:pt modelId="{02B4E0C5-8512-4CFC-B8CF-52EBFCE6635C}" type="parTrans" cxnId="{1B5D4837-D50B-4766-9877-521D0AA593F7}">
      <dgm:prSet/>
      <dgm:spPr/>
      <dgm:t>
        <a:bodyPr/>
        <a:lstStyle/>
        <a:p>
          <a:pPr rtl="1"/>
          <a:endParaRPr lang="ar-SA"/>
        </a:p>
      </dgm:t>
    </dgm:pt>
    <dgm:pt modelId="{0CCFF33C-6EDA-4164-82B8-7B8F596297CB}" type="sibTrans" cxnId="{1B5D4837-D50B-4766-9877-521D0AA593F7}">
      <dgm:prSet/>
      <dgm:spPr/>
      <dgm:t>
        <a:bodyPr/>
        <a:lstStyle/>
        <a:p>
          <a:pPr rtl="1"/>
          <a:endParaRPr lang="ar-SA"/>
        </a:p>
      </dgm:t>
    </dgm:pt>
    <dgm:pt modelId="{CF30A979-DE84-4194-B38C-B781B1BECA56}" type="pres">
      <dgm:prSet presAssocID="{126B13CB-8F58-494E-93E1-80890CB5799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F73B5DF-C0EE-4733-AFDC-7AF665A5B9C0}" type="pres">
      <dgm:prSet presAssocID="{22B63C0B-8589-4632-A69D-93A8E74D3355}" presName="root1" presStyleCnt="0"/>
      <dgm:spPr/>
    </dgm:pt>
    <dgm:pt modelId="{1FF6DFF3-3E87-41A8-B97E-81D5A144648F}" type="pres">
      <dgm:prSet presAssocID="{22B63C0B-8589-4632-A69D-93A8E74D3355}" presName="LevelOneTextNode" presStyleLbl="node0" presStyleIdx="0" presStyleCnt="1" custScaleX="10057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548C75-6FE6-43E2-AFE9-F57989554B66}" type="pres">
      <dgm:prSet presAssocID="{22B63C0B-8589-4632-A69D-93A8E74D3355}" presName="level2hierChild" presStyleCnt="0"/>
      <dgm:spPr/>
    </dgm:pt>
    <dgm:pt modelId="{CE7DEB5F-2466-4663-A711-EE112BA10C11}" type="pres">
      <dgm:prSet presAssocID="{9FC3E996-DDFC-4B2C-920C-7415A76974B0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A9C9176E-0AFB-4BD3-92C4-0577ADEC04F3}" type="pres">
      <dgm:prSet presAssocID="{9FC3E996-DDFC-4B2C-920C-7415A76974B0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D772590-9053-43BC-982F-A0F821CBE729}" type="pres">
      <dgm:prSet presAssocID="{956A4714-A174-4B01-95B3-69649BFBE560}" presName="root2" presStyleCnt="0"/>
      <dgm:spPr/>
    </dgm:pt>
    <dgm:pt modelId="{FCBCD29A-1AB5-4EFD-8161-9F352A0F6B14}" type="pres">
      <dgm:prSet presAssocID="{956A4714-A174-4B01-95B3-69649BFBE56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00D18E-6FDC-4710-B946-C9DB86E92E04}" type="pres">
      <dgm:prSet presAssocID="{956A4714-A174-4B01-95B3-69649BFBE560}" presName="level3hierChild" presStyleCnt="0"/>
      <dgm:spPr/>
    </dgm:pt>
    <dgm:pt modelId="{68D46F93-E844-4B92-B0AB-6E75B8FA3BF7}" type="pres">
      <dgm:prSet presAssocID="{30E53FBC-0635-4967-BB6C-1144D562B661}" presName="conn2-1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58896012-75FE-4CDB-8116-AEC7B3C31E55}" type="pres">
      <dgm:prSet presAssocID="{30E53FBC-0635-4967-BB6C-1144D562B661}" presName="connTx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ABFF05DE-0880-4818-96D6-57CF2C6592B1}" type="pres">
      <dgm:prSet presAssocID="{1C3CD8C7-155A-4DD7-9885-F04AD66697DC}" presName="root2" presStyleCnt="0"/>
      <dgm:spPr/>
    </dgm:pt>
    <dgm:pt modelId="{1F1624F0-C862-454C-B22E-ADF110242C31}" type="pres">
      <dgm:prSet presAssocID="{1C3CD8C7-155A-4DD7-9885-F04AD66697DC}" presName="LevelTwoTextNode" presStyleLbl="node3" presStyleIdx="0" presStyleCnt="8" custScaleY="5816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E15FB02-AF2A-49C7-9D40-B22D254976F6}" type="pres">
      <dgm:prSet presAssocID="{1C3CD8C7-155A-4DD7-9885-F04AD66697DC}" presName="level3hierChild" presStyleCnt="0"/>
      <dgm:spPr/>
    </dgm:pt>
    <dgm:pt modelId="{DE2BFB31-5825-4924-925B-6A7A53A8E947}" type="pres">
      <dgm:prSet presAssocID="{C622CD4E-CB0A-4DB4-BAED-4E6E34F8C14A}" presName="conn2-1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46A39FA6-C433-4B5D-B68D-9E991AA69A47}" type="pres">
      <dgm:prSet presAssocID="{C622CD4E-CB0A-4DB4-BAED-4E6E34F8C14A}" presName="connTx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2F874F50-BADB-4405-A59E-9AB9BB091914}" type="pres">
      <dgm:prSet presAssocID="{A8983727-1B4D-450F-96F7-79DB4FEB6B5F}" presName="root2" presStyleCnt="0"/>
      <dgm:spPr/>
    </dgm:pt>
    <dgm:pt modelId="{E656C2B4-6E26-43BA-914A-73EDFBDAEDF9}" type="pres">
      <dgm:prSet presAssocID="{A8983727-1B4D-450F-96F7-79DB4FEB6B5F}" presName="LevelTwoTextNode" presStyleLbl="node3" presStyleIdx="1" presStyleCnt="8" custScaleY="509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EAE4F25-965B-40EB-8D07-5FFAE62D3787}" type="pres">
      <dgm:prSet presAssocID="{A8983727-1B4D-450F-96F7-79DB4FEB6B5F}" presName="level3hierChild" presStyleCnt="0"/>
      <dgm:spPr/>
    </dgm:pt>
    <dgm:pt modelId="{0101193D-82FA-471C-82AF-6A4404A93DC2}" type="pres">
      <dgm:prSet presAssocID="{CA9177EC-932F-4705-B7B1-1E9EC43BC174}" presName="conn2-1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FB6FAB83-AD6E-4E9B-B3F0-C6905374ED3C}" type="pres">
      <dgm:prSet presAssocID="{CA9177EC-932F-4705-B7B1-1E9EC43BC174}" presName="connTx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2D553851-9BB8-4C12-ADC7-ADA5F95829C9}" type="pres">
      <dgm:prSet presAssocID="{8532AAD4-1A7E-45F8-8CDF-BA22F52A6F03}" presName="root2" presStyleCnt="0"/>
      <dgm:spPr/>
    </dgm:pt>
    <dgm:pt modelId="{575116FB-92F9-4E62-A2F9-ACCB3F07CE4D}" type="pres">
      <dgm:prSet presAssocID="{8532AAD4-1A7E-45F8-8CDF-BA22F52A6F03}" presName="LevelTwoTextNode" presStyleLbl="node3" presStyleIdx="2" presStyleCnt="8" custScaleY="3908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60A312-3BDF-4608-B243-BA1449B2867C}" type="pres">
      <dgm:prSet presAssocID="{8532AAD4-1A7E-45F8-8CDF-BA22F52A6F03}" presName="level3hierChild" presStyleCnt="0"/>
      <dgm:spPr/>
    </dgm:pt>
    <dgm:pt modelId="{8D61F1D3-74B6-40E9-BB39-4CEDD39265C8}" type="pres">
      <dgm:prSet presAssocID="{0447B106-7CDB-4AEC-A0AA-D89D30A0187D}" presName="conn2-1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38AE3496-8D2C-47C9-86A6-72EDEECD4F4F}" type="pres">
      <dgm:prSet presAssocID="{0447B106-7CDB-4AEC-A0AA-D89D30A0187D}" presName="connTx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9C6333E9-D086-4EB9-B2B5-9ACFEF25386A}" type="pres">
      <dgm:prSet presAssocID="{AD4C19E3-9D17-4124-8583-A72450A13E67}" presName="root2" presStyleCnt="0"/>
      <dgm:spPr/>
    </dgm:pt>
    <dgm:pt modelId="{D81BB209-C0E6-4EB6-9F80-49C999D203E4}" type="pres">
      <dgm:prSet presAssocID="{AD4C19E3-9D17-4124-8583-A72450A13E67}" presName="LevelTwoTextNode" presStyleLbl="node3" presStyleIdx="3" presStyleCnt="8" custScaleY="500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2773E0B-442D-405C-AB57-EF89F849F2E5}" type="pres">
      <dgm:prSet presAssocID="{AD4C19E3-9D17-4124-8583-A72450A13E67}" presName="level3hierChild" presStyleCnt="0"/>
      <dgm:spPr/>
    </dgm:pt>
    <dgm:pt modelId="{BEF0FBF0-C919-4D97-9FDE-6E6B21971D7F}" type="pres">
      <dgm:prSet presAssocID="{C870E20F-7962-4224-B24B-46219FFC1751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23DBF4C-4A22-4940-93CC-75CFAC85D52A}" type="pres">
      <dgm:prSet presAssocID="{C870E20F-7962-4224-B24B-46219FFC1751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AB55ACE2-69D3-459F-BA41-EA9CA149B1DF}" type="pres">
      <dgm:prSet presAssocID="{29273233-0C31-43DD-AFA8-B360FEEA945B}" presName="root2" presStyleCnt="0"/>
      <dgm:spPr/>
    </dgm:pt>
    <dgm:pt modelId="{F62F8FD2-B9C5-4C16-AC67-5662FD8F883C}" type="pres">
      <dgm:prSet presAssocID="{29273233-0C31-43DD-AFA8-B360FEEA945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7E91BA-090A-4DD8-A804-8F0888CE834F}" type="pres">
      <dgm:prSet presAssocID="{29273233-0C31-43DD-AFA8-B360FEEA945B}" presName="level3hierChild" presStyleCnt="0"/>
      <dgm:spPr/>
    </dgm:pt>
    <dgm:pt modelId="{799BB85F-D5D6-4F90-85A3-E3FA3DB6D69F}" type="pres">
      <dgm:prSet presAssocID="{9893A587-1724-4A79-8959-5D7A72D8E495}" presName="conn2-1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FDBFA315-85CA-426F-9673-29B2A02B300D}" type="pres">
      <dgm:prSet presAssocID="{9893A587-1724-4A79-8959-5D7A72D8E495}" presName="connTx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AD2211C5-EBD7-46EC-87EE-1287466C0688}" type="pres">
      <dgm:prSet presAssocID="{E017E9E2-9994-42F0-90D8-800416C515CA}" presName="root2" presStyleCnt="0"/>
      <dgm:spPr/>
    </dgm:pt>
    <dgm:pt modelId="{548CA5D4-7D47-46B9-9A14-22ECD399D59C}" type="pres">
      <dgm:prSet presAssocID="{E017E9E2-9994-42F0-90D8-800416C515CA}" presName="LevelTwoTextNode" presStyleLbl="node3" presStyleIdx="4" presStyleCnt="8" custScaleY="5000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BE01733-A2CB-4B02-8C70-45FBB7ED9CD9}" type="pres">
      <dgm:prSet presAssocID="{E017E9E2-9994-42F0-90D8-800416C515CA}" presName="level3hierChild" presStyleCnt="0"/>
      <dgm:spPr/>
    </dgm:pt>
    <dgm:pt modelId="{3AA6D196-F647-48FA-8453-E6FD1E0D7DF5}" type="pres">
      <dgm:prSet presAssocID="{18C5539F-405D-419E-AD89-C223D7BF96BB}" presName="conn2-1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9D6525CF-16B5-46A9-9804-DC68FE3AC0C3}" type="pres">
      <dgm:prSet presAssocID="{18C5539F-405D-419E-AD89-C223D7BF96BB}" presName="connTx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0D830D08-A907-4ECA-8C2A-33FDA5A6B169}" type="pres">
      <dgm:prSet presAssocID="{6F64A723-91D2-464F-8673-52FB9B2BB801}" presName="root2" presStyleCnt="0"/>
      <dgm:spPr/>
    </dgm:pt>
    <dgm:pt modelId="{B61B6170-CD0C-415A-A2BD-3C0B38DD15ED}" type="pres">
      <dgm:prSet presAssocID="{6F64A723-91D2-464F-8673-52FB9B2BB801}" presName="LevelTwoTextNode" presStyleLbl="node3" presStyleIdx="5" presStyleCnt="8" custScaleY="577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64C6CAB-AB07-4B79-BADB-670F55A194EA}" type="pres">
      <dgm:prSet presAssocID="{6F64A723-91D2-464F-8673-52FB9B2BB801}" presName="level3hierChild" presStyleCnt="0"/>
      <dgm:spPr/>
    </dgm:pt>
    <dgm:pt modelId="{1846BB38-1666-4993-A096-D6077D5C586E}" type="pres">
      <dgm:prSet presAssocID="{41787B6E-12E9-4D70-A2B2-21CF61BF0562}" presName="conn2-1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60A5C3E0-079E-4B68-ACD4-2A0709ACE431}" type="pres">
      <dgm:prSet presAssocID="{41787B6E-12E9-4D70-A2B2-21CF61BF0562}" presName="connTx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7168E1FD-B774-490B-A51D-78341116A64C}" type="pres">
      <dgm:prSet presAssocID="{2793BA15-A749-4A8E-BC6B-CB3E8603427D}" presName="root2" presStyleCnt="0"/>
      <dgm:spPr/>
    </dgm:pt>
    <dgm:pt modelId="{4F38FF1C-9617-4F6E-A12D-8A854FA239D1}" type="pres">
      <dgm:prSet presAssocID="{2793BA15-A749-4A8E-BC6B-CB3E8603427D}" presName="LevelTwoTextNode" presStyleLbl="node3" presStyleIdx="6" presStyleCnt="8" custScaleY="583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4557F1D-940A-4269-804E-B2379C0F80E1}" type="pres">
      <dgm:prSet presAssocID="{2793BA15-A749-4A8E-BC6B-CB3E8603427D}" presName="level3hierChild" presStyleCnt="0"/>
      <dgm:spPr/>
    </dgm:pt>
    <dgm:pt modelId="{52FD1F7A-D003-471F-AD48-220CD7D839C6}" type="pres">
      <dgm:prSet presAssocID="{02B4E0C5-8512-4CFC-B8CF-52EBFCE6635C}" presName="conn2-1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8E47A1C9-F724-4AFF-977E-CC3EBD121183}" type="pres">
      <dgm:prSet presAssocID="{02B4E0C5-8512-4CFC-B8CF-52EBFCE6635C}" presName="connTx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1CED01B4-3797-4FBE-AA2B-69548BB99DEB}" type="pres">
      <dgm:prSet presAssocID="{89F67BB2-E438-4951-BC69-BA271EC2B2DE}" presName="root2" presStyleCnt="0"/>
      <dgm:spPr/>
    </dgm:pt>
    <dgm:pt modelId="{5F50B8D7-1F03-4887-AF86-A7041FBCBA1D}" type="pres">
      <dgm:prSet presAssocID="{89F67BB2-E438-4951-BC69-BA271EC2B2DE}" presName="LevelTwoTextNode" presStyleLbl="node3" presStyleIdx="7" presStyleCnt="8" custScaleY="577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75D330-E063-4522-86A1-1901B47DA4F3}" type="pres">
      <dgm:prSet presAssocID="{89F67BB2-E438-4951-BC69-BA271EC2B2DE}" presName="level3hierChild" presStyleCnt="0"/>
      <dgm:spPr/>
    </dgm:pt>
  </dgm:ptLst>
  <dgm:cxnLst>
    <dgm:cxn modelId="{86BAD925-A34D-4F8A-8D8C-7D760C3C2923}" type="presOf" srcId="{8532AAD4-1A7E-45F8-8CDF-BA22F52A6F03}" destId="{575116FB-92F9-4E62-A2F9-ACCB3F07CE4D}" srcOrd="0" destOrd="0" presId="urn:microsoft.com/office/officeart/2005/8/layout/hierarchy2"/>
    <dgm:cxn modelId="{D96D40B8-E746-4405-AD5A-725BFDF0685A}" type="presOf" srcId="{30E53FBC-0635-4967-BB6C-1144D562B661}" destId="{58896012-75FE-4CDB-8116-AEC7B3C31E55}" srcOrd="1" destOrd="0" presId="urn:microsoft.com/office/officeart/2005/8/layout/hierarchy2"/>
    <dgm:cxn modelId="{B03218D2-E56B-4594-82F6-60402ECB3B5D}" type="presOf" srcId="{A8983727-1B4D-450F-96F7-79DB4FEB6B5F}" destId="{E656C2B4-6E26-43BA-914A-73EDFBDAEDF9}" srcOrd="0" destOrd="0" presId="urn:microsoft.com/office/officeart/2005/8/layout/hierarchy2"/>
    <dgm:cxn modelId="{2ECC69BF-CE92-46D4-877E-41146DF2DC60}" type="presOf" srcId="{18C5539F-405D-419E-AD89-C223D7BF96BB}" destId="{9D6525CF-16B5-46A9-9804-DC68FE3AC0C3}" srcOrd="1" destOrd="0" presId="urn:microsoft.com/office/officeart/2005/8/layout/hierarchy2"/>
    <dgm:cxn modelId="{1914E513-7D03-49C6-A24E-561C996E2ED8}" type="presOf" srcId="{30E53FBC-0635-4967-BB6C-1144D562B661}" destId="{68D46F93-E844-4B92-B0AB-6E75B8FA3BF7}" srcOrd="0" destOrd="0" presId="urn:microsoft.com/office/officeart/2005/8/layout/hierarchy2"/>
    <dgm:cxn modelId="{1B5D4837-D50B-4766-9877-521D0AA593F7}" srcId="{29273233-0C31-43DD-AFA8-B360FEEA945B}" destId="{89F67BB2-E438-4951-BC69-BA271EC2B2DE}" srcOrd="3" destOrd="0" parTransId="{02B4E0C5-8512-4CFC-B8CF-52EBFCE6635C}" sibTransId="{0CCFF33C-6EDA-4164-82B8-7B8F596297CB}"/>
    <dgm:cxn modelId="{6EC10F7C-E7EF-4DE9-A98B-EA1C8E437A06}" type="presOf" srcId="{9893A587-1724-4A79-8959-5D7A72D8E495}" destId="{799BB85F-D5D6-4F90-85A3-E3FA3DB6D69F}" srcOrd="0" destOrd="0" presId="urn:microsoft.com/office/officeart/2005/8/layout/hierarchy2"/>
    <dgm:cxn modelId="{38D222B0-1C89-493E-A3E2-B46DADDFA631}" srcId="{956A4714-A174-4B01-95B3-69649BFBE560}" destId="{8532AAD4-1A7E-45F8-8CDF-BA22F52A6F03}" srcOrd="2" destOrd="0" parTransId="{CA9177EC-932F-4705-B7B1-1E9EC43BC174}" sibTransId="{E1667EEB-464E-4D26-B8FE-4EF599D7659B}"/>
    <dgm:cxn modelId="{03BFA15D-4557-4DB4-9EE2-71974DA8A5F4}" type="presOf" srcId="{AD4C19E3-9D17-4124-8583-A72450A13E67}" destId="{D81BB209-C0E6-4EB6-9F80-49C999D203E4}" srcOrd="0" destOrd="0" presId="urn:microsoft.com/office/officeart/2005/8/layout/hierarchy2"/>
    <dgm:cxn modelId="{6BB2B7C8-0A76-4AA5-9A0F-303872742CCE}" type="presOf" srcId="{41787B6E-12E9-4D70-A2B2-21CF61BF0562}" destId="{1846BB38-1666-4993-A096-D6077D5C586E}" srcOrd="0" destOrd="0" presId="urn:microsoft.com/office/officeart/2005/8/layout/hierarchy2"/>
    <dgm:cxn modelId="{67E874AC-133E-49BA-AC80-119019D07A7E}" type="presOf" srcId="{E017E9E2-9994-42F0-90D8-800416C515CA}" destId="{548CA5D4-7D47-46B9-9A14-22ECD399D59C}" srcOrd="0" destOrd="0" presId="urn:microsoft.com/office/officeart/2005/8/layout/hierarchy2"/>
    <dgm:cxn modelId="{6A2091EB-0E97-49AC-95B3-8A12510C2F35}" srcId="{956A4714-A174-4B01-95B3-69649BFBE560}" destId="{1C3CD8C7-155A-4DD7-9885-F04AD66697DC}" srcOrd="0" destOrd="0" parTransId="{30E53FBC-0635-4967-BB6C-1144D562B661}" sibTransId="{23AA589F-47FF-4804-92F7-9866D77691B0}"/>
    <dgm:cxn modelId="{424907CB-D628-4EAD-971D-7C70282C802B}" type="presOf" srcId="{29273233-0C31-43DD-AFA8-B360FEEA945B}" destId="{F62F8FD2-B9C5-4C16-AC67-5662FD8F883C}" srcOrd="0" destOrd="0" presId="urn:microsoft.com/office/officeart/2005/8/layout/hierarchy2"/>
    <dgm:cxn modelId="{74427895-479A-44E1-A752-07185E9EB7B6}" type="presOf" srcId="{9FC3E996-DDFC-4B2C-920C-7415A76974B0}" destId="{A9C9176E-0AFB-4BD3-92C4-0577ADEC04F3}" srcOrd="1" destOrd="0" presId="urn:microsoft.com/office/officeart/2005/8/layout/hierarchy2"/>
    <dgm:cxn modelId="{E3635DF8-02A2-437B-9EC2-5CDA9AC918F5}" type="presOf" srcId="{02B4E0C5-8512-4CFC-B8CF-52EBFCE6635C}" destId="{52FD1F7A-D003-471F-AD48-220CD7D839C6}" srcOrd="0" destOrd="0" presId="urn:microsoft.com/office/officeart/2005/8/layout/hierarchy2"/>
    <dgm:cxn modelId="{2C1FFFDA-B039-4969-BA50-1B61B867C83A}" type="presOf" srcId="{2793BA15-A749-4A8E-BC6B-CB3E8603427D}" destId="{4F38FF1C-9617-4F6E-A12D-8A854FA239D1}" srcOrd="0" destOrd="0" presId="urn:microsoft.com/office/officeart/2005/8/layout/hierarchy2"/>
    <dgm:cxn modelId="{D6F32839-267E-4E20-B2B1-25DB4D3A9B9B}" type="presOf" srcId="{CA9177EC-932F-4705-B7B1-1E9EC43BC174}" destId="{FB6FAB83-AD6E-4E9B-B3F0-C6905374ED3C}" srcOrd="1" destOrd="0" presId="urn:microsoft.com/office/officeart/2005/8/layout/hierarchy2"/>
    <dgm:cxn modelId="{3FB1A041-0158-4D4D-9A83-D708CE064C84}" type="presOf" srcId="{C870E20F-7962-4224-B24B-46219FFC1751}" destId="{BEF0FBF0-C919-4D97-9FDE-6E6B21971D7F}" srcOrd="0" destOrd="0" presId="urn:microsoft.com/office/officeart/2005/8/layout/hierarchy2"/>
    <dgm:cxn modelId="{4739DA5D-6E01-422C-B028-55BCD369612B}" type="presOf" srcId="{0447B106-7CDB-4AEC-A0AA-D89D30A0187D}" destId="{8D61F1D3-74B6-40E9-BB39-4CEDD39265C8}" srcOrd="0" destOrd="0" presId="urn:microsoft.com/office/officeart/2005/8/layout/hierarchy2"/>
    <dgm:cxn modelId="{AD14894F-B6C6-4670-84D9-9B35614AFF04}" srcId="{29273233-0C31-43DD-AFA8-B360FEEA945B}" destId="{2793BA15-A749-4A8E-BC6B-CB3E8603427D}" srcOrd="2" destOrd="0" parTransId="{41787B6E-12E9-4D70-A2B2-21CF61BF0562}" sibTransId="{B8AF756E-5A1D-4A3D-930A-CF0327AD9795}"/>
    <dgm:cxn modelId="{5CA19B31-1D74-4211-B698-99883DD2C60C}" type="presOf" srcId="{CA9177EC-932F-4705-B7B1-1E9EC43BC174}" destId="{0101193D-82FA-471C-82AF-6A4404A93DC2}" srcOrd="0" destOrd="0" presId="urn:microsoft.com/office/officeart/2005/8/layout/hierarchy2"/>
    <dgm:cxn modelId="{F6FCA353-090A-43E3-B273-AEA087C5009F}" type="presOf" srcId="{89F67BB2-E438-4951-BC69-BA271EC2B2DE}" destId="{5F50B8D7-1F03-4887-AF86-A7041FBCBA1D}" srcOrd="0" destOrd="0" presId="urn:microsoft.com/office/officeart/2005/8/layout/hierarchy2"/>
    <dgm:cxn modelId="{44A30E4C-90E9-437B-9A8E-B47AD6221948}" type="presOf" srcId="{02B4E0C5-8512-4CFC-B8CF-52EBFCE6635C}" destId="{8E47A1C9-F724-4AFF-977E-CC3EBD121183}" srcOrd="1" destOrd="0" presId="urn:microsoft.com/office/officeart/2005/8/layout/hierarchy2"/>
    <dgm:cxn modelId="{2A49BFB2-F8D2-479D-B5E7-2A32FBCCCBA2}" type="presOf" srcId="{C622CD4E-CB0A-4DB4-BAED-4E6E34F8C14A}" destId="{46A39FA6-C433-4B5D-B68D-9E991AA69A47}" srcOrd="1" destOrd="0" presId="urn:microsoft.com/office/officeart/2005/8/layout/hierarchy2"/>
    <dgm:cxn modelId="{6DA24F59-8744-4931-A755-79132167D24D}" type="presOf" srcId="{C622CD4E-CB0A-4DB4-BAED-4E6E34F8C14A}" destId="{DE2BFB31-5825-4924-925B-6A7A53A8E947}" srcOrd="0" destOrd="0" presId="urn:microsoft.com/office/officeart/2005/8/layout/hierarchy2"/>
    <dgm:cxn modelId="{97899303-47EF-47F1-9DF1-FB76544EF237}" type="presOf" srcId="{C870E20F-7962-4224-B24B-46219FFC1751}" destId="{723DBF4C-4A22-4940-93CC-75CFAC85D52A}" srcOrd="1" destOrd="0" presId="urn:microsoft.com/office/officeart/2005/8/layout/hierarchy2"/>
    <dgm:cxn modelId="{E8A37E8E-18F2-48AF-822E-39220AAE9A01}" srcId="{956A4714-A174-4B01-95B3-69649BFBE560}" destId="{AD4C19E3-9D17-4124-8583-A72450A13E67}" srcOrd="3" destOrd="0" parTransId="{0447B106-7CDB-4AEC-A0AA-D89D30A0187D}" sibTransId="{DCE1D97A-DB5C-4CB3-8852-D087CCAB0F8B}"/>
    <dgm:cxn modelId="{C6F5D7A6-1F52-4948-BAA4-D2F0ACC01F86}" type="presOf" srcId="{1C3CD8C7-155A-4DD7-9885-F04AD66697DC}" destId="{1F1624F0-C862-454C-B22E-ADF110242C31}" srcOrd="0" destOrd="0" presId="urn:microsoft.com/office/officeart/2005/8/layout/hierarchy2"/>
    <dgm:cxn modelId="{6153AECE-C498-4DE1-B828-A061223CFB7B}" srcId="{956A4714-A174-4B01-95B3-69649BFBE560}" destId="{A8983727-1B4D-450F-96F7-79DB4FEB6B5F}" srcOrd="1" destOrd="0" parTransId="{C622CD4E-CB0A-4DB4-BAED-4E6E34F8C14A}" sibTransId="{C0AA3403-F73C-4B75-A743-7B5BD35A6266}"/>
    <dgm:cxn modelId="{26DA9D8A-A36A-418B-AB39-ECB4C27674D7}" type="presOf" srcId="{18C5539F-405D-419E-AD89-C223D7BF96BB}" destId="{3AA6D196-F647-48FA-8453-E6FD1E0D7DF5}" srcOrd="0" destOrd="0" presId="urn:microsoft.com/office/officeart/2005/8/layout/hierarchy2"/>
    <dgm:cxn modelId="{9B372AA4-45DA-482E-8FF7-902E35BDACAC}" type="presOf" srcId="{6F64A723-91D2-464F-8673-52FB9B2BB801}" destId="{B61B6170-CD0C-415A-A2BD-3C0B38DD15ED}" srcOrd="0" destOrd="0" presId="urn:microsoft.com/office/officeart/2005/8/layout/hierarchy2"/>
    <dgm:cxn modelId="{313605E8-871F-4A9E-89F3-08FD9FDE5A3B}" type="presOf" srcId="{126B13CB-8F58-494E-93E1-80890CB57992}" destId="{CF30A979-DE84-4194-B38C-B781B1BECA56}" srcOrd="0" destOrd="0" presId="urn:microsoft.com/office/officeart/2005/8/layout/hierarchy2"/>
    <dgm:cxn modelId="{807C34F2-F0DF-495D-8BC0-F10A595553B3}" type="presOf" srcId="{9893A587-1724-4A79-8959-5D7A72D8E495}" destId="{FDBFA315-85CA-426F-9673-29B2A02B300D}" srcOrd="1" destOrd="0" presId="urn:microsoft.com/office/officeart/2005/8/layout/hierarchy2"/>
    <dgm:cxn modelId="{4CBE3657-DD2C-43F9-943A-12F3C21AADFD}" type="presOf" srcId="{0447B106-7CDB-4AEC-A0AA-D89D30A0187D}" destId="{38AE3496-8D2C-47C9-86A6-72EDEECD4F4F}" srcOrd="1" destOrd="0" presId="urn:microsoft.com/office/officeart/2005/8/layout/hierarchy2"/>
    <dgm:cxn modelId="{76DA450C-9D9C-4A25-B832-2578C0B94BA3}" type="presOf" srcId="{956A4714-A174-4B01-95B3-69649BFBE560}" destId="{FCBCD29A-1AB5-4EFD-8161-9F352A0F6B14}" srcOrd="0" destOrd="0" presId="urn:microsoft.com/office/officeart/2005/8/layout/hierarchy2"/>
    <dgm:cxn modelId="{11030734-9019-4953-9D77-D53E7D5DE7D1}" srcId="{29273233-0C31-43DD-AFA8-B360FEEA945B}" destId="{E017E9E2-9994-42F0-90D8-800416C515CA}" srcOrd="0" destOrd="0" parTransId="{9893A587-1724-4A79-8959-5D7A72D8E495}" sibTransId="{47B506BD-5C9F-47E7-A5F8-7CCDF80189DF}"/>
    <dgm:cxn modelId="{F7D0D02B-F8F2-4543-A42E-179D9F0075E8}" srcId="{29273233-0C31-43DD-AFA8-B360FEEA945B}" destId="{6F64A723-91D2-464F-8673-52FB9B2BB801}" srcOrd="1" destOrd="0" parTransId="{18C5539F-405D-419E-AD89-C223D7BF96BB}" sibTransId="{F13D949B-9436-4288-86C9-78BBE2953C0D}"/>
    <dgm:cxn modelId="{476C4278-9376-4562-93CE-BDC5352F7163}" type="presOf" srcId="{41787B6E-12E9-4D70-A2B2-21CF61BF0562}" destId="{60A5C3E0-079E-4B68-ACD4-2A0709ACE431}" srcOrd="1" destOrd="0" presId="urn:microsoft.com/office/officeart/2005/8/layout/hierarchy2"/>
    <dgm:cxn modelId="{4BEB9DE5-CC3B-4A3A-A47B-9999B0C85B25}" type="presOf" srcId="{9FC3E996-DDFC-4B2C-920C-7415A76974B0}" destId="{CE7DEB5F-2466-4663-A711-EE112BA10C11}" srcOrd="0" destOrd="0" presId="urn:microsoft.com/office/officeart/2005/8/layout/hierarchy2"/>
    <dgm:cxn modelId="{0FD629AB-06AF-4D75-BE0D-33C4296C6C20}" srcId="{22B63C0B-8589-4632-A69D-93A8E74D3355}" destId="{956A4714-A174-4B01-95B3-69649BFBE560}" srcOrd="0" destOrd="0" parTransId="{9FC3E996-DDFC-4B2C-920C-7415A76974B0}" sibTransId="{ABE0E66B-B3E0-435B-88EB-047CF3D059DB}"/>
    <dgm:cxn modelId="{185AD61B-1253-4626-B780-3895A4E2C583}" type="presOf" srcId="{22B63C0B-8589-4632-A69D-93A8E74D3355}" destId="{1FF6DFF3-3E87-41A8-B97E-81D5A144648F}" srcOrd="0" destOrd="0" presId="urn:microsoft.com/office/officeart/2005/8/layout/hierarchy2"/>
    <dgm:cxn modelId="{3AE91616-4E6C-456A-BC98-4FA64BED29B2}" srcId="{126B13CB-8F58-494E-93E1-80890CB57992}" destId="{22B63C0B-8589-4632-A69D-93A8E74D3355}" srcOrd="0" destOrd="0" parTransId="{FD1CD50E-440A-4A47-8860-9671B9F26AC5}" sibTransId="{F808135F-8161-41BB-8425-48542D61BFEB}"/>
    <dgm:cxn modelId="{80EBF3B7-1737-4881-9EC4-BA54F272F30D}" srcId="{22B63C0B-8589-4632-A69D-93A8E74D3355}" destId="{29273233-0C31-43DD-AFA8-B360FEEA945B}" srcOrd="1" destOrd="0" parTransId="{C870E20F-7962-4224-B24B-46219FFC1751}" sibTransId="{BAD53B69-B9D8-4316-91EF-5CCAF155CFBB}"/>
    <dgm:cxn modelId="{0DD40B68-EB55-4E89-BFC1-67B30866FF52}" type="presParOf" srcId="{CF30A979-DE84-4194-B38C-B781B1BECA56}" destId="{0F73B5DF-C0EE-4733-AFDC-7AF665A5B9C0}" srcOrd="0" destOrd="0" presId="urn:microsoft.com/office/officeart/2005/8/layout/hierarchy2"/>
    <dgm:cxn modelId="{C6F93260-46E8-4F84-96CA-24F3F8F0A924}" type="presParOf" srcId="{0F73B5DF-C0EE-4733-AFDC-7AF665A5B9C0}" destId="{1FF6DFF3-3E87-41A8-B97E-81D5A144648F}" srcOrd="0" destOrd="0" presId="urn:microsoft.com/office/officeart/2005/8/layout/hierarchy2"/>
    <dgm:cxn modelId="{ECFAB144-8712-4C61-9F95-DB30428542F9}" type="presParOf" srcId="{0F73B5DF-C0EE-4733-AFDC-7AF665A5B9C0}" destId="{F3548C75-6FE6-43E2-AFE9-F57989554B66}" srcOrd="1" destOrd="0" presId="urn:microsoft.com/office/officeart/2005/8/layout/hierarchy2"/>
    <dgm:cxn modelId="{AEC855A8-DAFD-45D8-89DB-661DC07EC224}" type="presParOf" srcId="{F3548C75-6FE6-43E2-AFE9-F57989554B66}" destId="{CE7DEB5F-2466-4663-A711-EE112BA10C11}" srcOrd="0" destOrd="0" presId="urn:microsoft.com/office/officeart/2005/8/layout/hierarchy2"/>
    <dgm:cxn modelId="{9FED4997-486A-46E1-AA3F-23C103160BC6}" type="presParOf" srcId="{CE7DEB5F-2466-4663-A711-EE112BA10C11}" destId="{A9C9176E-0AFB-4BD3-92C4-0577ADEC04F3}" srcOrd="0" destOrd="0" presId="urn:microsoft.com/office/officeart/2005/8/layout/hierarchy2"/>
    <dgm:cxn modelId="{87890894-38EA-47D1-9EC9-64C8DD83803A}" type="presParOf" srcId="{F3548C75-6FE6-43E2-AFE9-F57989554B66}" destId="{4D772590-9053-43BC-982F-A0F821CBE729}" srcOrd="1" destOrd="0" presId="urn:microsoft.com/office/officeart/2005/8/layout/hierarchy2"/>
    <dgm:cxn modelId="{3AEDC13B-E304-4E57-AEAE-CA4D55C2C4B5}" type="presParOf" srcId="{4D772590-9053-43BC-982F-A0F821CBE729}" destId="{FCBCD29A-1AB5-4EFD-8161-9F352A0F6B14}" srcOrd="0" destOrd="0" presId="urn:microsoft.com/office/officeart/2005/8/layout/hierarchy2"/>
    <dgm:cxn modelId="{57D6BDB3-786A-4C6F-BB59-27AB4B0E22D8}" type="presParOf" srcId="{4D772590-9053-43BC-982F-A0F821CBE729}" destId="{EB00D18E-6FDC-4710-B946-C9DB86E92E04}" srcOrd="1" destOrd="0" presId="urn:microsoft.com/office/officeart/2005/8/layout/hierarchy2"/>
    <dgm:cxn modelId="{85938DA6-B761-4FF8-8EE7-53160BDF9895}" type="presParOf" srcId="{EB00D18E-6FDC-4710-B946-C9DB86E92E04}" destId="{68D46F93-E844-4B92-B0AB-6E75B8FA3BF7}" srcOrd="0" destOrd="0" presId="urn:microsoft.com/office/officeart/2005/8/layout/hierarchy2"/>
    <dgm:cxn modelId="{DEEAD409-2DD5-4AE5-8EF9-16343A66937D}" type="presParOf" srcId="{68D46F93-E844-4B92-B0AB-6E75B8FA3BF7}" destId="{58896012-75FE-4CDB-8116-AEC7B3C31E55}" srcOrd="0" destOrd="0" presId="urn:microsoft.com/office/officeart/2005/8/layout/hierarchy2"/>
    <dgm:cxn modelId="{8FA94A5E-23F8-4D44-B3CC-B27FAE5D98C2}" type="presParOf" srcId="{EB00D18E-6FDC-4710-B946-C9DB86E92E04}" destId="{ABFF05DE-0880-4818-96D6-57CF2C6592B1}" srcOrd="1" destOrd="0" presId="urn:microsoft.com/office/officeart/2005/8/layout/hierarchy2"/>
    <dgm:cxn modelId="{2A4E4E0B-0236-44C8-92B0-A199C003995B}" type="presParOf" srcId="{ABFF05DE-0880-4818-96D6-57CF2C6592B1}" destId="{1F1624F0-C862-454C-B22E-ADF110242C31}" srcOrd="0" destOrd="0" presId="urn:microsoft.com/office/officeart/2005/8/layout/hierarchy2"/>
    <dgm:cxn modelId="{AE166400-4691-4C91-9EC6-89DAA4952C7B}" type="presParOf" srcId="{ABFF05DE-0880-4818-96D6-57CF2C6592B1}" destId="{2E15FB02-AF2A-49C7-9D40-B22D254976F6}" srcOrd="1" destOrd="0" presId="urn:microsoft.com/office/officeart/2005/8/layout/hierarchy2"/>
    <dgm:cxn modelId="{AD4DC0F5-89F1-4E59-B108-876BDD23B93B}" type="presParOf" srcId="{EB00D18E-6FDC-4710-B946-C9DB86E92E04}" destId="{DE2BFB31-5825-4924-925B-6A7A53A8E947}" srcOrd="2" destOrd="0" presId="urn:microsoft.com/office/officeart/2005/8/layout/hierarchy2"/>
    <dgm:cxn modelId="{78C483F6-302D-4963-BE23-0FAC855DAB86}" type="presParOf" srcId="{DE2BFB31-5825-4924-925B-6A7A53A8E947}" destId="{46A39FA6-C433-4B5D-B68D-9E991AA69A47}" srcOrd="0" destOrd="0" presId="urn:microsoft.com/office/officeart/2005/8/layout/hierarchy2"/>
    <dgm:cxn modelId="{F68A1EFA-E163-4170-BE43-577BEDA42D43}" type="presParOf" srcId="{EB00D18E-6FDC-4710-B946-C9DB86E92E04}" destId="{2F874F50-BADB-4405-A59E-9AB9BB091914}" srcOrd="3" destOrd="0" presId="urn:microsoft.com/office/officeart/2005/8/layout/hierarchy2"/>
    <dgm:cxn modelId="{6D0121BE-52AE-4382-9527-4A94D3CF8E0A}" type="presParOf" srcId="{2F874F50-BADB-4405-A59E-9AB9BB091914}" destId="{E656C2B4-6E26-43BA-914A-73EDFBDAEDF9}" srcOrd="0" destOrd="0" presId="urn:microsoft.com/office/officeart/2005/8/layout/hierarchy2"/>
    <dgm:cxn modelId="{FB662446-6E10-4CD5-ACCC-80A202823555}" type="presParOf" srcId="{2F874F50-BADB-4405-A59E-9AB9BB091914}" destId="{CEAE4F25-965B-40EB-8D07-5FFAE62D3787}" srcOrd="1" destOrd="0" presId="urn:microsoft.com/office/officeart/2005/8/layout/hierarchy2"/>
    <dgm:cxn modelId="{924B3312-225D-4645-BC82-9FA8EE292141}" type="presParOf" srcId="{EB00D18E-6FDC-4710-B946-C9DB86E92E04}" destId="{0101193D-82FA-471C-82AF-6A4404A93DC2}" srcOrd="4" destOrd="0" presId="urn:microsoft.com/office/officeart/2005/8/layout/hierarchy2"/>
    <dgm:cxn modelId="{EC0092FC-1F77-4DEB-90AB-7AC49893743F}" type="presParOf" srcId="{0101193D-82FA-471C-82AF-6A4404A93DC2}" destId="{FB6FAB83-AD6E-4E9B-B3F0-C6905374ED3C}" srcOrd="0" destOrd="0" presId="urn:microsoft.com/office/officeart/2005/8/layout/hierarchy2"/>
    <dgm:cxn modelId="{DB1A2162-427B-48F5-86DE-412E58889B2E}" type="presParOf" srcId="{EB00D18E-6FDC-4710-B946-C9DB86E92E04}" destId="{2D553851-9BB8-4C12-ADC7-ADA5F95829C9}" srcOrd="5" destOrd="0" presId="urn:microsoft.com/office/officeart/2005/8/layout/hierarchy2"/>
    <dgm:cxn modelId="{0F8DE37D-804A-4A15-8742-3ED08964CF02}" type="presParOf" srcId="{2D553851-9BB8-4C12-ADC7-ADA5F95829C9}" destId="{575116FB-92F9-4E62-A2F9-ACCB3F07CE4D}" srcOrd="0" destOrd="0" presId="urn:microsoft.com/office/officeart/2005/8/layout/hierarchy2"/>
    <dgm:cxn modelId="{BEC6751C-6C96-4EB5-92CC-9FC2A087DF35}" type="presParOf" srcId="{2D553851-9BB8-4C12-ADC7-ADA5F95829C9}" destId="{6360A312-3BDF-4608-B243-BA1449B2867C}" srcOrd="1" destOrd="0" presId="urn:microsoft.com/office/officeart/2005/8/layout/hierarchy2"/>
    <dgm:cxn modelId="{BB72EB6B-E3DD-484D-89ED-42E3C947C8FD}" type="presParOf" srcId="{EB00D18E-6FDC-4710-B946-C9DB86E92E04}" destId="{8D61F1D3-74B6-40E9-BB39-4CEDD39265C8}" srcOrd="6" destOrd="0" presId="urn:microsoft.com/office/officeart/2005/8/layout/hierarchy2"/>
    <dgm:cxn modelId="{916B4B5E-2F8F-4ED7-9BA6-724C2460B309}" type="presParOf" srcId="{8D61F1D3-74B6-40E9-BB39-4CEDD39265C8}" destId="{38AE3496-8D2C-47C9-86A6-72EDEECD4F4F}" srcOrd="0" destOrd="0" presId="urn:microsoft.com/office/officeart/2005/8/layout/hierarchy2"/>
    <dgm:cxn modelId="{6FEA4C3A-5382-478C-B8D8-E3CD14594461}" type="presParOf" srcId="{EB00D18E-6FDC-4710-B946-C9DB86E92E04}" destId="{9C6333E9-D086-4EB9-B2B5-9ACFEF25386A}" srcOrd="7" destOrd="0" presId="urn:microsoft.com/office/officeart/2005/8/layout/hierarchy2"/>
    <dgm:cxn modelId="{5A2F96C2-8FC6-4017-A206-E436E3F41C5D}" type="presParOf" srcId="{9C6333E9-D086-4EB9-B2B5-9ACFEF25386A}" destId="{D81BB209-C0E6-4EB6-9F80-49C999D203E4}" srcOrd="0" destOrd="0" presId="urn:microsoft.com/office/officeart/2005/8/layout/hierarchy2"/>
    <dgm:cxn modelId="{A08E01CF-3F2E-4043-8A38-BC0516DC437F}" type="presParOf" srcId="{9C6333E9-D086-4EB9-B2B5-9ACFEF25386A}" destId="{F2773E0B-442D-405C-AB57-EF89F849F2E5}" srcOrd="1" destOrd="0" presId="urn:microsoft.com/office/officeart/2005/8/layout/hierarchy2"/>
    <dgm:cxn modelId="{58522D1B-EB7E-4643-8790-9F04D159E9B3}" type="presParOf" srcId="{F3548C75-6FE6-43E2-AFE9-F57989554B66}" destId="{BEF0FBF0-C919-4D97-9FDE-6E6B21971D7F}" srcOrd="2" destOrd="0" presId="urn:microsoft.com/office/officeart/2005/8/layout/hierarchy2"/>
    <dgm:cxn modelId="{5551FAA4-27F6-4D06-A28F-846842360D07}" type="presParOf" srcId="{BEF0FBF0-C919-4D97-9FDE-6E6B21971D7F}" destId="{723DBF4C-4A22-4940-93CC-75CFAC85D52A}" srcOrd="0" destOrd="0" presId="urn:microsoft.com/office/officeart/2005/8/layout/hierarchy2"/>
    <dgm:cxn modelId="{7A6F5DF5-22F7-48D3-9BE8-0B55CF3503FD}" type="presParOf" srcId="{F3548C75-6FE6-43E2-AFE9-F57989554B66}" destId="{AB55ACE2-69D3-459F-BA41-EA9CA149B1DF}" srcOrd="3" destOrd="0" presId="urn:microsoft.com/office/officeart/2005/8/layout/hierarchy2"/>
    <dgm:cxn modelId="{E3D8F8C2-1B8C-40C7-860F-40587A543AF7}" type="presParOf" srcId="{AB55ACE2-69D3-459F-BA41-EA9CA149B1DF}" destId="{F62F8FD2-B9C5-4C16-AC67-5662FD8F883C}" srcOrd="0" destOrd="0" presId="urn:microsoft.com/office/officeart/2005/8/layout/hierarchy2"/>
    <dgm:cxn modelId="{51C852C5-20FB-4F7E-A033-C0DA5B982729}" type="presParOf" srcId="{AB55ACE2-69D3-459F-BA41-EA9CA149B1DF}" destId="{1B7E91BA-090A-4DD8-A804-8F0888CE834F}" srcOrd="1" destOrd="0" presId="urn:microsoft.com/office/officeart/2005/8/layout/hierarchy2"/>
    <dgm:cxn modelId="{829B19DA-4E53-477C-92C1-05B755197EFB}" type="presParOf" srcId="{1B7E91BA-090A-4DD8-A804-8F0888CE834F}" destId="{799BB85F-D5D6-4F90-85A3-E3FA3DB6D69F}" srcOrd="0" destOrd="0" presId="urn:microsoft.com/office/officeart/2005/8/layout/hierarchy2"/>
    <dgm:cxn modelId="{CCE195FB-07DB-4C32-8C46-973200F0B827}" type="presParOf" srcId="{799BB85F-D5D6-4F90-85A3-E3FA3DB6D69F}" destId="{FDBFA315-85CA-426F-9673-29B2A02B300D}" srcOrd="0" destOrd="0" presId="urn:microsoft.com/office/officeart/2005/8/layout/hierarchy2"/>
    <dgm:cxn modelId="{ABD9F1A8-5CBF-40C5-AA16-9ED4421D5095}" type="presParOf" srcId="{1B7E91BA-090A-4DD8-A804-8F0888CE834F}" destId="{AD2211C5-EBD7-46EC-87EE-1287466C0688}" srcOrd="1" destOrd="0" presId="urn:microsoft.com/office/officeart/2005/8/layout/hierarchy2"/>
    <dgm:cxn modelId="{B3F3AD30-E851-4641-8709-50D2C3DD4829}" type="presParOf" srcId="{AD2211C5-EBD7-46EC-87EE-1287466C0688}" destId="{548CA5D4-7D47-46B9-9A14-22ECD399D59C}" srcOrd="0" destOrd="0" presId="urn:microsoft.com/office/officeart/2005/8/layout/hierarchy2"/>
    <dgm:cxn modelId="{67773431-E1A9-4341-95D0-CA3A0B633B5D}" type="presParOf" srcId="{AD2211C5-EBD7-46EC-87EE-1287466C0688}" destId="{4BE01733-A2CB-4B02-8C70-45FBB7ED9CD9}" srcOrd="1" destOrd="0" presId="urn:microsoft.com/office/officeart/2005/8/layout/hierarchy2"/>
    <dgm:cxn modelId="{53160C0D-E514-44D8-B7E1-901E7F2C48CF}" type="presParOf" srcId="{1B7E91BA-090A-4DD8-A804-8F0888CE834F}" destId="{3AA6D196-F647-48FA-8453-E6FD1E0D7DF5}" srcOrd="2" destOrd="0" presId="urn:microsoft.com/office/officeart/2005/8/layout/hierarchy2"/>
    <dgm:cxn modelId="{0940C18E-9378-4A77-A76D-519075221DE5}" type="presParOf" srcId="{3AA6D196-F647-48FA-8453-E6FD1E0D7DF5}" destId="{9D6525CF-16B5-46A9-9804-DC68FE3AC0C3}" srcOrd="0" destOrd="0" presId="urn:microsoft.com/office/officeart/2005/8/layout/hierarchy2"/>
    <dgm:cxn modelId="{DC58ECF7-2362-4DBC-9E81-A698349C761F}" type="presParOf" srcId="{1B7E91BA-090A-4DD8-A804-8F0888CE834F}" destId="{0D830D08-A907-4ECA-8C2A-33FDA5A6B169}" srcOrd="3" destOrd="0" presId="urn:microsoft.com/office/officeart/2005/8/layout/hierarchy2"/>
    <dgm:cxn modelId="{120660E7-7370-4C37-80FD-93CF88EB9741}" type="presParOf" srcId="{0D830D08-A907-4ECA-8C2A-33FDA5A6B169}" destId="{B61B6170-CD0C-415A-A2BD-3C0B38DD15ED}" srcOrd="0" destOrd="0" presId="urn:microsoft.com/office/officeart/2005/8/layout/hierarchy2"/>
    <dgm:cxn modelId="{94C6FF30-D896-44A9-A0B0-A01D2CEC4F9A}" type="presParOf" srcId="{0D830D08-A907-4ECA-8C2A-33FDA5A6B169}" destId="{364C6CAB-AB07-4B79-BADB-670F55A194EA}" srcOrd="1" destOrd="0" presId="urn:microsoft.com/office/officeart/2005/8/layout/hierarchy2"/>
    <dgm:cxn modelId="{E39AD68A-B5F3-405E-8423-27D227D1750B}" type="presParOf" srcId="{1B7E91BA-090A-4DD8-A804-8F0888CE834F}" destId="{1846BB38-1666-4993-A096-D6077D5C586E}" srcOrd="4" destOrd="0" presId="urn:microsoft.com/office/officeart/2005/8/layout/hierarchy2"/>
    <dgm:cxn modelId="{365D94CA-8C32-4B10-820B-1BC3F5F2C061}" type="presParOf" srcId="{1846BB38-1666-4993-A096-D6077D5C586E}" destId="{60A5C3E0-079E-4B68-ACD4-2A0709ACE431}" srcOrd="0" destOrd="0" presId="urn:microsoft.com/office/officeart/2005/8/layout/hierarchy2"/>
    <dgm:cxn modelId="{2B60471C-2022-4527-8DC5-BDCED797C92E}" type="presParOf" srcId="{1B7E91BA-090A-4DD8-A804-8F0888CE834F}" destId="{7168E1FD-B774-490B-A51D-78341116A64C}" srcOrd="5" destOrd="0" presId="urn:microsoft.com/office/officeart/2005/8/layout/hierarchy2"/>
    <dgm:cxn modelId="{AAA0EBC3-46BA-4B5F-B5E1-473A2E0CE387}" type="presParOf" srcId="{7168E1FD-B774-490B-A51D-78341116A64C}" destId="{4F38FF1C-9617-4F6E-A12D-8A854FA239D1}" srcOrd="0" destOrd="0" presId="urn:microsoft.com/office/officeart/2005/8/layout/hierarchy2"/>
    <dgm:cxn modelId="{217FC1E2-D59A-4C55-B64E-4812678CAC63}" type="presParOf" srcId="{7168E1FD-B774-490B-A51D-78341116A64C}" destId="{14557F1D-940A-4269-804E-B2379C0F80E1}" srcOrd="1" destOrd="0" presId="urn:microsoft.com/office/officeart/2005/8/layout/hierarchy2"/>
    <dgm:cxn modelId="{A887101C-CABD-4520-9733-8E68EC7CCA57}" type="presParOf" srcId="{1B7E91BA-090A-4DD8-A804-8F0888CE834F}" destId="{52FD1F7A-D003-471F-AD48-220CD7D839C6}" srcOrd="6" destOrd="0" presId="urn:microsoft.com/office/officeart/2005/8/layout/hierarchy2"/>
    <dgm:cxn modelId="{D8F74B16-B96B-4E7A-BA39-E8151E162BD8}" type="presParOf" srcId="{52FD1F7A-D003-471F-AD48-220CD7D839C6}" destId="{8E47A1C9-F724-4AFF-977E-CC3EBD121183}" srcOrd="0" destOrd="0" presId="urn:microsoft.com/office/officeart/2005/8/layout/hierarchy2"/>
    <dgm:cxn modelId="{3F570756-ED2C-4184-AE83-7830D2843756}" type="presParOf" srcId="{1B7E91BA-090A-4DD8-A804-8F0888CE834F}" destId="{1CED01B4-3797-4FBE-AA2B-69548BB99DEB}" srcOrd="7" destOrd="0" presId="urn:microsoft.com/office/officeart/2005/8/layout/hierarchy2"/>
    <dgm:cxn modelId="{19CC6B86-EDE2-4BD6-9EC8-12CA2703B19F}" type="presParOf" srcId="{1CED01B4-3797-4FBE-AA2B-69548BB99DEB}" destId="{5F50B8D7-1F03-4887-AF86-A7041FBCBA1D}" srcOrd="0" destOrd="0" presId="urn:microsoft.com/office/officeart/2005/8/layout/hierarchy2"/>
    <dgm:cxn modelId="{B99ED898-54BE-4C4A-8232-BA960B9EE6E3}" type="presParOf" srcId="{1CED01B4-3797-4FBE-AA2B-69548BB99DEB}" destId="{3275D330-E063-4522-86A1-1901B47DA4F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2DC69-4C83-4441-9660-332F6378A08F}">
      <dsp:nvSpPr>
        <dsp:cNvPr id="0" name=""/>
        <dsp:cNvSpPr/>
      </dsp:nvSpPr>
      <dsp:spPr>
        <a:xfrm>
          <a:off x="1699162" y="496531"/>
          <a:ext cx="5013722" cy="5013722"/>
        </a:xfrm>
        <a:prstGeom prst="blockArc">
          <a:avLst>
            <a:gd name="adj1" fmla="val 13800000"/>
            <a:gd name="adj2" fmla="val 16200000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4F037-378F-4E9E-84B2-306CAD653E40}">
      <dsp:nvSpPr>
        <dsp:cNvPr id="0" name=""/>
        <dsp:cNvSpPr/>
      </dsp:nvSpPr>
      <dsp:spPr>
        <a:xfrm>
          <a:off x="1699162" y="496531"/>
          <a:ext cx="5013722" cy="5013722"/>
        </a:xfrm>
        <a:prstGeom prst="blockArc">
          <a:avLst>
            <a:gd name="adj1" fmla="val 11400000"/>
            <a:gd name="adj2" fmla="val 13800000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911402-354E-4380-9F77-A253D2CDFE7B}">
      <dsp:nvSpPr>
        <dsp:cNvPr id="0" name=""/>
        <dsp:cNvSpPr/>
      </dsp:nvSpPr>
      <dsp:spPr>
        <a:xfrm>
          <a:off x="1652707" y="706196"/>
          <a:ext cx="5013722" cy="5013722"/>
        </a:xfrm>
        <a:prstGeom prst="blockArc">
          <a:avLst>
            <a:gd name="adj1" fmla="val 9140892"/>
            <a:gd name="adj2" fmla="val 11699165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E43C76-43AD-4074-9549-C1D29117A39C}">
      <dsp:nvSpPr>
        <dsp:cNvPr id="0" name=""/>
        <dsp:cNvSpPr/>
      </dsp:nvSpPr>
      <dsp:spPr>
        <a:xfrm>
          <a:off x="1483346" y="429003"/>
          <a:ext cx="5013722" cy="5013722"/>
        </a:xfrm>
        <a:prstGeom prst="blockArc">
          <a:avLst>
            <a:gd name="adj1" fmla="val 6284965"/>
            <a:gd name="adj2" fmla="val 8688181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00BF4E-C8DE-4FD4-B28B-BE125CA69175}">
      <dsp:nvSpPr>
        <dsp:cNvPr id="0" name=""/>
        <dsp:cNvSpPr/>
      </dsp:nvSpPr>
      <dsp:spPr>
        <a:xfrm>
          <a:off x="1699162" y="496531"/>
          <a:ext cx="5013722" cy="5013722"/>
        </a:xfrm>
        <a:prstGeom prst="blockArc">
          <a:avLst>
            <a:gd name="adj1" fmla="val 4200000"/>
            <a:gd name="adj2" fmla="val 6600000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2127C9-904D-439E-9457-4ABD2C41C121}">
      <dsp:nvSpPr>
        <dsp:cNvPr id="0" name=""/>
        <dsp:cNvSpPr/>
      </dsp:nvSpPr>
      <dsp:spPr>
        <a:xfrm>
          <a:off x="1760169" y="475226"/>
          <a:ext cx="5013722" cy="5013722"/>
        </a:xfrm>
        <a:prstGeom prst="blockArc">
          <a:avLst>
            <a:gd name="adj1" fmla="val 1965997"/>
            <a:gd name="adj2" fmla="val 4289995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E01A44-091F-40B0-B304-8FEC24F81A67}">
      <dsp:nvSpPr>
        <dsp:cNvPr id="0" name=""/>
        <dsp:cNvSpPr/>
      </dsp:nvSpPr>
      <dsp:spPr>
        <a:xfrm>
          <a:off x="1613674" y="555934"/>
          <a:ext cx="5207151" cy="5013722"/>
        </a:xfrm>
        <a:prstGeom prst="blockArc">
          <a:avLst>
            <a:gd name="adj1" fmla="val 20915805"/>
            <a:gd name="adj2" fmla="val 1833930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8C2FD-9DAB-4DB7-A641-4FBB38A903B8}">
      <dsp:nvSpPr>
        <dsp:cNvPr id="0" name=""/>
        <dsp:cNvSpPr/>
      </dsp:nvSpPr>
      <dsp:spPr>
        <a:xfrm>
          <a:off x="1676103" y="334519"/>
          <a:ext cx="5013722" cy="5013722"/>
        </a:xfrm>
        <a:prstGeom prst="blockArc">
          <a:avLst>
            <a:gd name="adj1" fmla="val 18775563"/>
            <a:gd name="adj2" fmla="val 21227941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5085F-7F70-462C-9287-6868F8405A5E}">
      <dsp:nvSpPr>
        <dsp:cNvPr id="0" name=""/>
        <dsp:cNvSpPr/>
      </dsp:nvSpPr>
      <dsp:spPr>
        <a:xfrm>
          <a:off x="1862087" y="491148"/>
          <a:ext cx="5013722" cy="5013722"/>
        </a:xfrm>
        <a:prstGeom prst="blockArc">
          <a:avLst>
            <a:gd name="adj1" fmla="val 15972939"/>
            <a:gd name="adj2" fmla="val 18436802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5768AB-B7C2-4202-BAD9-CBB46190015E}">
      <dsp:nvSpPr>
        <dsp:cNvPr id="0" name=""/>
        <dsp:cNvSpPr/>
      </dsp:nvSpPr>
      <dsp:spPr>
        <a:xfrm>
          <a:off x="2793758" y="2250646"/>
          <a:ext cx="2841317" cy="1522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u="sng" kern="1200" dirty="0" smtClean="0">
              <a:solidFill>
                <a:srgbClr val="FFFF00"/>
              </a:solidFill>
            </a:rPr>
            <a:t>Classification of Mental Disorders</a:t>
          </a:r>
          <a:endParaRPr lang="ar-SA" sz="1800" b="1" u="sng" kern="1200" dirty="0">
            <a:solidFill>
              <a:srgbClr val="FFFF00"/>
            </a:solidFill>
          </a:endParaRPr>
        </a:p>
      </dsp:txBody>
      <dsp:txXfrm>
        <a:off x="3209859" y="2473578"/>
        <a:ext cx="2009115" cy="1076414"/>
      </dsp:txXfrm>
    </dsp:sp>
    <dsp:sp modelId="{F4A4C437-E313-4649-B456-FC2911A179C7}">
      <dsp:nvSpPr>
        <dsp:cNvPr id="0" name=""/>
        <dsp:cNvSpPr/>
      </dsp:nvSpPr>
      <dsp:spPr>
        <a:xfrm>
          <a:off x="3446942" y="2095"/>
          <a:ext cx="1518163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IX- Personality Disorders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(raring)</a:t>
          </a:r>
          <a:endParaRPr lang="en-US" sz="1200" b="1" kern="1200" dirty="0"/>
        </a:p>
      </dsp:txBody>
      <dsp:txXfrm>
        <a:off x="3669272" y="158148"/>
        <a:ext cx="1073503" cy="753488"/>
      </dsp:txXfrm>
    </dsp:sp>
    <dsp:sp modelId="{CED27101-34BF-42E0-A5D0-30BCB1937B0E}">
      <dsp:nvSpPr>
        <dsp:cNvPr id="0" name=""/>
        <dsp:cNvSpPr/>
      </dsp:nvSpPr>
      <dsp:spPr>
        <a:xfrm>
          <a:off x="5133595" y="501065"/>
          <a:ext cx="1461100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u="none" kern="1200" dirty="0" smtClean="0"/>
            <a:t>I- Organic mental disorders</a:t>
          </a:r>
          <a:endParaRPr lang="ar-SA" sz="1200" u="none" kern="1200" dirty="0"/>
        </a:p>
      </dsp:txBody>
      <dsp:txXfrm>
        <a:off x="5347568" y="657118"/>
        <a:ext cx="1033154" cy="753488"/>
      </dsp:txXfrm>
    </dsp:sp>
    <dsp:sp modelId="{618541AC-1979-45E8-867F-CBB8D22B2553}">
      <dsp:nvSpPr>
        <dsp:cNvPr id="0" name=""/>
        <dsp:cNvSpPr/>
      </dsp:nvSpPr>
      <dsp:spPr>
        <a:xfrm>
          <a:off x="5926030" y="2041944"/>
          <a:ext cx="1421982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II- </a:t>
          </a:r>
          <a:r>
            <a:rPr lang="en-GB" sz="1400" b="1" kern="1200" dirty="0" smtClean="0"/>
            <a:t>Substance related disorders</a:t>
          </a:r>
          <a:endParaRPr lang="ar-SA" sz="1400" kern="1200" dirty="0"/>
        </a:p>
      </dsp:txBody>
      <dsp:txXfrm>
        <a:off x="6134274" y="2197997"/>
        <a:ext cx="1005494" cy="753488"/>
      </dsp:txXfrm>
    </dsp:sp>
    <dsp:sp modelId="{EED8310B-63A5-46D0-B963-F9600DBBF3B7}">
      <dsp:nvSpPr>
        <dsp:cNvPr id="0" name=""/>
        <dsp:cNvSpPr/>
      </dsp:nvSpPr>
      <dsp:spPr>
        <a:xfrm>
          <a:off x="5677928" y="3785287"/>
          <a:ext cx="1329638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III- Schizophrenia (Perceptual and thought disturbance)</a:t>
          </a:r>
          <a:endParaRPr lang="en-US" sz="700" kern="1200" dirty="0"/>
        </a:p>
      </dsp:txBody>
      <dsp:txXfrm>
        <a:off x="5872649" y="3941340"/>
        <a:ext cx="940196" cy="753488"/>
      </dsp:txXfrm>
    </dsp:sp>
    <dsp:sp modelId="{42ECA6D8-E497-4541-B55E-4ECCA3E260D5}">
      <dsp:nvSpPr>
        <dsp:cNvPr id="0" name=""/>
        <dsp:cNvSpPr/>
      </dsp:nvSpPr>
      <dsp:spPr>
        <a:xfrm>
          <a:off x="4305641" y="4790225"/>
          <a:ext cx="1489317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IV- Delusional </a:t>
          </a:r>
          <a:r>
            <a:rPr lang="en-GB" sz="1000" b="1" kern="1200" dirty="0" smtClean="0"/>
            <a:t>(Paranoid) Disorder</a:t>
          </a:r>
          <a:endParaRPr lang="ar-SA" sz="1000" kern="1200" dirty="0"/>
        </a:p>
      </dsp:txBody>
      <dsp:txXfrm>
        <a:off x="4523746" y="4946278"/>
        <a:ext cx="1053107" cy="753488"/>
      </dsp:txXfrm>
    </dsp:sp>
    <dsp:sp modelId="{422354A4-CB0C-4358-ACF7-9FFFA5D4AA6D}">
      <dsp:nvSpPr>
        <dsp:cNvPr id="0" name=""/>
        <dsp:cNvSpPr/>
      </dsp:nvSpPr>
      <dsp:spPr>
        <a:xfrm>
          <a:off x="2580927" y="4790225"/>
          <a:ext cx="1561639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V- Mood</a:t>
          </a:r>
          <a:r>
            <a:rPr lang="en-GB" sz="1300" kern="1200" dirty="0" smtClean="0"/>
            <a:t> </a:t>
          </a:r>
          <a:r>
            <a:rPr lang="en-GB" sz="1300" b="1" kern="1200" dirty="0" smtClean="0"/>
            <a:t>Disorders</a:t>
          </a:r>
          <a:endParaRPr lang="ar-SA" sz="1300" kern="1200" dirty="0"/>
        </a:p>
      </dsp:txBody>
      <dsp:txXfrm>
        <a:off x="2809624" y="4946278"/>
        <a:ext cx="1104245" cy="753488"/>
      </dsp:txXfrm>
    </dsp:sp>
    <dsp:sp modelId="{D2B9B108-FE01-4340-BEB6-DB7DCB968C70}">
      <dsp:nvSpPr>
        <dsp:cNvPr id="0" name=""/>
        <dsp:cNvSpPr/>
      </dsp:nvSpPr>
      <dsp:spPr>
        <a:xfrm>
          <a:off x="1221084" y="3825883"/>
          <a:ext cx="1503852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300" b="1" kern="1200" dirty="0" smtClean="0"/>
            <a:t>VI- Anxiety Disorders</a:t>
          </a:r>
          <a:endParaRPr lang="en-US" sz="1300" kern="1200" dirty="0" smtClean="0"/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441318" y="3981936"/>
        <a:ext cx="1063384" cy="753488"/>
      </dsp:txXfrm>
    </dsp:sp>
    <dsp:sp modelId="{CD360FC8-418E-4552-B62B-109E8DB068EA}">
      <dsp:nvSpPr>
        <dsp:cNvPr id="0" name=""/>
        <dsp:cNvSpPr/>
      </dsp:nvSpPr>
      <dsp:spPr>
        <a:xfrm>
          <a:off x="1010232" y="2041944"/>
          <a:ext cx="1529586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VII- </a:t>
          </a:r>
          <a:r>
            <a:rPr lang="en-GB" sz="1400" b="1" kern="1200" dirty="0" smtClean="0"/>
            <a:t>Somatoform Disorders:</a:t>
          </a:r>
          <a:endParaRPr lang="en-US" sz="1400" kern="1200" dirty="0"/>
        </a:p>
      </dsp:txBody>
      <dsp:txXfrm>
        <a:off x="1234235" y="2197997"/>
        <a:ext cx="1081580" cy="753488"/>
      </dsp:txXfrm>
    </dsp:sp>
    <dsp:sp modelId="{35679B82-3748-47E1-BC0C-279DF5AE669E}">
      <dsp:nvSpPr>
        <dsp:cNvPr id="0" name=""/>
        <dsp:cNvSpPr/>
      </dsp:nvSpPr>
      <dsp:spPr>
        <a:xfrm>
          <a:off x="1893899" y="579614"/>
          <a:ext cx="1450807" cy="106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VIII- </a:t>
          </a:r>
          <a:r>
            <a:rPr lang="en-GB" sz="1400" b="1" kern="1200" dirty="0" err="1" smtClean="0"/>
            <a:t>Dissociative</a:t>
          </a:r>
          <a:r>
            <a:rPr lang="en-GB" sz="1400" b="1" kern="1200" dirty="0" smtClean="0"/>
            <a:t> </a:t>
          </a:r>
          <a:r>
            <a:rPr lang="en-GB" sz="1200" b="1" kern="1200" dirty="0" smtClean="0"/>
            <a:t>Disorders</a:t>
          </a:r>
          <a:endParaRPr lang="en-US" sz="1200" kern="1200" dirty="0"/>
        </a:p>
      </dsp:txBody>
      <dsp:txXfrm>
        <a:off x="2106365" y="735667"/>
        <a:ext cx="1025875" cy="7534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6B58E2-C66C-476F-9DD9-F24905A33E0A}">
      <dsp:nvSpPr>
        <dsp:cNvPr id="0" name=""/>
        <dsp:cNvSpPr/>
      </dsp:nvSpPr>
      <dsp:spPr>
        <a:xfrm>
          <a:off x="0" y="0"/>
          <a:ext cx="6096000" cy="20074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6D53A0-C15A-44DC-8078-8ED408156C1C}">
      <dsp:nvSpPr>
        <dsp:cNvPr id="0" name=""/>
        <dsp:cNvSpPr/>
      </dsp:nvSpPr>
      <dsp:spPr>
        <a:xfrm>
          <a:off x="386757" y="267653"/>
          <a:ext cx="1454766" cy="14720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DB794-3B40-4127-96AE-E02C3B0A785D}">
      <dsp:nvSpPr>
        <dsp:cNvPr id="0" name=""/>
        <dsp:cNvSpPr/>
      </dsp:nvSpPr>
      <dsp:spPr>
        <a:xfrm rot="10800000">
          <a:off x="144940" y="2007401"/>
          <a:ext cx="1858743" cy="24534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2">
                  <a:lumMod val="50000"/>
                </a:schemeClr>
              </a:solidFill>
            </a:rPr>
            <a:t>Dissociative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2">
                  <a:lumMod val="50000"/>
                </a:schemeClr>
              </a:solidFill>
            </a:rPr>
            <a:t>amnesia</a:t>
          </a:r>
          <a:r>
            <a:rPr lang="en-GB" sz="1700" kern="1200" dirty="0" smtClean="0"/>
            <a:t>:</a:t>
          </a:r>
          <a:endParaRPr lang="ar-SA" sz="1700" kern="1200" dirty="0"/>
        </a:p>
      </dsp:txBody>
      <dsp:txXfrm rot="10800000">
        <a:off x="202103" y="2007401"/>
        <a:ext cx="1744417" cy="2396327"/>
      </dsp:txXfrm>
    </dsp:sp>
    <dsp:sp modelId="{A3CDEB36-A593-48DB-9B60-85E579A41F61}">
      <dsp:nvSpPr>
        <dsp:cNvPr id="0" name=""/>
        <dsp:cNvSpPr/>
      </dsp:nvSpPr>
      <dsp:spPr>
        <a:xfrm>
          <a:off x="2554568" y="267653"/>
          <a:ext cx="959703" cy="147209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F11D6E-4FD8-4121-93E5-435CCB6569F3}">
      <dsp:nvSpPr>
        <dsp:cNvPr id="0" name=""/>
        <dsp:cNvSpPr/>
      </dsp:nvSpPr>
      <dsp:spPr>
        <a:xfrm rot="10800000">
          <a:off x="2123656" y="2007401"/>
          <a:ext cx="1789875" cy="24534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2">
                  <a:lumMod val="50000"/>
                </a:schemeClr>
              </a:solidFill>
            </a:rPr>
            <a:t>Dissociative fugue</a:t>
          </a:r>
          <a:endParaRPr lang="ar-SA" sz="1800" kern="1200" dirty="0"/>
        </a:p>
      </dsp:txBody>
      <dsp:txXfrm rot="10800000">
        <a:off x="2178701" y="2007401"/>
        <a:ext cx="1679785" cy="2398445"/>
      </dsp:txXfrm>
    </dsp:sp>
    <dsp:sp modelId="{95EFC886-54B7-4A05-A740-B09AC1770146}">
      <dsp:nvSpPr>
        <dsp:cNvPr id="0" name=""/>
        <dsp:cNvSpPr/>
      </dsp:nvSpPr>
      <dsp:spPr>
        <a:xfrm>
          <a:off x="4292404" y="267653"/>
          <a:ext cx="1351751" cy="14720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023212-CCA3-4AA1-B17E-BF8532AA043E}">
      <dsp:nvSpPr>
        <dsp:cNvPr id="0" name=""/>
        <dsp:cNvSpPr/>
      </dsp:nvSpPr>
      <dsp:spPr>
        <a:xfrm rot="10800000">
          <a:off x="4025328" y="2007401"/>
          <a:ext cx="1885903" cy="245349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2">
                  <a:lumMod val="50000"/>
                </a:schemeClr>
              </a:solidFill>
            </a:rPr>
            <a:t>Dissociative identity disorders (multiple personality disorder)</a:t>
          </a:r>
          <a:endParaRPr lang="ar-SA" sz="1800" kern="1200" dirty="0"/>
        </a:p>
      </dsp:txBody>
      <dsp:txXfrm rot="10800000">
        <a:off x="4083326" y="2007401"/>
        <a:ext cx="1769907" cy="23954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DF4ED-8DBA-447D-B723-BDC675A801E2}">
      <dsp:nvSpPr>
        <dsp:cNvPr id="0" name=""/>
        <dsp:cNvSpPr/>
      </dsp:nvSpPr>
      <dsp:spPr>
        <a:xfrm>
          <a:off x="900633" y="2885"/>
          <a:ext cx="2698253" cy="161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Paranoid personality disorder</a:t>
          </a:r>
          <a:endParaRPr lang="ar-SA" sz="2500" kern="1200" dirty="0"/>
        </a:p>
      </dsp:txBody>
      <dsp:txXfrm>
        <a:off x="900633" y="2885"/>
        <a:ext cx="2698253" cy="1618952"/>
      </dsp:txXfrm>
    </dsp:sp>
    <dsp:sp modelId="{CB153FE9-8160-4342-AAE7-2DBFB9BAADC4}">
      <dsp:nvSpPr>
        <dsp:cNvPr id="0" name=""/>
        <dsp:cNvSpPr/>
      </dsp:nvSpPr>
      <dsp:spPr>
        <a:xfrm>
          <a:off x="3868712" y="2885"/>
          <a:ext cx="2698253" cy="161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Schizoid personality disorder</a:t>
          </a:r>
          <a:endParaRPr lang="ar-SA" sz="2500" kern="1200" dirty="0"/>
        </a:p>
      </dsp:txBody>
      <dsp:txXfrm>
        <a:off x="3868712" y="2885"/>
        <a:ext cx="2698253" cy="1618952"/>
      </dsp:txXfrm>
    </dsp:sp>
    <dsp:sp modelId="{D98DB62C-CF35-4C18-894A-74793A3E2D8C}">
      <dsp:nvSpPr>
        <dsp:cNvPr id="0" name=""/>
        <dsp:cNvSpPr/>
      </dsp:nvSpPr>
      <dsp:spPr>
        <a:xfrm>
          <a:off x="900633" y="1891663"/>
          <a:ext cx="2698253" cy="161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Antisocial personality disorder (psychopathic</a:t>
          </a:r>
          <a:endParaRPr lang="ar-SA" sz="2500" kern="1200" dirty="0"/>
        </a:p>
      </dsp:txBody>
      <dsp:txXfrm>
        <a:off x="900633" y="1891663"/>
        <a:ext cx="2698253" cy="1618952"/>
      </dsp:txXfrm>
    </dsp:sp>
    <dsp:sp modelId="{24CE1AED-AE25-4C9C-A12A-1BC4BD2827C4}">
      <dsp:nvSpPr>
        <dsp:cNvPr id="0" name=""/>
        <dsp:cNvSpPr/>
      </dsp:nvSpPr>
      <dsp:spPr>
        <a:xfrm>
          <a:off x="3868712" y="1891663"/>
          <a:ext cx="2698253" cy="161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Histrionic personality disorder:</a:t>
          </a:r>
          <a:endParaRPr lang="ar-SA" sz="2500" kern="1200" dirty="0"/>
        </a:p>
      </dsp:txBody>
      <dsp:txXfrm>
        <a:off x="3868712" y="1891663"/>
        <a:ext cx="2698253" cy="1618952"/>
      </dsp:txXfrm>
    </dsp:sp>
    <dsp:sp modelId="{FEF5EF5E-885E-4C69-88F2-D69598255894}">
      <dsp:nvSpPr>
        <dsp:cNvPr id="0" name=""/>
        <dsp:cNvSpPr/>
      </dsp:nvSpPr>
      <dsp:spPr>
        <a:xfrm>
          <a:off x="2384673" y="3780441"/>
          <a:ext cx="2698253" cy="161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Obsessive-compulsive personality disorder</a:t>
          </a:r>
          <a:endParaRPr lang="ar-SA" sz="2500" kern="1200" dirty="0"/>
        </a:p>
      </dsp:txBody>
      <dsp:txXfrm>
        <a:off x="2384673" y="3780441"/>
        <a:ext cx="2698253" cy="16189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6DFF3-3E87-41A8-B97E-81D5A144648F}">
      <dsp:nvSpPr>
        <dsp:cNvPr id="0" name=""/>
        <dsp:cNvSpPr/>
      </dsp:nvSpPr>
      <dsp:spPr>
        <a:xfrm>
          <a:off x="4656" y="2362698"/>
          <a:ext cx="1970981" cy="979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u="sng" kern="1200" smtClean="0"/>
            <a:t>Etiology</a:t>
          </a:r>
          <a:endParaRPr lang="ar-SA" sz="2100" kern="1200" dirty="0"/>
        </a:p>
      </dsp:txBody>
      <dsp:txXfrm>
        <a:off x="33356" y="2391398"/>
        <a:ext cx="1913581" cy="922475"/>
      </dsp:txXfrm>
    </dsp:sp>
    <dsp:sp modelId="{CE7DEB5F-2466-4663-A711-EE112BA10C11}">
      <dsp:nvSpPr>
        <dsp:cNvPr id="0" name=""/>
        <dsp:cNvSpPr/>
      </dsp:nvSpPr>
      <dsp:spPr>
        <a:xfrm rot="18033352">
          <a:off x="1596606" y="2173593"/>
          <a:ext cx="1541963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541963" y="151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329039" y="2150168"/>
        <a:ext cx="77098" cy="77098"/>
      </dsp:txXfrm>
    </dsp:sp>
    <dsp:sp modelId="{FCBCD29A-1AB5-4EFD-8161-9F352A0F6B14}">
      <dsp:nvSpPr>
        <dsp:cNvPr id="0" name=""/>
        <dsp:cNvSpPr/>
      </dsp:nvSpPr>
      <dsp:spPr>
        <a:xfrm>
          <a:off x="2759538" y="1034861"/>
          <a:ext cx="1959751" cy="979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u="sng" kern="1200" dirty="0" smtClean="0"/>
            <a:t>I- Predisposing Factors</a:t>
          </a:r>
          <a:endParaRPr lang="ar-SA" sz="2100" kern="1200" dirty="0"/>
        </a:p>
      </dsp:txBody>
      <dsp:txXfrm>
        <a:off x="2788238" y="1063561"/>
        <a:ext cx="1902351" cy="922475"/>
      </dsp:txXfrm>
    </dsp:sp>
    <dsp:sp modelId="{68D46F93-E844-4B92-B0AB-6E75B8FA3BF7}">
      <dsp:nvSpPr>
        <dsp:cNvPr id="0" name=""/>
        <dsp:cNvSpPr/>
      </dsp:nvSpPr>
      <dsp:spPr>
        <a:xfrm rot="18650992">
          <a:off x="4512000" y="1056393"/>
          <a:ext cx="1198479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198479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1278" y="1041556"/>
        <a:ext cx="59923" cy="59923"/>
      </dsp:txXfrm>
    </dsp:sp>
    <dsp:sp modelId="{1F1624F0-C862-454C-B22E-ADF110242C31}">
      <dsp:nvSpPr>
        <dsp:cNvPr id="0" name=""/>
        <dsp:cNvSpPr/>
      </dsp:nvSpPr>
      <dsp:spPr>
        <a:xfrm>
          <a:off x="5503191" y="333269"/>
          <a:ext cx="1959751" cy="569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Genetic predisposition </a:t>
          </a:r>
          <a:endParaRPr lang="ar-SA" sz="1400" kern="1200" dirty="0"/>
        </a:p>
      </dsp:txBody>
      <dsp:txXfrm>
        <a:off x="5519884" y="349962"/>
        <a:ext cx="1926365" cy="536549"/>
      </dsp:txXfrm>
    </dsp:sp>
    <dsp:sp modelId="{DE2BFB31-5825-4924-925B-6A7A53A8E947}">
      <dsp:nvSpPr>
        <dsp:cNvPr id="0" name=""/>
        <dsp:cNvSpPr/>
      </dsp:nvSpPr>
      <dsp:spPr>
        <a:xfrm rot="20638953">
          <a:off x="4703459" y="1397155"/>
          <a:ext cx="815562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815562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90851" y="1391890"/>
        <a:ext cx="40778" cy="40778"/>
      </dsp:txXfrm>
    </dsp:sp>
    <dsp:sp modelId="{E656C2B4-6E26-43BA-914A-73EDFBDAEDF9}">
      <dsp:nvSpPr>
        <dsp:cNvPr id="0" name=""/>
        <dsp:cNvSpPr/>
      </dsp:nvSpPr>
      <dsp:spPr>
        <a:xfrm>
          <a:off x="5503191" y="1050186"/>
          <a:ext cx="1959751" cy="499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Constitutional factors</a:t>
          </a:r>
          <a:r>
            <a:rPr lang="ar-SA" sz="1400" b="1" kern="1200" dirty="0" smtClean="0"/>
            <a:t> </a:t>
          </a:r>
          <a:endParaRPr lang="en-US" sz="1400" kern="1200" dirty="0"/>
        </a:p>
      </dsp:txBody>
      <dsp:txXfrm>
        <a:off x="5517811" y="1064806"/>
        <a:ext cx="1930511" cy="469908"/>
      </dsp:txXfrm>
    </dsp:sp>
    <dsp:sp modelId="{0101193D-82FA-471C-82AF-6A4404A93DC2}">
      <dsp:nvSpPr>
        <dsp:cNvPr id="0" name=""/>
        <dsp:cNvSpPr/>
      </dsp:nvSpPr>
      <dsp:spPr>
        <a:xfrm rot="1490896">
          <a:off x="4679303" y="1691181"/>
          <a:ext cx="863874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863874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9644" y="1684709"/>
        <a:ext cx="43193" cy="43193"/>
      </dsp:txXfrm>
    </dsp:sp>
    <dsp:sp modelId="{575116FB-92F9-4E62-A2F9-ACCB3F07CE4D}">
      <dsp:nvSpPr>
        <dsp:cNvPr id="0" name=""/>
        <dsp:cNvSpPr/>
      </dsp:nvSpPr>
      <dsp:spPr>
        <a:xfrm>
          <a:off x="5503191" y="1696316"/>
          <a:ext cx="1959751" cy="382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Group membership:</a:t>
          </a:r>
          <a:endParaRPr lang="en-US" sz="1400" kern="1200" dirty="0"/>
        </a:p>
      </dsp:txBody>
      <dsp:txXfrm>
        <a:off x="5514409" y="1707534"/>
        <a:ext cx="1937315" cy="360558"/>
      </dsp:txXfrm>
    </dsp:sp>
    <dsp:sp modelId="{8D61F1D3-74B6-40E9-BB39-4CEDD39265C8}">
      <dsp:nvSpPr>
        <dsp:cNvPr id="0" name=""/>
        <dsp:cNvSpPr/>
      </dsp:nvSpPr>
      <dsp:spPr>
        <a:xfrm rot="3022106">
          <a:off x="4496752" y="1982930"/>
          <a:ext cx="1228976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228976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0516" y="1967330"/>
        <a:ext cx="61448" cy="61448"/>
      </dsp:txXfrm>
    </dsp:sp>
    <dsp:sp modelId="{D81BB209-C0E6-4EB6-9F80-49C999D203E4}">
      <dsp:nvSpPr>
        <dsp:cNvPr id="0" name=""/>
        <dsp:cNvSpPr/>
      </dsp:nvSpPr>
      <dsp:spPr>
        <a:xfrm>
          <a:off x="5503191" y="2226292"/>
          <a:ext cx="1959751" cy="490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1" kern="1200" dirty="0" smtClean="0"/>
            <a:t>Early </a:t>
          </a:r>
          <a:r>
            <a:rPr lang="en-GB" sz="1400" b="1" kern="1200" dirty="0" err="1" smtClean="0"/>
            <a:t>depriv</a:t>
          </a:r>
          <a:r>
            <a:rPr lang="en-US" sz="1400" b="1" kern="1200" dirty="0" err="1" smtClean="0"/>
            <a:t>ation</a:t>
          </a:r>
          <a:endParaRPr lang="en-US" sz="140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>
        <a:off x="5517544" y="2240645"/>
        <a:ext cx="1931045" cy="461329"/>
      </dsp:txXfrm>
    </dsp:sp>
    <dsp:sp modelId="{BEF0FBF0-C919-4D97-9FDE-6E6B21971D7F}">
      <dsp:nvSpPr>
        <dsp:cNvPr id="0" name=""/>
        <dsp:cNvSpPr/>
      </dsp:nvSpPr>
      <dsp:spPr>
        <a:xfrm rot="3566648">
          <a:off x="1596606" y="3501430"/>
          <a:ext cx="1541963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541963" y="151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329039" y="3478005"/>
        <a:ext cx="77098" cy="77098"/>
      </dsp:txXfrm>
    </dsp:sp>
    <dsp:sp modelId="{F62F8FD2-B9C5-4C16-AC67-5662FD8F883C}">
      <dsp:nvSpPr>
        <dsp:cNvPr id="0" name=""/>
        <dsp:cNvSpPr/>
      </dsp:nvSpPr>
      <dsp:spPr>
        <a:xfrm>
          <a:off x="2759538" y="3690535"/>
          <a:ext cx="1959751" cy="979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u="sng" kern="1200" dirty="0" smtClean="0"/>
            <a:t>II- Precipitating Factors:</a:t>
          </a:r>
          <a:endParaRPr lang="ar-SA" sz="2100" kern="1200" dirty="0"/>
        </a:p>
      </dsp:txBody>
      <dsp:txXfrm>
        <a:off x="2788238" y="3719235"/>
        <a:ext cx="1902351" cy="922475"/>
      </dsp:txXfrm>
    </dsp:sp>
    <dsp:sp modelId="{799BB85F-D5D6-4F90-85A3-E3FA3DB6D69F}">
      <dsp:nvSpPr>
        <dsp:cNvPr id="0" name=""/>
        <dsp:cNvSpPr/>
      </dsp:nvSpPr>
      <dsp:spPr>
        <a:xfrm rot="18370339">
          <a:off x="4447161" y="3629273"/>
          <a:ext cx="1328159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328159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78036" y="3611193"/>
        <a:ext cx="66407" cy="66407"/>
      </dsp:txXfrm>
    </dsp:sp>
    <dsp:sp modelId="{548CA5D4-7D47-46B9-9A14-22ECD399D59C}">
      <dsp:nvSpPr>
        <dsp:cNvPr id="0" name=""/>
        <dsp:cNvSpPr/>
      </dsp:nvSpPr>
      <dsp:spPr>
        <a:xfrm>
          <a:off x="5503191" y="2863309"/>
          <a:ext cx="1959751" cy="4900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Psychosocial stressors</a:t>
          </a:r>
          <a:endParaRPr lang="ar-SA" sz="1400" kern="1200" dirty="0"/>
        </a:p>
      </dsp:txBody>
      <dsp:txXfrm>
        <a:off x="5517543" y="2877661"/>
        <a:ext cx="1931047" cy="461322"/>
      </dsp:txXfrm>
    </dsp:sp>
    <dsp:sp modelId="{3AA6D196-F647-48FA-8453-E6FD1E0D7DF5}">
      <dsp:nvSpPr>
        <dsp:cNvPr id="0" name=""/>
        <dsp:cNvSpPr/>
      </dsp:nvSpPr>
      <dsp:spPr>
        <a:xfrm rot="19987293">
          <a:off x="4671818" y="3966686"/>
          <a:ext cx="878844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878844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9269" y="3959839"/>
        <a:ext cx="43942" cy="43942"/>
      </dsp:txXfrm>
    </dsp:sp>
    <dsp:sp modelId="{B61B6170-CD0C-415A-A2BD-3C0B38DD15ED}">
      <dsp:nvSpPr>
        <dsp:cNvPr id="0" name=""/>
        <dsp:cNvSpPr/>
      </dsp:nvSpPr>
      <dsp:spPr>
        <a:xfrm>
          <a:off x="5503191" y="3500316"/>
          <a:ext cx="1959751" cy="565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1" kern="1200" dirty="0" smtClean="0"/>
            <a:t>Physical illness/handicap</a:t>
          </a:r>
          <a:endParaRPr lang="ar-SA" sz="1400" kern="1200" dirty="0" smtClean="0"/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 dirty="0"/>
        </a:p>
      </dsp:txBody>
      <dsp:txXfrm>
        <a:off x="5519759" y="3516884"/>
        <a:ext cx="1926615" cy="532526"/>
      </dsp:txXfrm>
    </dsp:sp>
    <dsp:sp modelId="{1846BB38-1666-4993-A096-D6077D5C586E}">
      <dsp:nvSpPr>
        <dsp:cNvPr id="0" name=""/>
        <dsp:cNvSpPr/>
      </dsp:nvSpPr>
      <dsp:spPr>
        <a:xfrm rot="1326733">
          <a:off x="4688173" y="4324600"/>
          <a:ext cx="846135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846135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90087" y="4318571"/>
        <a:ext cx="42306" cy="42306"/>
      </dsp:txXfrm>
    </dsp:sp>
    <dsp:sp modelId="{4F38FF1C-9617-4F6E-A12D-8A854FA239D1}">
      <dsp:nvSpPr>
        <dsp:cNvPr id="0" name=""/>
        <dsp:cNvSpPr/>
      </dsp:nvSpPr>
      <dsp:spPr>
        <a:xfrm>
          <a:off x="5503191" y="4212961"/>
          <a:ext cx="1959751" cy="5720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1" kern="1200" dirty="0" smtClean="0"/>
            <a:t>Deprivation/ Deficiencies</a:t>
          </a:r>
          <a:endParaRPr lang="ar-SA" sz="1400" kern="1200" dirty="0" smtClean="0"/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 dirty="0"/>
        </a:p>
      </dsp:txBody>
      <dsp:txXfrm>
        <a:off x="5519945" y="4229715"/>
        <a:ext cx="1926243" cy="538523"/>
      </dsp:txXfrm>
    </dsp:sp>
    <dsp:sp modelId="{52FD1F7A-D003-471F-AD48-220CD7D839C6}">
      <dsp:nvSpPr>
        <dsp:cNvPr id="0" name=""/>
        <dsp:cNvSpPr/>
      </dsp:nvSpPr>
      <dsp:spPr>
        <a:xfrm rot="3170533">
          <a:off x="4462329" y="4682515"/>
          <a:ext cx="1297822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297822" y="151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78795" y="4665193"/>
        <a:ext cx="64891" cy="64891"/>
      </dsp:txXfrm>
    </dsp:sp>
    <dsp:sp modelId="{5F50B8D7-1F03-4887-AF86-A7041FBCBA1D}">
      <dsp:nvSpPr>
        <dsp:cNvPr id="0" name=""/>
        <dsp:cNvSpPr/>
      </dsp:nvSpPr>
      <dsp:spPr>
        <a:xfrm>
          <a:off x="5503191" y="4931974"/>
          <a:ext cx="1959751" cy="565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 smtClean="0"/>
            <a:t>Disasters</a:t>
          </a:r>
          <a:endParaRPr lang="en-US" sz="2100" kern="1200" dirty="0"/>
        </a:p>
      </dsp:txBody>
      <dsp:txXfrm>
        <a:off x="5519759" y="4948542"/>
        <a:ext cx="1926615" cy="5325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71C9FFF-10F8-4E4B-99BB-2E0B66171E9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40ADEEA-CC9F-41B3-8327-47F1ACC2EB5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3801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5699-72B3-4B40-9127-452C487FE2BF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47332-EE25-481F-A235-CBD733F4A9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006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47332-EE25-481F-A235-CBD733F4A96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EFC68E-260C-4959-A1A9-091DA9699EA6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A35BDC7-79FF-4CB1-9313-2FDC2801A9D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mentalhealthrehab.com/blog/wp-content/uploads/2009/09/Bipolar_disorder3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ds.yahoo.com/_ylt=A0WTefaJJuVKuHUAAd6jzbkF/SIG=129qgecl5/EXP=1256617993/**http:/www.flickr.com/photos/25100429@N05/2368899243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ds.yahoo.com/_ylt=A0WTb_gKJuVKSQcAYI.jzbkF/SIG=1239sd3hq/EXP=1256617866/**http:/www.schoolbehavior.com/Images/gypsyr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ds.yahoo.com/_ylt=A0WTb_rsJ.VK3OkAkMSjzbkF/SIG=128h5qg0b/EXP=1256618348/**http:/www.psychological.com/images/somatoform-2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.sa/imgres?imgurl=http://buckeyepsych.files.wordpress.com/2009/07/alz.jpg&amp;imgrefurl=http://www.boddunan.com/browse-content/health-a-fitness.html?start=180&amp;usg=__H7Lvikhz82rFcwO6HXfSAg2do-M=&amp;h=416&amp;w=504&amp;sz=55&amp;hl=ar&amp;start=12&amp;tbnid=bHxLPgTHIG4C6M:&amp;tbnh=107&amp;tbnw=130&amp;prev=/images?q=classification+of+mental+disorders&amp;gbv=2&amp;hl=ar&amp;safe=active&amp;sa=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ds.yahoo.com/_ylt=A0WTefP9JOVKVUkBpxKjzbkF/SIG=122k91jjd/EXP=1256617597/**http:/www.mankus.com/images/Schizophrenia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7224" y="285728"/>
            <a:ext cx="707236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</a:t>
            </a:r>
          </a:p>
          <a:p>
            <a:pPr algn="ctr"/>
            <a:r>
              <a:rPr lang="en-US" sz="5400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</a:rPr>
              <a:t>Classification and Etiology of Mental Disorders</a:t>
            </a:r>
          </a:p>
          <a:p>
            <a:pPr algn="ctr"/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Prof. Dr. Elham </a:t>
            </a:r>
            <a:r>
              <a:rPr lang="en-US" sz="36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Fayad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Catatonic type, characterized by: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 hangingPunct="0">
              <a:buNone/>
            </a:pPr>
            <a:r>
              <a:rPr lang="en-GB" dirty="0" smtClean="0"/>
              <a:t>- Motor immobility (waxy flexibility or stupor).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- Extreme negativism or </a:t>
            </a:r>
            <a:r>
              <a:rPr lang="en-GB" dirty="0" err="1" smtClean="0"/>
              <a:t>mutism</a:t>
            </a:r>
            <a:r>
              <a:rPr lang="en-GB" dirty="0" smtClean="0"/>
              <a:t>.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- Bizarre movements or postures.</a:t>
            </a:r>
          </a:p>
          <a:p>
            <a:pPr algn="l" rtl="0" hangingPunct="0">
              <a:buNone/>
            </a:pPr>
            <a:endParaRPr lang="en-US" dirty="0" smtClean="0"/>
          </a:p>
          <a:p>
            <a:pPr algn="l" rtl="0" hangingPunct="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Undifferentiated type:  </a:t>
            </a:r>
          </a:p>
          <a:p>
            <a:pPr algn="just" rtl="0" hangingPunct="0">
              <a:buNone/>
            </a:pPr>
            <a:r>
              <a:rPr lang="en-US" dirty="0" smtClean="0"/>
              <a:t>   A form of schizophrenia that is characterized by a number of schizophrenic symptoms such as delusion(s), disorganized behavior, disorganized speech, flat affect, or hallucinations but does not meet the criteria for any other type of schizophrenia.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/>
          <a:lstStyle/>
          <a:p>
            <a:pPr algn="l" rtl="0"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Residual Type</a:t>
            </a:r>
          </a:p>
          <a:p>
            <a:pPr algn="just" rtl="0">
              <a:buNone/>
            </a:pPr>
            <a:r>
              <a:rPr lang="en-US" sz="2800" b="1" dirty="0" smtClean="0">
                <a:solidFill>
                  <a:schemeClr val="accent2"/>
                </a:solidFill>
              </a:rPr>
              <a:t>  </a:t>
            </a:r>
            <a:r>
              <a:rPr lang="en-US" sz="3200" dirty="0" smtClean="0"/>
              <a:t>If an individual had at least one acute episode of schizophrenia and is now free from prominent positive symptoms, but has some negative symptoms.  </a:t>
            </a:r>
          </a:p>
          <a:p>
            <a:pPr algn="l" rtl="0">
              <a:buNone/>
            </a:pP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IV- Delusional (Paranoid) Disorder: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467600" cy="4873752"/>
          </a:xfrm>
        </p:spPr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</a:rPr>
              <a:t>Characterized by:</a:t>
            </a:r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 hangingPunct="0">
              <a:buNone/>
            </a:pPr>
            <a:r>
              <a:rPr lang="en-GB" sz="3600" dirty="0" smtClean="0"/>
              <a:t>- Non bizarre delusions (based on occasions from real life).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- Functioning is not markedly impaired.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- Behaviour not obviously odd.</a:t>
            </a:r>
            <a:endParaRPr lang="en-US" sz="3600" dirty="0" smtClean="0"/>
          </a:p>
          <a:p>
            <a:pPr algn="l" rtl="0"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V- Mood</a:t>
            </a:r>
            <a:r>
              <a:rPr lang="en-GB" dirty="0" smtClean="0"/>
              <a:t> </a:t>
            </a:r>
            <a:r>
              <a:rPr lang="en-GB" b="1" dirty="0" smtClean="0"/>
              <a:t>Disorder</a:t>
            </a:r>
            <a:r>
              <a:rPr lang="en-GB" b="1" dirty="0" smtClean="0">
                <a:sym typeface="Wingdings" pitchFamily="2" charset="2"/>
              </a:rPr>
              <a:t>(bipolar 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5757874" cy="5259530"/>
          </a:xfrm>
        </p:spPr>
        <p:txBody>
          <a:bodyPr>
            <a:normAutofit/>
          </a:bodyPr>
          <a:lstStyle/>
          <a:p>
            <a:pPr algn="just" rtl="0" hangingPunct="0">
              <a:buNone/>
            </a:pPr>
            <a:r>
              <a:rPr lang="en-US" b="1" dirty="0" smtClean="0"/>
              <a:t>Bipolar disorder causes dramatic mood swings—from overly "high" and/or irritable to sad and hopeless</a:t>
            </a:r>
          </a:p>
          <a:p>
            <a:pPr algn="just" rtl="0" hangingPunct="0">
              <a:buNone/>
            </a:pPr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1- Major depression, characterized by:</a:t>
            </a:r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 rtl="0" hangingPunct="0">
              <a:buNone/>
            </a:pPr>
            <a:r>
              <a:rPr lang="en-GB" b="1" dirty="0" smtClean="0"/>
              <a:t> - Depressed mood.</a:t>
            </a:r>
            <a:endParaRPr lang="en-US" b="1" dirty="0" smtClean="0"/>
          </a:p>
          <a:p>
            <a:pPr algn="just" rtl="0" hangingPunct="0">
              <a:buNone/>
            </a:pPr>
            <a:r>
              <a:rPr lang="en-GB" b="1" dirty="0" smtClean="0"/>
              <a:t> - Diminished interest in all / most activities.</a:t>
            </a:r>
            <a:endParaRPr lang="en-US" b="1" dirty="0" smtClean="0"/>
          </a:p>
          <a:p>
            <a:pPr algn="just" rtl="0" hangingPunct="0">
              <a:buNone/>
            </a:pPr>
            <a:r>
              <a:rPr lang="en-GB" b="1" dirty="0" smtClean="0"/>
              <a:t> </a:t>
            </a:r>
            <a:endParaRPr lang="en-US" dirty="0"/>
          </a:p>
        </p:txBody>
      </p:sp>
      <p:pic>
        <p:nvPicPr>
          <p:cNvPr id="7" name="Picture 2" descr="http://mentalhealthrehab.com/blog/wp-content/uploads/2009/09/Bipolar_disorder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908720"/>
            <a:ext cx="1918534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US" b="1" dirty="0" smtClean="0"/>
              <a:t>Cont.</a:t>
            </a:r>
          </a:p>
          <a:p>
            <a:pPr algn="just" rtl="0" hangingPunct="0">
              <a:buNone/>
            </a:pPr>
            <a:r>
              <a:rPr lang="en-GB" b="1" dirty="0" smtClean="0"/>
              <a:t>-Marked weight loss or gain.</a:t>
            </a:r>
            <a:endParaRPr lang="en-US" b="1" dirty="0" smtClean="0"/>
          </a:p>
          <a:p>
            <a:pPr algn="just" rtl="0" hangingPunct="0">
              <a:buNone/>
            </a:pPr>
            <a:r>
              <a:rPr lang="en-GB" b="1" dirty="0" smtClean="0"/>
              <a:t> -Insomnia or hypersomnia</a:t>
            </a:r>
          </a:p>
          <a:p>
            <a:pPr algn="just" rtl="0" hangingPunct="0">
              <a:buNone/>
            </a:pPr>
            <a:r>
              <a:rPr lang="en-GB" b="1" dirty="0" smtClean="0"/>
              <a:t>-Psychomotor agitation </a:t>
            </a:r>
          </a:p>
          <a:p>
            <a:pPr algn="just" rtl="0" hangingPunct="0">
              <a:buNone/>
            </a:pPr>
            <a:r>
              <a:rPr lang="en-GB" b="1" dirty="0" smtClean="0"/>
              <a:t>  or retardation.</a:t>
            </a:r>
            <a:endParaRPr lang="en-US" b="1" dirty="0" smtClean="0"/>
          </a:p>
          <a:p>
            <a:pPr algn="just" rtl="0" hangingPunct="0">
              <a:buNone/>
            </a:pPr>
            <a:r>
              <a:rPr lang="en-GB" b="1" dirty="0" smtClean="0"/>
              <a:t> -Fatigue or loss of energy.</a:t>
            </a:r>
            <a:endParaRPr lang="ar-SA" b="1" dirty="0" smtClean="0"/>
          </a:p>
          <a:p>
            <a:pPr algn="l" rtl="0" hangingPunct="0">
              <a:buNone/>
            </a:pPr>
            <a:r>
              <a:rPr lang="en-GB" b="1" dirty="0" smtClean="0"/>
              <a:t>- Feelings of worthlessness or guilt.</a:t>
            </a:r>
            <a:endParaRPr lang="en-US" b="1" dirty="0" smtClean="0"/>
          </a:p>
          <a:p>
            <a:pPr algn="l" rtl="0" hangingPunct="0">
              <a:buNone/>
            </a:pPr>
            <a:r>
              <a:rPr lang="en-GB" b="1" dirty="0" smtClean="0"/>
              <a:t> - Suicidal ideation or attempt.</a:t>
            </a:r>
            <a:endParaRPr lang="en-US" b="1" dirty="0" smtClean="0"/>
          </a:p>
          <a:p>
            <a:pPr algn="l" rtl="0" hangingPunct="0">
              <a:buNone/>
            </a:pPr>
            <a:r>
              <a:rPr lang="en-GB" b="1" dirty="0" smtClean="0"/>
              <a:t> - Social / occupational dysfunction.</a:t>
            </a:r>
          </a:p>
          <a:p>
            <a:pPr algn="l" rtl="0" hangingPunct="0">
              <a:buNone/>
            </a:pPr>
            <a:endParaRPr lang="en-GB" b="1" dirty="0" smtClean="0"/>
          </a:p>
          <a:p>
            <a:pPr algn="l" rtl="0" hangingPunct="0">
              <a:buNone/>
            </a:pPr>
            <a:endParaRPr lang="en-US" sz="32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Mania:</a:t>
            </a:r>
            <a:br>
              <a:rPr lang="en-GB" sz="2800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8429684" cy="5402406"/>
          </a:xfrm>
        </p:spPr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US" b="1" dirty="0" smtClean="0"/>
              <a:t>Characteristics of manic episode:</a:t>
            </a:r>
          </a:p>
          <a:p>
            <a:pPr lvl="0" algn="l" rtl="0"/>
            <a:r>
              <a:rPr lang="en-US" sz="2800" dirty="0" smtClean="0"/>
              <a:t>Increased energy, activity, and restlessness. </a:t>
            </a:r>
          </a:p>
          <a:p>
            <a:pPr lvl="0" algn="l" rtl="0"/>
            <a:r>
              <a:rPr lang="en-US" sz="2800" dirty="0" smtClean="0"/>
              <a:t>Excessively "high,"  euphoric mood. </a:t>
            </a:r>
          </a:p>
          <a:p>
            <a:pPr lvl="0" algn="l" rtl="0"/>
            <a:r>
              <a:rPr lang="en-US" sz="2800" dirty="0" smtClean="0"/>
              <a:t>Extreme irritability. </a:t>
            </a:r>
          </a:p>
          <a:p>
            <a:pPr lvl="0" algn="l" rtl="0"/>
            <a:r>
              <a:rPr lang="en-US" sz="2800" dirty="0" smtClean="0"/>
              <a:t>Racing thoughts and talking very fast, jumping from one idea to another. </a:t>
            </a:r>
          </a:p>
          <a:p>
            <a:pPr lvl="0" algn="l" rtl="0"/>
            <a:r>
              <a:rPr lang="en-US" sz="2800" dirty="0" smtClean="0"/>
              <a:t>Distractibility, can't concentrate well. </a:t>
            </a:r>
          </a:p>
          <a:p>
            <a:pPr algn="l" rtl="0" hangingPunct="0">
              <a:buNone/>
            </a:pPr>
            <a:endParaRPr lang="en-GB" sz="28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Cont.,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sz="2800" dirty="0" smtClean="0"/>
              <a:t>Little sleep needed. </a:t>
            </a:r>
          </a:p>
          <a:p>
            <a:pPr lvl="0" algn="l" rtl="0"/>
            <a:r>
              <a:rPr lang="en-US" sz="2800" dirty="0" smtClean="0"/>
              <a:t>Poor judgment. </a:t>
            </a:r>
          </a:p>
          <a:p>
            <a:pPr lvl="0" algn="l" rtl="0"/>
            <a:r>
              <a:rPr lang="en-US" sz="2800" dirty="0" smtClean="0"/>
              <a:t>A lasting period of behavior that is different from usual. </a:t>
            </a:r>
          </a:p>
          <a:p>
            <a:pPr lvl="0" algn="l" rtl="0"/>
            <a:r>
              <a:rPr lang="en-US" sz="2800" dirty="0" smtClean="0"/>
              <a:t>Increased sexual drive. </a:t>
            </a:r>
          </a:p>
          <a:p>
            <a:pPr lvl="0" algn="l" rtl="0"/>
            <a:r>
              <a:rPr lang="en-US" sz="2800" dirty="0" smtClean="0"/>
              <a:t>Abuse of drugs, particularly cocaine, alcohol, and sleeping medications. </a:t>
            </a:r>
          </a:p>
          <a:p>
            <a:pPr lvl="0" algn="l" rtl="0"/>
            <a:r>
              <a:rPr lang="en-US" sz="2800" dirty="0" smtClean="0"/>
              <a:t> Aggressive behavior.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VI- Anxiety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 hangingPunct="0">
              <a:buNone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1- Phobia:</a:t>
            </a:r>
          </a:p>
          <a:p>
            <a:pPr algn="l" rtl="0" hangingPunct="0">
              <a:buNone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Characterized by:</a:t>
            </a:r>
          </a:p>
          <a:p>
            <a:pPr lvl="0" algn="l" rtl="0" hangingPunct="0">
              <a:buNone/>
            </a:pPr>
            <a:r>
              <a:rPr lang="en-GB" dirty="0" smtClean="0"/>
              <a:t>Marked unreasonable fear related to the presence or anticipation of specific object or situation.</a:t>
            </a:r>
            <a:endParaRPr lang="en-US" dirty="0" smtClean="0"/>
          </a:p>
          <a:p>
            <a:pPr lvl="0" algn="l" rtl="0" hangingPunct="0">
              <a:buNone/>
            </a:pPr>
            <a:r>
              <a:rPr lang="en-GB" dirty="0" smtClean="0"/>
              <a:t> High level of anxiety.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6" name="Picture 2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256"/>
            <a:ext cx="3857620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0"/>
            <a:ext cx="600079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 Obsessive Compulsive Disorder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28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Obsessions: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These are recurrent and persistent thoughts. The patient is aware of their oddness but is unable to stop them.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Compulsion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Repetitive</a:t>
            </a:r>
            <a:r>
              <a:rPr lang="en-GB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behaviours (hand washing, ordering) or mental acts (praying, counting) that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patient feel compelled 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do. It usually interferes with patient’s social and occupational functioning.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3- Generalized Anxiety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 hangingPunct="0">
              <a:buNone/>
            </a:pPr>
            <a:r>
              <a:rPr lang="en-GB" sz="3600" dirty="0" smtClean="0"/>
              <a:t>A state of excessive anxiety and worry that person finds it difficult to   control</a:t>
            </a:r>
          </a:p>
          <a:p>
            <a:pPr algn="l" rtl="0" hangingPunct="0">
              <a:buNone/>
            </a:pPr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</a:rPr>
              <a:t>Characterized by:</a:t>
            </a:r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 hangingPunct="0">
              <a:buNone/>
            </a:pPr>
            <a:r>
              <a:rPr lang="en-GB" sz="3600" dirty="0" smtClean="0"/>
              <a:t>  - Restlessness/ irritability.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  - Easy fatigability.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  - Difficult to concentrate.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  - Muscle tension.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  - Sleep disturbance.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  - Social / occupational dysfunction.</a:t>
            </a:r>
            <a:endParaRPr lang="en-US" sz="3600" dirty="0" smtClean="0"/>
          </a:p>
          <a:p>
            <a:pPr rtl="0" hangingPunct="0">
              <a:buNone/>
            </a:pPr>
            <a:endParaRPr lang="en-US" dirty="0" smtClean="0"/>
          </a:p>
        </p:txBody>
      </p:sp>
      <p:pic>
        <p:nvPicPr>
          <p:cNvPr id="4" name="Picture 4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357562"/>
            <a:ext cx="2181225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Objectives: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GB" sz="4000" b="1" dirty="0" smtClean="0"/>
              <a:t>By the end of this session the student should be able to:</a:t>
            </a:r>
            <a:endParaRPr lang="en-US" sz="4000" dirty="0" smtClean="0"/>
          </a:p>
          <a:p>
            <a:pPr algn="l" rtl="0" hangingPunct="0">
              <a:buNone/>
            </a:pPr>
            <a:r>
              <a:rPr lang="en-GB" sz="4000" dirty="0" smtClean="0"/>
              <a:t>1- Classify the most common mental disorders.</a:t>
            </a:r>
            <a:endParaRPr lang="en-US" sz="4000" dirty="0" smtClean="0"/>
          </a:p>
          <a:p>
            <a:pPr algn="l" rtl="0" hangingPunct="0">
              <a:buNone/>
            </a:pPr>
            <a:r>
              <a:rPr lang="en-GB" sz="4000" dirty="0" smtClean="0"/>
              <a:t>2- Discuss the </a:t>
            </a:r>
            <a:r>
              <a:rPr lang="en-GB" sz="4000" dirty="0" err="1" smtClean="0"/>
              <a:t>etiology</a:t>
            </a:r>
            <a:r>
              <a:rPr lang="en-GB" sz="4000" dirty="0" smtClean="0"/>
              <a:t> of mental disorders.</a:t>
            </a:r>
            <a:endParaRPr lang="en-US" sz="4000" dirty="0" smtClean="0"/>
          </a:p>
          <a:p>
            <a:pPr algn="l" rtl="0">
              <a:buNone/>
            </a:pP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VII- Somatoform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GB" sz="3200" b="1" dirty="0" smtClean="0">
                <a:solidFill>
                  <a:schemeClr val="accent1">
                    <a:lumMod val="50000"/>
                  </a:schemeClr>
                </a:solidFill>
              </a:rPr>
              <a:t>1- Somatization disorder:</a:t>
            </a:r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 hangingPunct="0"/>
            <a:r>
              <a:rPr lang="en-GB" sz="3200" dirty="0" smtClean="0"/>
              <a:t>Characterized by a history of many physical complaints for several years resulting in doctor shopping and impairment in social/ occupational functioning. Complaints include multiple pain symptoms (headache,              backache,….etc.).</a:t>
            </a:r>
            <a:r>
              <a:rPr lang="en-US" sz="3200" dirty="0" smtClean="0"/>
              <a:t> </a:t>
            </a:r>
          </a:p>
          <a:p>
            <a:pPr algn="l"/>
            <a:endParaRPr lang="en-US" sz="3200" dirty="0"/>
          </a:p>
        </p:txBody>
      </p:sp>
      <p:pic>
        <p:nvPicPr>
          <p:cNvPr id="4" name="Picture 2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216" y="548680"/>
            <a:ext cx="2143140" cy="1457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6257940" cy="4857784"/>
          </a:xfrm>
        </p:spPr>
        <p:txBody>
          <a:bodyPr>
            <a:normAutofit fontScale="90000"/>
          </a:bodyPr>
          <a:lstStyle/>
          <a:p>
            <a:pPr rtl="0" hangingPunct="0"/>
            <a:r>
              <a:rPr lang="en-GB" sz="3200" dirty="0" smtClean="0"/>
              <a:t>2- </a:t>
            </a:r>
            <a: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  <a:t>Conversion disorder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Characterized by</a:t>
            </a:r>
            <a:b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3200" dirty="0" smtClean="0"/>
              <a:t> </a:t>
            </a:r>
            <a:r>
              <a:rPr lang="en-GB" sz="3200" b="1" dirty="0" smtClean="0"/>
              <a:t>motor or sensory affection that is preceded by a psychological conflict or stressor. </a:t>
            </a:r>
            <a:br>
              <a:rPr lang="en-GB" sz="3200" b="1" dirty="0" smtClean="0"/>
            </a:br>
            <a:r>
              <a:rPr lang="en-GB" sz="3200" b="1" dirty="0" smtClean="0"/>
              <a:t>The symptom is unconsciously produced and cannot be explained on medical/ organic basis.</a:t>
            </a:r>
            <a:r>
              <a:rPr lang="ar-SA" sz="3200" b="1" dirty="0" smtClean="0"/>
              <a:t/>
            </a:r>
            <a:br>
              <a:rPr lang="ar-SA" sz="3200" b="1" dirty="0" smtClean="0"/>
            </a:b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46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142976" y="571480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/>
              <a:t>VIII- Dissociative Disorders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VIII- Dissociative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4873752"/>
          </a:xfrm>
        </p:spPr>
        <p:txBody>
          <a:bodyPr>
            <a:normAutofit fontScale="92500" lnSpcReduction="10000"/>
          </a:bodyPr>
          <a:lstStyle/>
          <a:p>
            <a:pPr algn="just" rtl="0" hangingPunct="0"/>
            <a:r>
              <a:rPr lang="en-GB" sz="2600" b="1" dirty="0" smtClean="0">
                <a:solidFill>
                  <a:schemeClr val="accent2">
                    <a:lumMod val="50000"/>
                  </a:schemeClr>
                </a:solidFill>
              </a:rPr>
              <a:t>1- Dissociative amnesia</a:t>
            </a:r>
            <a:r>
              <a:rPr lang="en-GB" dirty="0" smtClean="0"/>
              <a:t>:</a:t>
            </a:r>
            <a:endParaRPr lang="en-US" dirty="0" smtClean="0"/>
          </a:p>
          <a:p>
            <a:pPr algn="just" rtl="0" hangingPunct="0">
              <a:buNone/>
            </a:pPr>
            <a:r>
              <a:rPr lang="en-GB" b="1" dirty="0" smtClean="0"/>
              <a:t>   Episodes of inability to remember some personal information, usually of stressful nature, that cannot be explained organically.</a:t>
            </a:r>
            <a:endParaRPr lang="en-US" b="1" dirty="0" smtClean="0"/>
          </a:p>
          <a:p>
            <a:pPr algn="just" rtl="0" hangingPunct="0">
              <a:buNone/>
            </a:pPr>
            <a:endParaRPr lang="en-US" dirty="0" smtClean="0"/>
          </a:p>
          <a:p>
            <a:pPr algn="just" rtl="0" hangingPunct="0">
              <a:buNone/>
            </a:pPr>
            <a:r>
              <a:rPr lang="en-GB" sz="2600" b="1" dirty="0" smtClean="0">
                <a:solidFill>
                  <a:schemeClr val="accent2">
                    <a:lumMod val="50000"/>
                  </a:schemeClr>
                </a:solidFill>
              </a:rPr>
              <a:t>  2- Dissociative fugue:</a:t>
            </a:r>
            <a:endParaRPr lang="en-US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 rtl="0" hangingPunct="0"/>
            <a:r>
              <a:rPr lang="en-GB" b="1" dirty="0" smtClean="0"/>
              <a:t>A sudden unexpected travel away from home or work, with inability to recall one past.  </a:t>
            </a:r>
          </a:p>
          <a:p>
            <a:pPr algn="just" rtl="0" hangingPunct="0">
              <a:buNone/>
            </a:pPr>
            <a:endParaRPr lang="en-US" dirty="0" smtClean="0"/>
          </a:p>
          <a:p>
            <a:pPr algn="just" rtl="0" hangingPunct="0"/>
            <a:r>
              <a:rPr lang="en-GB" sz="2600" b="1" dirty="0" smtClean="0">
                <a:solidFill>
                  <a:schemeClr val="accent2">
                    <a:lumMod val="50000"/>
                  </a:schemeClr>
                </a:solidFill>
              </a:rPr>
              <a:t>3- Dissociative identity disorders (multiple personality disorder): </a:t>
            </a:r>
          </a:p>
          <a:p>
            <a:pPr algn="just" rtl="0" hangingPunct="0">
              <a:buNone/>
            </a:pPr>
            <a:r>
              <a:rPr lang="en-GB" b="1" dirty="0" smtClean="0"/>
              <a:t>    The presence of two or more personality states that control person’s behaviour alternately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IX- Personality Disorders: (raring)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071546"/>
          <a:ext cx="7467600" cy="5402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 lvl="0" algn="l" rtl="0" hangingPunct="0">
              <a:buNone/>
            </a:pP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Paranoid personality disorder</a:t>
            </a:r>
            <a:r>
              <a:rPr lang="en-GB" b="1" dirty="0" smtClean="0"/>
              <a:t>:</a:t>
            </a:r>
          </a:p>
          <a:p>
            <a:pPr lvl="0" algn="l" rtl="0" hangingPunct="0">
              <a:buNone/>
            </a:pPr>
            <a:endParaRPr lang="en-US" b="1" dirty="0" smtClean="0"/>
          </a:p>
          <a:p>
            <a:pPr algn="l" rtl="0" hangingPunct="0">
              <a:buNone/>
            </a:pPr>
            <a:r>
              <a:rPr lang="en-GB" b="1" dirty="0" smtClean="0"/>
              <a:t>A personality characterized by excessive </a:t>
            </a:r>
            <a:r>
              <a:rPr lang="en-GB" b="1" dirty="0" smtClean="0">
                <a:solidFill>
                  <a:srgbClr val="FF0000"/>
                </a:solidFill>
              </a:rPr>
              <a:t>distrust</a:t>
            </a:r>
            <a:r>
              <a:rPr lang="en-GB" b="1" dirty="0" smtClean="0"/>
              <a:t> and </a:t>
            </a:r>
            <a:r>
              <a:rPr lang="en-GB" b="1" dirty="0" smtClean="0">
                <a:solidFill>
                  <a:srgbClr val="FF0000"/>
                </a:solidFill>
              </a:rPr>
              <a:t>suspiciousness </a:t>
            </a:r>
            <a:r>
              <a:rPr lang="en-GB" b="1" dirty="0" smtClean="0"/>
              <a:t>of others without sufficient basis or justification.</a:t>
            </a:r>
          </a:p>
          <a:p>
            <a:pPr algn="l" rtl="0" hangingPunct="0">
              <a:buNone/>
            </a:pPr>
            <a:endParaRPr lang="en-US" b="1" dirty="0" smtClean="0"/>
          </a:p>
          <a:p>
            <a:pPr lvl="0" algn="l" rtl="0" hangingPunct="0">
              <a:buNone/>
            </a:pP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Schizoid personality disorder:</a:t>
            </a: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 hangingPunct="0">
              <a:buNone/>
            </a:pPr>
            <a:r>
              <a:rPr lang="en-GB" b="1" dirty="0" smtClean="0"/>
              <a:t>A personality extensively </a:t>
            </a:r>
            <a:r>
              <a:rPr lang="en-GB" b="1" dirty="0" smtClean="0">
                <a:solidFill>
                  <a:srgbClr val="FF0000"/>
                </a:solidFill>
              </a:rPr>
              <a:t>detached</a:t>
            </a:r>
            <a:r>
              <a:rPr lang="en-GB" b="1" dirty="0" smtClean="0"/>
              <a:t> from social relationship, and has restricted range of expression of emotion.</a:t>
            </a:r>
            <a:endParaRPr lang="en-US" b="1" dirty="0" smtClean="0"/>
          </a:p>
          <a:p>
            <a:pPr algn="l"/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 lvl="0" algn="l" rtl="0" hangingPunct="0"/>
            <a:r>
              <a:rPr lang="en-GB" sz="2800" b="1" dirty="0" smtClean="0">
                <a:solidFill>
                  <a:schemeClr val="accent3">
                    <a:lumMod val="75000"/>
                  </a:schemeClr>
                </a:solidFill>
              </a:rPr>
              <a:t>Antisocial personality disorder (psychopathic):</a:t>
            </a:r>
            <a:endParaRPr 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 hangingPunct="0">
              <a:buNone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A personality characterized by</a:t>
            </a:r>
          </a:p>
          <a:p>
            <a:pPr algn="l" rtl="0" hangingPunct="0">
              <a:buNone/>
            </a:pPr>
            <a:r>
              <a:rPr lang="en-GB" dirty="0" smtClean="0"/>
              <a:t>   </a:t>
            </a:r>
            <a:r>
              <a:rPr lang="en-GB" dirty="0" smtClean="0">
                <a:solidFill>
                  <a:srgbClr val="FF0000"/>
                </a:solidFill>
              </a:rPr>
              <a:t>impulsivity, aggressiveness, irresponsibility</a:t>
            </a:r>
            <a:r>
              <a:rPr lang="en-GB" dirty="0" smtClean="0"/>
              <a:t>, unreliability and failure to conform to social norms, as well as a </a:t>
            </a:r>
            <a:r>
              <a:rPr lang="en-GB" dirty="0" smtClean="0">
                <a:solidFill>
                  <a:srgbClr val="FF0000"/>
                </a:solidFill>
              </a:rPr>
              <a:t>failure to feel guilty </a:t>
            </a:r>
            <a:r>
              <a:rPr lang="en-GB" dirty="0" smtClean="0"/>
              <a:t>about his misbehaving.</a:t>
            </a:r>
          </a:p>
          <a:p>
            <a:pPr algn="l" rtl="0" hangingPunct="0">
              <a:buNone/>
            </a:pPr>
            <a:endParaRPr lang="en-US" dirty="0" smtClean="0"/>
          </a:p>
          <a:p>
            <a:pPr lvl="0" algn="l" rtl="0" hangingPunct="0"/>
            <a:r>
              <a:rPr lang="en-GB" sz="2800" b="1" dirty="0" smtClean="0">
                <a:solidFill>
                  <a:schemeClr val="accent3">
                    <a:lumMod val="75000"/>
                  </a:schemeClr>
                </a:solidFill>
              </a:rPr>
              <a:t>Histrionic personality disorder</a:t>
            </a:r>
            <a:r>
              <a:rPr lang="en-GB" dirty="0" smtClean="0"/>
              <a:t>:</a:t>
            </a:r>
            <a:endParaRPr lang="en-US" dirty="0" smtClean="0"/>
          </a:p>
          <a:p>
            <a:pPr algn="l">
              <a:buNone/>
            </a:pPr>
            <a:r>
              <a:rPr lang="en-GB" dirty="0" smtClean="0"/>
              <a:t>A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personality characterized by</a:t>
            </a:r>
          </a:p>
          <a:p>
            <a:pPr algn="l">
              <a:buNone/>
            </a:pPr>
            <a:r>
              <a:rPr lang="en-GB" dirty="0" smtClean="0"/>
              <a:t> excessive emotionality, </a:t>
            </a:r>
            <a:r>
              <a:rPr lang="en-GB" dirty="0" smtClean="0">
                <a:solidFill>
                  <a:srgbClr val="FF0000"/>
                </a:solidFill>
              </a:rPr>
              <a:t>attention seeking </a:t>
            </a:r>
            <a:r>
              <a:rPr lang="en-GB" dirty="0" smtClean="0"/>
              <a:t>and </a:t>
            </a:r>
            <a:endParaRPr lang="ar-SA" dirty="0" smtClean="0"/>
          </a:p>
          <a:p>
            <a:pPr algn="l">
              <a:buNone/>
            </a:pPr>
            <a:r>
              <a:rPr lang="en-GB" dirty="0" smtClean="0"/>
              <a:t>suggestibility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Obsessive-compulsive personality disorder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A personality characterized by</a:t>
            </a: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GB" dirty="0" smtClean="0"/>
              <a:t> preoccupation with </a:t>
            </a:r>
            <a:r>
              <a:rPr lang="en-GB" dirty="0" smtClean="0">
                <a:solidFill>
                  <a:srgbClr val="FF0000"/>
                </a:solidFill>
              </a:rPr>
              <a:t>orderliness</a:t>
            </a:r>
            <a:endParaRPr lang="ar-SA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GB" dirty="0" smtClean="0">
                <a:solidFill>
                  <a:srgbClr val="FF0000"/>
                </a:solidFill>
              </a:rPr>
              <a:t> perfectionism </a:t>
            </a:r>
            <a:r>
              <a:rPr lang="en-GB" dirty="0" smtClean="0"/>
              <a:t>and mental and interpersonal control instead of being flexible</a:t>
            </a:r>
            <a:endParaRPr lang="ar-SA" dirty="0" smtClean="0"/>
          </a:p>
          <a:p>
            <a:pPr algn="l">
              <a:buNone/>
            </a:pPr>
            <a:r>
              <a:rPr lang="en-GB" dirty="0" smtClean="0"/>
              <a:t>open and efficient.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26721629"/>
              </p:ext>
            </p:extLst>
          </p:nvPr>
        </p:nvGraphicFramePr>
        <p:xfrm>
          <a:off x="457200" y="642918"/>
          <a:ext cx="7467600" cy="5830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- Predisposing Factors: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/>
          <a:lstStyle/>
          <a:p>
            <a:pPr algn="l" rtl="0" hangingPunct="0">
              <a:buNone/>
            </a:pPr>
            <a:endParaRPr lang="en-US" dirty="0" smtClean="0"/>
          </a:p>
          <a:p>
            <a:pPr algn="l" rtl="0" hangingPunct="0"/>
            <a:r>
              <a:rPr lang="en-GB" b="1" dirty="0" smtClean="0"/>
              <a:t>1- Genetic predisposition: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a</a:t>
            </a: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) Faulty genes </a:t>
            </a:r>
            <a:r>
              <a:rPr lang="en-GB" dirty="0" smtClean="0"/>
              <a:t>may result in some mental disorders (mongolism) a common form of mental retardation, or degenerative disorder of the central nervous system.</a:t>
            </a:r>
          </a:p>
          <a:p>
            <a:pPr algn="l" rtl="0" hangingPunct="0">
              <a:buNone/>
            </a:pP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 b) Genetic transmission has been reported in studies of bipolar depressive disorder).</a:t>
            </a: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Out lines: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 hangingPunct="0">
              <a:buNone/>
            </a:pPr>
            <a:r>
              <a:rPr lang="en-GB" sz="4400" dirty="0" smtClean="0"/>
              <a:t>1- Classification of mental disorders.</a:t>
            </a:r>
            <a:endParaRPr lang="en-US" sz="4400" dirty="0" smtClean="0"/>
          </a:p>
          <a:p>
            <a:pPr algn="l" rtl="0" hangingPunct="0">
              <a:buNone/>
            </a:pPr>
            <a:r>
              <a:rPr lang="en-GB" sz="4400" dirty="0" smtClean="0"/>
              <a:t>2- Aetiology of mental disorders.</a:t>
            </a:r>
            <a:endParaRPr lang="en-US" sz="4400" dirty="0" smtClean="0"/>
          </a:p>
          <a:p>
            <a:pPr algn="l" rtl="0" hangingPunct="0">
              <a:buNone/>
            </a:pPr>
            <a:r>
              <a:rPr lang="en-GB" sz="4400" dirty="0" smtClean="0"/>
              <a:t> </a:t>
            </a:r>
            <a:endParaRPr lang="en-US" sz="4400" dirty="0" smtClean="0"/>
          </a:p>
          <a:p>
            <a:pPr algn="l">
              <a:buNone/>
            </a:pP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2- Constitutional factors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l" rtl="0" hangingPunct="0">
              <a:buNone/>
            </a:pPr>
            <a:r>
              <a:rPr lang="en-GB" sz="2800" dirty="0" smtClean="0"/>
              <a:t>Having a congenital defect that is not accepted by the per later to mental health problems.</a:t>
            </a:r>
            <a:endParaRPr lang="en-US" sz="2800" dirty="0" smtClean="0"/>
          </a:p>
          <a:p>
            <a:pPr lvl="0" algn="l" rtl="0" hangingPunct="0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The newborn reaction pattern or temperament </a:t>
            </a:r>
            <a:r>
              <a:rPr lang="en-GB" sz="2800" dirty="0" smtClean="0"/>
              <a:t>can influence infant reaction to affect his mental health later.</a:t>
            </a:r>
            <a:endParaRPr lang="en-US" sz="2800" dirty="0" smtClean="0"/>
          </a:p>
          <a:p>
            <a:pPr algn="l" rtl="0" hangingPunct="0">
              <a:buNone/>
            </a:pPr>
            <a:r>
              <a:rPr lang="en-GB" sz="2800" dirty="0" smtClean="0"/>
              <a:t> </a:t>
            </a:r>
            <a:endParaRPr lang="en-US" sz="2800" dirty="0" smtClean="0"/>
          </a:p>
          <a:p>
            <a:pPr algn="l">
              <a:buNone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Group membership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 rtl="0" hangingPunct="0">
              <a:buNone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Sex:</a:t>
            </a:r>
            <a:r>
              <a:rPr lang="en-GB" dirty="0" smtClean="0"/>
              <a:t> Affective disorders, anxiety disorders, somatisation are more frequently diagnosed in women.</a:t>
            </a:r>
            <a:endParaRPr lang="en-US" dirty="0" smtClean="0"/>
          </a:p>
          <a:p>
            <a:pPr lvl="0" algn="l" rtl="0" hangingPunct="0">
              <a:buNone/>
            </a:pP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Age:</a:t>
            </a:r>
            <a:r>
              <a:rPr lang="en-GB" dirty="0" smtClean="0"/>
              <a:t> Certain periods of life are considered of special vulnerable middle age, old age.</a:t>
            </a:r>
            <a:endParaRPr lang="en-US" dirty="0" smtClean="0"/>
          </a:p>
          <a:p>
            <a:pPr algn="l"/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Economic status</a:t>
            </a:r>
            <a:r>
              <a:rPr lang="en-GB" dirty="0" smtClean="0"/>
              <a:t>: A correlation between low economics of a number of mental disorders is found e.g. poverty, malnutrition, inadequate prenatal care and /or disorganized risk factors that predispose to mental illness.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Early deprivation</a:t>
            </a:r>
            <a:endParaRPr lang="ar-SA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 lnSpcReduction="10000"/>
          </a:bodyPr>
          <a:lstStyle/>
          <a:p>
            <a:pPr lvl="0" algn="l" rtl="0" hangingPunct="0">
              <a:buNone/>
            </a:pP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 algn="l" rtl="0" hangingPunct="0">
              <a:buNone/>
            </a:pPr>
            <a:r>
              <a:rPr lang="en-GB" sz="3200" dirty="0" smtClean="0">
                <a:solidFill>
                  <a:schemeClr val="accent3">
                    <a:lumMod val="75000"/>
                  </a:schemeClr>
                </a:solidFill>
              </a:rPr>
              <a:t>Food deprivation </a:t>
            </a:r>
            <a:r>
              <a:rPr lang="en-GB" sz="3200" dirty="0" smtClean="0"/>
              <a:t>will lead to chronic malnutrition leading to retarded physical and mental growth and lowered resistance to external stress.</a:t>
            </a:r>
          </a:p>
          <a:p>
            <a:pPr lvl="0" algn="l" rtl="0" hangingPunct="0">
              <a:buNone/>
            </a:pPr>
            <a:endParaRPr lang="en-US" sz="3200" dirty="0" smtClean="0"/>
          </a:p>
          <a:p>
            <a:pPr algn="l">
              <a:buNone/>
            </a:pPr>
            <a:r>
              <a:rPr lang="en-GB" sz="3200" dirty="0" smtClean="0">
                <a:solidFill>
                  <a:schemeClr val="accent3">
                    <a:lumMod val="75000"/>
                  </a:schemeClr>
                </a:solidFill>
              </a:rPr>
              <a:t>Deprivation from human contact </a:t>
            </a:r>
            <a:r>
              <a:rPr lang="en-GB" sz="3200" dirty="0" smtClean="0"/>
              <a:t>in infancy and early childhood can lead to chronic defects in cognitive and social functioning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II- Precipitating Factors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 hangingPunct="0">
              <a:buNone/>
            </a:pPr>
            <a:r>
              <a:rPr lang="en-GB" sz="2800" dirty="0" smtClean="0"/>
              <a:t>These are factors that directly preceded the occurrence of mental illness. They include:</a:t>
            </a:r>
            <a:endParaRPr lang="en-US" sz="2800" dirty="0" smtClean="0"/>
          </a:p>
          <a:p>
            <a:pPr lvl="0" algn="l" rtl="0" hangingPunct="0"/>
            <a:r>
              <a:rPr lang="en-GB" sz="2800" b="1" dirty="0" smtClean="0"/>
              <a:t>Psychosocial stressors: </a:t>
            </a:r>
            <a:endParaRPr lang="en-US" sz="2800" dirty="0" smtClean="0"/>
          </a:p>
          <a:p>
            <a:pPr lvl="0" algn="l" rtl="0" hangingPunct="0">
              <a:buNone/>
            </a:pPr>
            <a:r>
              <a:rPr lang="en-GB" sz="2800" dirty="0" smtClean="0"/>
              <a:t>Family events e.g. separation, death, etc.</a:t>
            </a:r>
            <a:endParaRPr lang="en-US" sz="2800" dirty="0" smtClean="0"/>
          </a:p>
          <a:p>
            <a:pPr lvl="0" algn="l" rtl="0" hangingPunct="0">
              <a:buNone/>
            </a:pPr>
            <a:r>
              <a:rPr lang="en-GB" sz="2800" dirty="0" smtClean="0"/>
              <a:t>Interpersonal difficulties (neighbours, friends).</a:t>
            </a:r>
            <a:endParaRPr lang="en-US" sz="2800" dirty="0" smtClean="0"/>
          </a:p>
          <a:p>
            <a:pPr lvl="0" algn="l" rtl="0" hangingPunct="0">
              <a:buNone/>
            </a:pPr>
            <a:r>
              <a:rPr lang="en-GB" sz="2800" dirty="0" smtClean="0"/>
              <a:t>Change in living circumstances (immigration).</a:t>
            </a:r>
            <a:endParaRPr lang="en-US" sz="2800" dirty="0" smtClean="0"/>
          </a:p>
          <a:p>
            <a:pPr lvl="0" algn="l" rtl="0" hangingPunct="0">
              <a:buNone/>
            </a:pPr>
            <a:r>
              <a:rPr lang="en-GB" sz="2800" dirty="0" smtClean="0"/>
              <a:t>Financial losses.</a:t>
            </a:r>
            <a:endParaRPr lang="en-US" sz="2800" dirty="0" smtClean="0"/>
          </a:p>
          <a:p>
            <a:pPr lvl="0" algn="l" rtl="0" hangingPunct="0">
              <a:buNone/>
            </a:pPr>
            <a:r>
              <a:rPr lang="en-GB" sz="2800" dirty="0" smtClean="0"/>
              <a:t>Occupational stresses.</a:t>
            </a:r>
            <a:endParaRPr lang="en-US" sz="2800" dirty="0" smtClean="0"/>
          </a:p>
          <a:p>
            <a:pPr rtl="0" hangingPunct="0"/>
            <a:r>
              <a:rPr lang="en-GB" dirty="0" smtClean="0"/>
              <a:t> 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Physical illness/handicap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5257800"/>
          </a:xfrm>
        </p:spPr>
        <p:txBody>
          <a:bodyPr/>
          <a:lstStyle/>
          <a:p>
            <a:pPr lvl="0" algn="l" rtl="0" hangingPunct="0"/>
            <a:r>
              <a:rPr lang="en-GB" b="1" dirty="0" smtClean="0"/>
              <a:t>Distortion of body image (mastectomy) may disturb self concept and create negative feelings.</a:t>
            </a:r>
            <a:endParaRPr lang="en-US" b="1" dirty="0" smtClean="0"/>
          </a:p>
          <a:p>
            <a:pPr lvl="0" algn="l" rtl="0" hangingPunct="0"/>
            <a:r>
              <a:rPr lang="en-GB" b="1" dirty="0" smtClean="0"/>
              <a:t>Handicap may lead to feelings of helplessness, resentment and/ or depression.</a:t>
            </a:r>
            <a:endParaRPr lang="en-US" b="1" dirty="0" smtClean="0"/>
          </a:p>
          <a:p>
            <a:pPr lvl="0" algn="l" rtl="0" hangingPunct="0"/>
            <a:r>
              <a:rPr lang="en-GB" b="1" dirty="0" smtClean="0"/>
              <a:t>Toxins (internally /externally induced) may lead to organic mental disorders (delirium).</a:t>
            </a:r>
            <a:endParaRPr lang="en-US" b="1" dirty="0" smtClean="0"/>
          </a:p>
          <a:p>
            <a:pPr lvl="0" algn="l" rtl="0" hangingPunct="0"/>
            <a:r>
              <a:rPr lang="en-GB" b="1" dirty="0" smtClean="0"/>
              <a:t>Disease like syphilis, encephalitis, AIDS may produce mental symptoms (dementia).</a:t>
            </a:r>
            <a:endParaRPr lang="en-US" b="1" dirty="0" smtClean="0"/>
          </a:p>
          <a:p>
            <a:pPr algn="l"/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smtClean="0"/>
              <a:t>Deprivation/ Deficiencies: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043890" cy="5116654"/>
          </a:xfrm>
        </p:spPr>
        <p:txBody>
          <a:bodyPr>
            <a:normAutofit/>
          </a:bodyPr>
          <a:lstStyle/>
          <a:p>
            <a:pPr lvl="0" algn="l" rtl="0" hangingPunct="0"/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Dietary deficiencies </a:t>
            </a:r>
            <a:r>
              <a:rPr lang="en-GB" sz="2800" b="1" dirty="0" smtClean="0"/>
              <a:t>may lead to symptoms of mental disorder (dementia).</a:t>
            </a:r>
            <a:endParaRPr lang="en-US" sz="2800" b="1" dirty="0" smtClean="0"/>
          </a:p>
          <a:p>
            <a:pPr lvl="0" algn="l" rtl="0" hangingPunct="0"/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Sensory deprivation </a:t>
            </a:r>
            <a:r>
              <a:rPr lang="en-GB" sz="2800" b="1" dirty="0" smtClean="0"/>
              <a:t>may lead to hallucinations.</a:t>
            </a:r>
            <a:endParaRPr lang="en-US" sz="2800" b="1" dirty="0" smtClean="0"/>
          </a:p>
          <a:p>
            <a:pPr lvl="0" algn="l" rtl="0" hangingPunct="0"/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Deprivation of sleep </a:t>
            </a:r>
            <a:r>
              <a:rPr lang="en-GB" sz="2800" b="1" dirty="0" smtClean="0"/>
              <a:t>will lead to temporary mental and personality changes.</a:t>
            </a:r>
            <a:endParaRPr lang="en-US" sz="2800" b="1" dirty="0" smtClean="0"/>
          </a:p>
          <a:p>
            <a:pPr lvl="0" algn="l" rtl="0" hangingPunct="0"/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Deprivation of </a:t>
            </a:r>
            <a:r>
              <a:rPr lang="en-GB" sz="2800" b="1" dirty="0" smtClean="0"/>
              <a:t>sunlight may trigger depression in predisposed persons.</a:t>
            </a:r>
            <a:endParaRPr lang="en-US" sz="2800" b="1" dirty="0" smtClean="0"/>
          </a:p>
          <a:p>
            <a:pPr algn="l"/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smtClean="0">
                <a:solidFill>
                  <a:schemeClr val="tx1"/>
                </a:solidFill>
              </a:rPr>
              <a:t>Disasters: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29642" cy="4873752"/>
          </a:xfrm>
        </p:spPr>
        <p:txBody>
          <a:bodyPr/>
          <a:lstStyle/>
          <a:p>
            <a:pPr rtl="0" hangingPunct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algn="l" rtl="0" hangingPunct="0">
              <a:buNone/>
            </a:pPr>
            <a:r>
              <a:rPr lang="en-GB" sz="3600" dirty="0" smtClean="0"/>
              <a:t>  Most people experience either short or long term reactions to disasters like accidents, fires, earthquakes and wars.</a:t>
            </a:r>
            <a:endParaRPr lang="en-US" sz="3600" dirty="0" smtClean="0"/>
          </a:p>
          <a:p>
            <a:pPr algn="l">
              <a:buNone/>
            </a:pP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43042" y="1000108"/>
            <a:ext cx="4572031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 rtl="0" hangingPunct="0">
              <a:buNone/>
            </a:pPr>
            <a:r>
              <a:rPr lang="en-GB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  <a:endParaRPr lang="en-US" sz="3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96732"/>
            <a:ext cx="7467600" cy="448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14282" y="571480"/>
          <a:ext cx="835824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4757742" cy="1071570"/>
          </a:xfrm>
        </p:spPr>
        <p:txBody>
          <a:bodyPr>
            <a:noAutofit/>
          </a:bodyPr>
          <a:lstStyle/>
          <a:p>
            <a:pPr algn="r" rtl="0"/>
            <a:r>
              <a:rPr lang="en-US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Organic mental disorders: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endParaRPr lang="ar-SA" sz="36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GB" sz="3600" b="1" dirty="0" smtClean="0"/>
              <a:t>Organic causation could be chronic or acute.</a:t>
            </a:r>
          </a:p>
          <a:p>
            <a:pPr algn="l" rtl="0">
              <a:buNone/>
            </a:pPr>
            <a:r>
              <a:rPr lang="en-GB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1- Delirium</a:t>
            </a:r>
          </a:p>
          <a:p>
            <a:pPr algn="l" rtl="0" hangingPunct="0">
              <a:buNone/>
            </a:pPr>
            <a:r>
              <a:rPr lang="en-GB" sz="3600" b="1" dirty="0" smtClean="0"/>
              <a:t>Main symptoms: 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- Disturbance of consciousness.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- Disturbance in memory, orientation and perception.</a:t>
            </a:r>
            <a:endParaRPr lang="en-US" sz="3600" dirty="0" smtClean="0"/>
          </a:p>
          <a:p>
            <a:pPr algn="l" rtl="0" hangingPunct="0">
              <a:buNone/>
            </a:pPr>
            <a:r>
              <a:rPr lang="en-GB" sz="3600" dirty="0" smtClean="0"/>
              <a:t>- Acute onset.</a:t>
            </a:r>
            <a:endParaRPr lang="en-US" sz="3600" dirty="0" smtClean="0"/>
          </a:p>
          <a:p>
            <a:pPr algn="l" rtl="0">
              <a:buNone/>
            </a:pPr>
            <a:endParaRPr lang="ar-SA" sz="3600" b="1" dirty="0"/>
          </a:p>
        </p:txBody>
      </p:sp>
      <p:pic>
        <p:nvPicPr>
          <p:cNvPr id="4" name="Picture 2" descr="http://t3.gstatic.com/images?q=tbn:bHxLPgTHIG4C6M:http://buckeyepsych.files.wordpress.com/2009/07/alz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0"/>
            <a:ext cx="2357454" cy="1742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en-GB" b="1" dirty="0" smtClean="0"/>
              <a:t>Dementia: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714348" y="1600200"/>
            <a:ext cx="7715304" cy="4873752"/>
          </a:xfrm>
        </p:spPr>
        <p:txBody>
          <a:bodyPr/>
          <a:lstStyle/>
          <a:p>
            <a:pPr rtl="0" hangingPunct="0">
              <a:buNone/>
            </a:pPr>
            <a:r>
              <a:rPr lang="en-US" dirty="0" smtClean="0"/>
              <a:t> </a:t>
            </a:r>
          </a:p>
          <a:p>
            <a:pPr algn="l" rtl="0" hangingPunct="0">
              <a:buNone/>
            </a:pPr>
            <a:r>
              <a:rPr lang="en-GB" sz="3200" b="1" dirty="0" smtClean="0"/>
              <a:t>Main symptoms:</a:t>
            </a:r>
            <a:endParaRPr lang="en-US" sz="3200" dirty="0" smtClean="0"/>
          </a:p>
          <a:p>
            <a:pPr algn="l" rtl="0" hangingPunct="0">
              <a:buNone/>
            </a:pPr>
            <a:r>
              <a:rPr lang="en-GB" sz="3200" dirty="0" smtClean="0"/>
              <a:t>- Memory disturbance.</a:t>
            </a:r>
            <a:endParaRPr lang="en-US" sz="3200" dirty="0" smtClean="0"/>
          </a:p>
          <a:p>
            <a:pPr algn="l" rtl="0" hangingPunct="0">
              <a:buNone/>
            </a:pPr>
            <a:r>
              <a:rPr lang="en-GB" sz="3200" dirty="0" smtClean="0"/>
              <a:t>- Language disturbance.</a:t>
            </a:r>
            <a:endParaRPr lang="en-US" sz="3200" dirty="0" smtClean="0"/>
          </a:p>
          <a:p>
            <a:pPr algn="l" rtl="0" hangingPunct="0">
              <a:buNone/>
            </a:pPr>
            <a:r>
              <a:rPr lang="en-GB" sz="3200" dirty="0" smtClean="0"/>
              <a:t>- Impairment of social/ occupational functioning.</a:t>
            </a:r>
            <a:endParaRPr lang="en-US" sz="3200" dirty="0" smtClean="0"/>
          </a:p>
          <a:p>
            <a:pPr algn="l" rtl="0">
              <a:buNone/>
            </a:pPr>
            <a:r>
              <a:rPr lang="en-GB" sz="3200" dirty="0" smtClean="0"/>
              <a:t>- Gradual onset and continuing decline</a:t>
            </a:r>
            <a:endParaRPr lang="ar-SA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II- </a:t>
            </a: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Substance related disorders</a:t>
            </a:r>
            <a:r>
              <a:rPr lang="en-GB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972452" cy="5259530"/>
          </a:xfrm>
        </p:spPr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endParaRPr lang="en-GB" sz="3200" dirty="0" smtClean="0"/>
          </a:p>
          <a:p>
            <a:pPr algn="l" rtl="0" hangingPunct="0">
              <a:buNone/>
            </a:pPr>
            <a:r>
              <a:rPr lang="en-GB" sz="3200" b="1" cap="small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Examples  of this category:</a:t>
            </a:r>
            <a:endParaRPr lang="en-US" sz="3200" dirty="0" smtClean="0"/>
          </a:p>
          <a:p>
            <a:pPr algn="l" rtl="0" hangingPunct="0">
              <a:buNone/>
            </a:pPr>
            <a:r>
              <a:rPr lang="en-GB" sz="3200" dirty="0" smtClean="0"/>
              <a:t>1- Alcohol use disorders.</a:t>
            </a:r>
            <a:endParaRPr lang="en-US" sz="3200" dirty="0" smtClean="0"/>
          </a:p>
          <a:p>
            <a:pPr algn="l" rtl="0" hangingPunct="0">
              <a:buNone/>
            </a:pPr>
            <a:r>
              <a:rPr lang="en-GB" sz="3200" dirty="0" smtClean="0"/>
              <a:t>2- Drug use disorders (e.g. amphetamines, caffeine, cannabis, cocaine, opioid,…..etc.). </a:t>
            </a:r>
          </a:p>
          <a:p>
            <a:pPr algn="l" rtl="0" hangingPunct="0"/>
            <a:r>
              <a:rPr lang="en-GB" sz="3200" b="1" dirty="0" smtClean="0"/>
              <a:t>Main symptoms:</a:t>
            </a:r>
            <a:endParaRPr lang="en-US" sz="3200" dirty="0" smtClean="0"/>
          </a:p>
          <a:p>
            <a:pPr algn="l" rtl="0" hangingPunct="0"/>
            <a:r>
              <a:rPr lang="en-GB" sz="3200" dirty="0" smtClean="0"/>
              <a:t>- Increased tolerance.</a:t>
            </a:r>
            <a:endParaRPr lang="en-US" sz="3200" dirty="0" smtClean="0"/>
          </a:p>
          <a:p>
            <a:pPr algn="l" rtl="0" hangingPunct="0"/>
            <a:r>
              <a:rPr lang="en-GB" sz="3200" dirty="0" smtClean="0"/>
              <a:t>- A characteristic withdrawal syndrome.</a:t>
            </a:r>
            <a:endParaRPr lang="en-US" sz="3200" dirty="0" smtClean="0"/>
          </a:p>
          <a:p>
            <a:pPr algn="l" rtl="0" hangingPunct="0"/>
            <a:r>
              <a:rPr lang="en-GB" sz="3200" dirty="0" smtClean="0"/>
              <a:t>- Inability to stop the intake of the substance.</a:t>
            </a:r>
            <a:endParaRPr lang="en-US" sz="3200" dirty="0" smtClean="0"/>
          </a:p>
          <a:p>
            <a:pPr algn="l" rtl="0"/>
            <a:r>
              <a:rPr lang="en-GB" sz="3200" dirty="0" smtClean="0"/>
              <a:t>- Impairment of social / occupational functioning</a:t>
            </a:r>
            <a:endParaRPr lang="en-US" sz="3200" dirty="0" smtClean="0"/>
          </a:p>
          <a:p>
            <a:pPr algn="l">
              <a:buNone/>
            </a:pP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sz="3200" b="1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III- Schizophrenia (Perceptual and thought disturbance):</a:t>
            </a:r>
            <a:r>
              <a:rPr lang="en-US" sz="24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ar-SA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1714488"/>
            <a:ext cx="832964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is a functional psychiatric disorder characterized by the following general signs and symptoms: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Delusions.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Hallucinations.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Disorganized speech / incoherence.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Disorganized catatonic behaviour.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Social / occupational dysfunction.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Negative symptoms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e.g. flat affect, cessation of talk and activity.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main subtypes of schizophrenia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l" rtl="0" hangingPunct="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Paranoid type, characterized by</a:t>
            </a:r>
            <a:r>
              <a:rPr lang="en-GB" dirty="0" smtClean="0"/>
              <a:t>: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One or more delusions/ or auditory hallucination.</a:t>
            </a:r>
            <a:endParaRPr lang="en-US" dirty="0" smtClean="0"/>
          </a:p>
          <a:p>
            <a:pPr lvl="0" algn="l" rtl="0" hangingPunct="0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Disorganized type, characterized by: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 hangingPunct="0">
              <a:buNone/>
            </a:pPr>
            <a:r>
              <a:rPr lang="en-GB" dirty="0" smtClean="0"/>
              <a:t>- Disorganized speech.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- Disorganized behaviour.</a:t>
            </a:r>
            <a:endParaRPr lang="en-US" dirty="0" smtClean="0"/>
          </a:p>
          <a:p>
            <a:pPr algn="l" rtl="0" hangingPunct="0">
              <a:buNone/>
            </a:pPr>
            <a:r>
              <a:rPr lang="en-GB" dirty="0" smtClean="0"/>
              <a:t>- Flat or inappropriate affect.</a:t>
            </a:r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4" name="Picture 4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929066"/>
            <a:ext cx="3214710" cy="2714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812</TotalTime>
  <Words>1450</Words>
  <Application>Microsoft Office PowerPoint</Application>
  <PresentationFormat>عرض على الشاشة (3:4)‏</PresentationFormat>
  <Paragraphs>225</Paragraphs>
  <Slides>37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Oriel</vt:lpstr>
      <vt:lpstr>عرض تقديمي في PowerPoint</vt:lpstr>
      <vt:lpstr>Objectives: </vt:lpstr>
      <vt:lpstr>Out lines: </vt:lpstr>
      <vt:lpstr>عرض تقديمي في PowerPoint</vt:lpstr>
      <vt:lpstr>  Organic mental disorders: </vt:lpstr>
      <vt:lpstr> Dementia: </vt:lpstr>
      <vt:lpstr>II- Substance related disorders: </vt:lpstr>
      <vt:lpstr>III- Schizophrenia (Perceptual and thought disturbance): </vt:lpstr>
      <vt:lpstr>The main subtypes of schizophrenia</vt:lpstr>
      <vt:lpstr>عرض تقديمي في PowerPoint</vt:lpstr>
      <vt:lpstr>عرض تقديمي في PowerPoint</vt:lpstr>
      <vt:lpstr>IV- Delusional (Paranoid) Disorder: </vt:lpstr>
      <vt:lpstr>V- Mood Disorder(bipolar ) </vt:lpstr>
      <vt:lpstr>عرض تقديمي في PowerPoint</vt:lpstr>
      <vt:lpstr>Mania: </vt:lpstr>
      <vt:lpstr>Cont.,</vt:lpstr>
      <vt:lpstr>VI- Anxiety Disorders</vt:lpstr>
      <vt:lpstr>عرض تقديمي في PowerPoint</vt:lpstr>
      <vt:lpstr>3- Generalized Anxiety Disorder</vt:lpstr>
      <vt:lpstr>VII- Somatoform Disorders</vt:lpstr>
      <vt:lpstr>2- Conversion disorder Characterized by  motor or sensory affection that is preceded by a psychological conflict or stressor.  The symptom is unconsciously produced and cannot be explained on medical/ organic basis. </vt:lpstr>
      <vt:lpstr>عرض تقديمي في PowerPoint</vt:lpstr>
      <vt:lpstr>VIII- Dissociative Disorders</vt:lpstr>
      <vt:lpstr>IX- Personality Disorders: (raring)  </vt:lpstr>
      <vt:lpstr>عرض تقديمي في PowerPoint</vt:lpstr>
      <vt:lpstr>عرض تقديمي في PowerPoint</vt:lpstr>
      <vt:lpstr>Obsessive-compulsive personality disorder</vt:lpstr>
      <vt:lpstr>عرض تقديمي في PowerPoint</vt:lpstr>
      <vt:lpstr>- Predisposing Factors: </vt:lpstr>
      <vt:lpstr>2- Constitutional factors</vt:lpstr>
      <vt:lpstr>Group membership</vt:lpstr>
      <vt:lpstr>Early deprivation</vt:lpstr>
      <vt:lpstr>II- Precipitating Factors</vt:lpstr>
      <vt:lpstr>Physical illness/handicap</vt:lpstr>
      <vt:lpstr>Deprivation/ Deficiencies: </vt:lpstr>
      <vt:lpstr>Disasters: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schizophrenia</dc:title>
  <dc:creator>egemeay</dc:creator>
  <cp:lastModifiedBy>Elham Fayad</cp:lastModifiedBy>
  <cp:revision>72</cp:revision>
  <dcterms:created xsi:type="dcterms:W3CDTF">2009-10-26T04:24:43Z</dcterms:created>
  <dcterms:modified xsi:type="dcterms:W3CDTF">2015-09-08T05:47:52Z</dcterms:modified>
</cp:coreProperties>
</file>