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10405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574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264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935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669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664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55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27722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8466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2157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22527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95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16697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9763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14592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69677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50062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485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2857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707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64714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71039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8638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3340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8245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0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iat48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CLASSIFICATION OF HYPERLIPIDEMIA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019299" y="2621278"/>
            <a:ext cx="5111752" cy="9906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Presented By : </a:t>
            </a:r>
            <a:r>
              <a:rPr lang="en-US" dirty="0" err="1" smtClean="0"/>
              <a:t>Moaath</a:t>
            </a:r>
            <a:r>
              <a:rPr lang="en-US" dirty="0" smtClean="0"/>
              <a:t> A. </a:t>
            </a:r>
            <a:r>
              <a:rPr lang="en-US" dirty="0" err="1" smtClean="0"/>
              <a:t>Alsheikh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Medical Student @KSU </a:t>
            </a:r>
            <a:endParaRPr lang="ar-SA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Maiat48@gmail.com</a:t>
            </a:r>
            <a:endParaRPr lang="en-US" dirty="0" smtClean="0"/>
          </a:p>
          <a:p>
            <a:pPr lvl="0" algn="l">
              <a:spcBef>
                <a:spcPts val="0"/>
              </a:spcBef>
              <a:buNone/>
            </a:pPr>
            <a:r>
              <a:rPr lang="en-US" sz="1200" dirty="0" smtClean="0"/>
              <a:t>25.2.2016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>
              <a:buNone/>
            </a:pPr>
            <a:r>
              <a:rPr lang="en-US" dirty="0" smtClean="0"/>
              <a:t>		This </a:t>
            </a:r>
            <a:r>
              <a:rPr lang="en-US" dirty="0"/>
              <a:t>information about the classification of </a:t>
            </a:r>
            <a:r>
              <a:rPr lang="en-US" dirty="0" smtClean="0"/>
              <a:t>hyperlipidemia </a:t>
            </a:r>
            <a:r>
              <a:rPr lang="en-US" dirty="0"/>
              <a:t>was taken from </a:t>
            </a:r>
            <a:r>
              <a:rPr lang="en-US" dirty="0" smtClean="0"/>
              <a:t>Pathology </a:t>
            </a:r>
            <a:r>
              <a:rPr lang="en-US" dirty="0"/>
              <a:t>Review </a:t>
            </a:r>
          </a:p>
          <a:p>
            <a:pPr lvl="0">
              <a:buNone/>
            </a:pPr>
            <a:r>
              <a:rPr lang="en-US" dirty="0" smtClean="0"/>
              <a:t>		Written </a:t>
            </a:r>
            <a:r>
              <a:rPr lang="en-US" dirty="0"/>
              <a:t>By </a:t>
            </a:r>
            <a:r>
              <a:rPr lang="en-US" dirty="0" smtClean="0"/>
              <a:t>Edward </a:t>
            </a:r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 err="1" smtClean="0"/>
              <a:t>Golijan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5230" y="2110085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xmlns="" val="56704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2" y="965200"/>
            <a:ext cx="7319008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97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13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I</a:t>
            </a:r>
            <a:endParaRPr lang="ar-SA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Familial </a:t>
            </a:r>
            <a:r>
              <a:rPr lang="en" sz="1300" i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chylomicronemia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AR inheritance, childhood 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disease</a:t>
            </a:r>
            <a:endParaRPr lang="ar-SA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Pathogenesis: deficiency of CPL or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apoCII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(normally activates CPL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ar-SA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Chylomicrons are primarily </a:t>
            </a:r>
            <a:r>
              <a:rPr lang="en" sz="13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increased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 early childhood. VLDL also increases later in life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ar-SA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Clinical findings: </a:t>
            </a:r>
            <a:r>
              <a:rPr lang="en" sz="1300" u="sng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presents with acute pancreatitis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3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chylomicrons block the circulation and cause rupture of pancreatic vessels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ar-SA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Laboratory findings: increase in serum TG (&gt;1000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 primarily chylomicrons). Turbid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supranate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(chylomicrons) and clear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infranate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with refrigeration. Normal (usual case) to moderately increased serum CH.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70700" y="102375"/>
            <a:ext cx="8520599" cy="460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8633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>
              <a:lnSpc>
                <a:spcPct val="186331"/>
              </a:lnSpc>
              <a:spcAft>
                <a:spcPts val="0"/>
              </a:spcAft>
              <a:buNone/>
            </a:pPr>
            <a:r>
              <a:rPr lang="en" sz="1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</a:t>
            </a:r>
            <a:r>
              <a:rPr lang="en" sz="1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increase in serum CH (&gt;260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 and LDL (&gt;190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Serum TG &lt;300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IIb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increase in serum CH (&gt;260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 and LDL (&gt;190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Serum TG &gt;300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Acquired causes of type II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hyperlipoproteinemia</a:t>
            </a: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Primary hypothyroidism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decreased synthesis of LDL receptors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Blockage of bile flow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bile contains CH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Nephrotic</a:t>
            </a:r>
            <a:r>
              <a:rPr lang="en" sz="13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syndrome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increased liver synthesis of CH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Genetic causes of type II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hyperlipoproteinemia</a:t>
            </a: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Polygenic hypercholesterolemia</a:t>
            </a:r>
            <a:r>
              <a:rPr lang="en" sz="13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(type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): most common type (85% of cases). Multifactorial (polygenic) inheritance. Alteration in regulation of LDL levels with primary increase in serum LDL and TG &lt;300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1320800" marR="381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Familial combined hypercholesterolemia</a:t>
            </a:r>
            <a:r>
              <a:rPr lang="en" sz="1300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(type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IIb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): AD inheritance. CH and TG begin to increase around puberty. </a:t>
            </a:r>
            <a:r>
              <a:rPr lang="en" sz="1300" b="1" u="sng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Associated with metabolic </a:t>
            </a:r>
            <a:r>
              <a:rPr lang="en" sz="1300" b="1" u="sng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syndrome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CH and TG &gt;300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Decrease in HDL.</a:t>
            </a:r>
          </a:p>
          <a:p>
            <a:pPr marL="1320800" marR="381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Familial hypercholesterolemia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(type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): AD inheritance. Deficiency of LDL receptors. Achilles tendon </a:t>
            </a:r>
            <a:r>
              <a:rPr lang="en" sz="1300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xanthoma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xanthelasma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(yellow plaques on 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eyelid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Premature CAD and stroke. Increase in serum CH and LDL. Serum TG &lt;300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Decrease in HDL.</a:t>
            </a:r>
          </a:p>
          <a:p>
            <a:pPr lvl="0">
              <a:spcBef>
                <a:spcPts val="0"/>
              </a:spcBef>
              <a:buNone/>
            </a:pPr>
            <a:endParaRPr sz="13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20260" y="40063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863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III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Familial </a:t>
            </a:r>
            <a:r>
              <a:rPr lang="en" sz="1300" i="1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dysbetalipoproteinemia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or “remnant disease”: AR 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inheritance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Pathogenesis: deficiency of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apoE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Decreased liver uptake of IDL and chylomicron remnants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marR="381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Palmar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xanthomas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 flexor 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creases.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Increased risk for CAD and peripheral vascular disease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marR="381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Both serum CH and TG &gt;300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LDL &lt;190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Confirm diagnosis with </a:t>
            </a:r>
            <a:r>
              <a:rPr lang="en" sz="1300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ultracentrifugation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to identify remnants, lipoprotein </a:t>
            </a:r>
            <a:r>
              <a:rPr lang="en" sz="1300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electrophoresis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identify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apoE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gene defect.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93700" y="326575"/>
            <a:ext cx="8520599" cy="454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863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IV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Acquired causes of type IV </a:t>
            </a:r>
            <a:r>
              <a:rPr lang="en" sz="1300" dirty="0" err="1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hyperlipoproteinemia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u="sng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Excess alcohol intake: most common cause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; increased production of VLDL, decreased activity of CPL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u="sng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Oral contraceptives: estrogen increases synthesis of VLDL</a:t>
            </a:r>
            <a:r>
              <a:rPr lang="en" sz="1300" u="sng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u="sng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u="sng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u="sng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Diabetes mellitus: decreased adipose and muscle CPL (decreased VLDL clearance; decreased insulin responsible for decreased synthesis of CPL). Increased LDL; decreased HDL</a:t>
            </a:r>
            <a:r>
              <a:rPr lang="en" sz="1300" u="sng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u="sng" dirty="0" smtClea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u="sng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Chronic renal failure: increased synthesis of VLDL and decreased clearance of VLDL.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Thiazide diuretics, </a:t>
            </a:r>
            <a:r>
              <a:rPr lang="en" sz="1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-blockers: inhibition of CPL (decreases clearance of VLDL).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Familial hypertriglyceridemia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AD inheritance. Most common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hyperlipoproteinemia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Pathogenesis: increased production of VLDL (most common), decreased clearance of VLDL.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Increased risk for CAD and peripheral vascular disease.</a:t>
            </a:r>
          </a:p>
          <a:p>
            <a:pPr marL="1320800" marR="381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Eruptive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xanthomas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 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TG (&gt;300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Serum CH normal to moderately increased (250–500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Serum LDL &lt;190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Decrease in HDL (inverse relationship with VLDL). Turbid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infranate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after refrigeration.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64100" y="41651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863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 V</a:t>
            </a: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Most commonly familial </a:t>
            </a:r>
            <a:r>
              <a:rPr lang="en" sz="13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hypertriglyceridemia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+ an exacerbating disorder: e.g., diabetic ketoacidosis, alcoholism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Pathogenesis: increase in chylomicrons and VLDL due to decreased activation and release of CPL</a:t>
            </a:r>
            <a:r>
              <a:rPr lang="en" sz="13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13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60400" lvl="0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Hyperchylomicronemia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syndrome.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Eruptive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xanthomas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(same as those in type IV).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Increased incidence of acute pancreatitis.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Lipemia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retinalis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retinal vessels look like milk, blurry vision.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Dyspnea and hypoxemia: impaired gas exchange in pulmonary capillaries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Hepatosplenomegaly</a:t>
            </a:r>
            <a:endParaRPr lang="en" sz="13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Increase in serum TG (usually &gt;1000 mg/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dL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). Normal serum CH and LDL.</a:t>
            </a:r>
          </a:p>
          <a:p>
            <a:pPr marL="1320800" lvl="1" indent="-3111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AutoNum type="arabicPeriod"/>
            </a:pP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Turbid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supranate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13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infranate</a:t>
            </a:r>
            <a:r>
              <a:rPr lang="en" sz="13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after refrigeration.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20" y="558800"/>
            <a:ext cx="7823200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60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760" y="538480"/>
            <a:ext cx="569976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355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1291</TotalTime>
  <Words>318</Words>
  <Application>Microsoft Office PowerPoint</Application>
  <PresentationFormat>On-screen Show (16:9)</PresentationFormat>
  <Paragraphs>74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CLASSIFICATION OF HYPERLIPIDEMIA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HYPERLIPIDEMIA</dc:title>
  <cp:lastModifiedBy>Supervisor</cp:lastModifiedBy>
  <cp:revision>11</cp:revision>
  <dcterms:modified xsi:type="dcterms:W3CDTF">2016-02-28T05:39:27Z</dcterms:modified>
</cp:coreProperties>
</file>