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  <p:sldMasterId id="2147483689" r:id="rId4"/>
  </p:sldMasterIdLst>
  <p:sldIdLst>
    <p:sldId id="287" r:id="rId5"/>
    <p:sldId id="290" r:id="rId6"/>
    <p:sldId id="291" r:id="rId7"/>
    <p:sldId id="302" r:id="rId8"/>
    <p:sldId id="295" r:id="rId9"/>
    <p:sldId id="296" r:id="rId10"/>
    <p:sldId id="301" r:id="rId11"/>
    <p:sldId id="300" r:id="rId12"/>
    <p:sldId id="303" r:id="rId13"/>
    <p:sldId id="305" r:id="rId14"/>
    <p:sldId id="307" r:id="rId15"/>
    <p:sldId id="308" r:id="rId16"/>
    <p:sldId id="292" r:id="rId17"/>
    <p:sldId id="293" r:id="rId18"/>
    <p:sldId id="294" r:id="rId19"/>
    <p:sldId id="297" r:id="rId20"/>
    <p:sldId id="298" r:id="rId21"/>
    <p:sldId id="299" r:id="rId22"/>
    <p:sldId id="258" r:id="rId23"/>
    <p:sldId id="28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5FF1FC-47EA-453C-99E4-551037FD391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45C18C-3456-4E9B-A075-00B4A92B87F8}">
      <dgm:prSet phldrT="[Text]"/>
      <dgm:spPr/>
      <dgm:t>
        <a:bodyPr/>
        <a:lstStyle/>
        <a:p>
          <a:pPr algn="r" rtl="1"/>
          <a:r>
            <a:rPr lang="ar-EG" dirty="0" smtClean="0"/>
            <a:t>التصنيفات الأصولية</a:t>
          </a:r>
          <a:endParaRPr lang="en-US" dirty="0"/>
        </a:p>
      </dgm:t>
    </dgm:pt>
    <dgm:pt modelId="{939B22B7-EDCB-4E9C-A22E-818E019ED67B}" type="parTrans" cxnId="{961E2075-5F65-41F1-B659-86B4E6E5FC2A}">
      <dgm:prSet/>
      <dgm:spPr/>
      <dgm:t>
        <a:bodyPr/>
        <a:lstStyle/>
        <a:p>
          <a:endParaRPr lang="en-US"/>
        </a:p>
      </dgm:t>
    </dgm:pt>
    <dgm:pt modelId="{3F069F18-03DD-4438-B2E4-AC73422D20D8}" type="sibTrans" cxnId="{961E2075-5F65-41F1-B659-86B4E6E5FC2A}">
      <dgm:prSet/>
      <dgm:spPr/>
      <dgm:t>
        <a:bodyPr/>
        <a:lstStyle/>
        <a:p>
          <a:endParaRPr lang="en-US"/>
        </a:p>
      </dgm:t>
    </dgm:pt>
    <dgm:pt modelId="{130C0071-B9D0-4096-B42F-2330CBA3002A}">
      <dgm:prSet phldrT="[Text]"/>
      <dgm:spPr/>
      <dgm:t>
        <a:bodyPr/>
        <a:lstStyle/>
        <a:p>
          <a:pPr algn="r" rtl="1"/>
          <a:r>
            <a:rPr lang="ar-EG" dirty="0" smtClean="0"/>
            <a:t>التصنيفات الحيوية</a:t>
          </a:r>
          <a:endParaRPr lang="en-US" dirty="0"/>
        </a:p>
      </dgm:t>
    </dgm:pt>
    <dgm:pt modelId="{1E58E6CC-B723-4B6B-8DC1-0380164F76EA}" type="parTrans" cxnId="{706EE88C-B02C-4B1C-A797-B49046613DA0}">
      <dgm:prSet/>
      <dgm:spPr/>
      <dgm:t>
        <a:bodyPr/>
        <a:lstStyle/>
        <a:p>
          <a:endParaRPr lang="en-US"/>
        </a:p>
      </dgm:t>
    </dgm:pt>
    <dgm:pt modelId="{32CA83DC-F5F7-4599-A2E1-BFB817D8CC59}" type="sibTrans" cxnId="{706EE88C-B02C-4B1C-A797-B49046613DA0}">
      <dgm:prSet/>
      <dgm:spPr/>
      <dgm:t>
        <a:bodyPr/>
        <a:lstStyle/>
        <a:p>
          <a:endParaRPr lang="en-US"/>
        </a:p>
      </dgm:t>
    </dgm:pt>
    <dgm:pt modelId="{932E60D1-C832-4D5A-BDEB-DDDBC85D9272}">
      <dgm:prSet phldrT="[Text]"/>
      <dgm:spPr/>
      <dgm:t>
        <a:bodyPr/>
        <a:lstStyle/>
        <a:p>
          <a:pPr algn="r" rtl="1"/>
          <a:r>
            <a:rPr lang="ar-EG" dirty="0" smtClean="0"/>
            <a:t>التصنيفات الحديثة</a:t>
          </a:r>
          <a:endParaRPr lang="en-US" dirty="0"/>
        </a:p>
      </dgm:t>
    </dgm:pt>
    <dgm:pt modelId="{C293D34C-DD67-4109-AE1D-36B576165623}" type="parTrans" cxnId="{F081D6D6-0379-4581-AF25-CE38EBAF06DB}">
      <dgm:prSet/>
      <dgm:spPr/>
      <dgm:t>
        <a:bodyPr/>
        <a:lstStyle/>
        <a:p>
          <a:endParaRPr lang="en-US"/>
        </a:p>
      </dgm:t>
    </dgm:pt>
    <dgm:pt modelId="{ADC2179E-54B1-42D5-AAA5-7B85A2E1AEBB}" type="sibTrans" cxnId="{F081D6D6-0379-4581-AF25-CE38EBAF06DB}">
      <dgm:prSet/>
      <dgm:spPr/>
      <dgm:t>
        <a:bodyPr/>
        <a:lstStyle/>
        <a:p>
          <a:endParaRPr lang="en-US"/>
        </a:p>
      </dgm:t>
    </dgm:pt>
    <dgm:pt modelId="{44E05E27-6FB9-4A42-A751-7ED29048D08F}" type="pres">
      <dgm:prSet presAssocID="{295FF1FC-47EA-453C-99E4-551037FD391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98A3E7C-BA03-46D0-A249-5E17AD41F2A0}" type="pres">
      <dgm:prSet presAssocID="{8445C18C-3456-4E9B-A075-00B4A92B87F8}" presName="parentLin" presStyleCnt="0"/>
      <dgm:spPr/>
    </dgm:pt>
    <dgm:pt modelId="{BB3B66F8-C6A9-4A1B-ADF4-523F2EEAAC0E}" type="pres">
      <dgm:prSet presAssocID="{8445C18C-3456-4E9B-A075-00B4A92B87F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934E1C65-307D-4C03-A8DA-510A6078FD33}" type="pres">
      <dgm:prSet presAssocID="{8445C18C-3456-4E9B-A075-00B4A92B87F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284B57-65E6-4BCB-921F-01A490655FBF}" type="pres">
      <dgm:prSet presAssocID="{8445C18C-3456-4E9B-A075-00B4A92B87F8}" presName="negativeSpace" presStyleCnt="0"/>
      <dgm:spPr/>
    </dgm:pt>
    <dgm:pt modelId="{33FBEE48-8753-4038-AD14-A538F30DEDDF}" type="pres">
      <dgm:prSet presAssocID="{8445C18C-3456-4E9B-A075-00B4A92B87F8}" presName="childText" presStyleLbl="conFgAcc1" presStyleIdx="0" presStyleCnt="3">
        <dgm:presLayoutVars>
          <dgm:bulletEnabled val="1"/>
        </dgm:presLayoutVars>
      </dgm:prSet>
      <dgm:spPr/>
    </dgm:pt>
    <dgm:pt modelId="{F3C7AD08-342C-4F63-A661-14CF8FD2E6D1}" type="pres">
      <dgm:prSet presAssocID="{3F069F18-03DD-4438-B2E4-AC73422D20D8}" presName="spaceBetweenRectangles" presStyleCnt="0"/>
      <dgm:spPr/>
    </dgm:pt>
    <dgm:pt modelId="{BFED17D4-0C1E-4C00-BD65-8F2C0951EF6F}" type="pres">
      <dgm:prSet presAssocID="{130C0071-B9D0-4096-B42F-2330CBA3002A}" presName="parentLin" presStyleCnt="0"/>
      <dgm:spPr/>
    </dgm:pt>
    <dgm:pt modelId="{A319C9C4-8238-47A2-8D17-EF25CA5F53DB}" type="pres">
      <dgm:prSet presAssocID="{130C0071-B9D0-4096-B42F-2330CBA3002A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72EE6DC0-982D-4B71-8B59-C3066C79594C}" type="pres">
      <dgm:prSet presAssocID="{130C0071-B9D0-4096-B42F-2330CBA3002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868905-79C5-49FC-B572-A5CBD9E39452}" type="pres">
      <dgm:prSet presAssocID="{130C0071-B9D0-4096-B42F-2330CBA3002A}" presName="negativeSpace" presStyleCnt="0"/>
      <dgm:spPr/>
    </dgm:pt>
    <dgm:pt modelId="{51C0E20A-835E-46DC-8B02-56DC4E0FA102}" type="pres">
      <dgm:prSet presAssocID="{130C0071-B9D0-4096-B42F-2330CBA3002A}" presName="childText" presStyleLbl="conFgAcc1" presStyleIdx="1" presStyleCnt="3">
        <dgm:presLayoutVars>
          <dgm:bulletEnabled val="1"/>
        </dgm:presLayoutVars>
      </dgm:prSet>
      <dgm:spPr/>
    </dgm:pt>
    <dgm:pt modelId="{D89554AD-0A70-471E-B6E1-F9197E485FA7}" type="pres">
      <dgm:prSet presAssocID="{32CA83DC-F5F7-4599-A2E1-BFB817D8CC59}" presName="spaceBetweenRectangles" presStyleCnt="0"/>
      <dgm:spPr/>
    </dgm:pt>
    <dgm:pt modelId="{7E80772E-4D85-4B79-9119-E7C56FBD9C2D}" type="pres">
      <dgm:prSet presAssocID="{932E60D1-C832-4D5A-BDEB-DDDBC85D9272}" presName="parentLin" presStyleCnt="0"/>
      <dgm:spPr/>
    </dgm:pt>
    <dgm:pt modelId="{2039DFE3-60CE-430C-90F6-9A35171C2126}" type="pres">
      <dgm:prSet presAssocID="{932E60D1-C832-4D5A-BDEB-DDDBC85D9272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81836807-5967-4A46-9A59-72CA81B39475}" type="pres">
      <dgm:prSet presAssocID="{932E60D1-C832-4D5A-BDEB-DDDBC85D927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7C1139-1708-41DF-9455-844ECFC5A8E4}" type="pres">
      <dgm:prSet presAssocID="{932E60D1-C832-4D5A-BDEB-DDDBC85D9272}" presName="negativeSpace" presStyleCnt="0"/>
      <dgm:spPr/>
    </dgm:pt>
    <dgm:pt modelId="{EF6100A1-3B1A-4223-880B-1683C6917307}" type="pres">
      <dgm:prSet presAssocID="{932E60D1-C832-4D5A-BDEB-DDDBC85D927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61E2075-5F65-41F1-B659-86B4E6E5FC2A}" srcId="{295FF1FC-47EA-453C-99E4-551037FD3913}" destId="{8445C18C-3456-4E9B-A075-00B4A92B87F8}" srcOrd="0" destOrd="0" parTransId="{939B22B7-EDCB-4E9C-A22E-818E019ED67B}" sibTransId="{3F069F18-03DD-4438-B2E4-AC73422D20D8}"/>
    <dgm:cxn modelId="{F081D6D6-0379-4581-AF25-CE38EBAF06DB}" srcId="{295FF1FC-47EA-453C-99E4-551037FD3913}" destId="{932E60D1-C832-4D5A-BDEB-DDDBC85D9272}" srcOrd="2" destOrd="0" parTransId="{C293D34C-DD67-4109-AE1D-36B576165623}" sibTransId="{ADC2179E-54B1-42D5-AAA5-7B85A2E1AEBB}"/>
    <dgm:cxn modelId="{8F060C57-3F07-4DB1-A1A5-532F560F64EE}" type="presOf" srcId="{932E60D1-C832-4D5A-BDEB-DDDBC85D9272}" destId="{2039DFE3-60CE-430C-90F6-9A35171C2126}" srcOrd="0" destOrd="0" presId="urn:microsoft.com/office/officeart/2005/8/layout/list1"/>
    <dgm:cxn modelId="{C9A0524C-7D3B-463F-8C7D-04F40791E5AF}" type="presOf" srcId="{130C0071-B9D0-4096-B42F-2330CBA3002A}" destId="{A319C9C4-8238-47A2-8D17-EF25CA5F53DB}" srcOrd="0" destOrd="0" presId="urn:microsoft.com/office/officeart/2005/8/layout/list1"/>
    <dgm:cxn modelId="{61BBCE1E-67D2-4A92-B0FE-55DFB773037D}" type="presOf" srcId="{932E60D1-C832-4D5A-BDEB-DDDBC85D9272}" destId="{81836807-5967-4A46-9A59-72CA81B39475}" srcOrd="1" destOrd="0" presId="urn:microsoft.com/office/officeart/2005/8/layout/list1"/>
    <dgm:cxn modelId="{45B061C6-DBF4-4EFC-81C5-1F83DD4D63C2}" type="presOf" srcId="{8445C18C-3456-4E9B-A075-00B4A92B87F8}" destId="{934E1C65-307D-4C03-A8DA-510A6078FD33}" srcOrd="1" destOrd="0" presId="urn:microsoft.com/office/officeart/2005/8/layout/list1"/>
    <dgm:cxn modelId="{5538EF69-A62F-490D-999C-353A7547B22B}" type="presOf" srcId="{295FF1FC-47EA-453C-99E4-551037FD3913}" destId="{44E05E27-6FB9-4A42-A751-7ED29048D08F}" srcOrd="0" destOrd="0" presId="urn:microsoft.com/office/officeart/2005/8/layout/list1"/>
    <dgm:cxn modelId="{84919C2E-E6CC-403D-9B83-645ADBE34FCC}" type="presOf" srcId="{8445C18C-3456-4E9B-A075-00B4A92B87F8}" destId="{BB3B66F8-C6A9-4A1B-ADF4-523F2EEAAC0E}" srcOrd="0" destOrd="0" presId="urn:microsoft.com/office/officeart/2005/8/layout/list1"/>
    <dgm:cxn modelId="{02541E75-D4FC-4E8C-A956-CD0270E31812}" type="presOf" srcId="{130C0071-B9D0-4096-B42F-2330CBA3002A}" destId="{72EE6DC0-982D-4B71-8B59-C3066C79594C}" srcOrd="1" destOrd="0" presId="urn:microsoft.com/office/officeart/2005/8/layout/list1"/>
    <dgm:cxn modelId="{706EE88C-B02C-4B1C-A797-B49046613DA0}" srcId="{295FF1FC-47EA-453C-99E4-551037FD3913}" destId="{130C0071-B9D0-4096-B42F-2330CBA3002A}" srcOrd="1" destOrd="0" parTransId="{1E58E6CC-B723-4B6B-8DC1-0380164F76EA}" sibTransId="{32CA83DC-F5F7-4599-A2E1-BFB817D8CC59}"/>
    <dgm:cxn modelId="{2F1C1968-965C-43D3-99C5-800C3D420E23}" type="presParOf" srcId="{44E05E27-6FB9-4A42-A751-7ED29048D08F}" destId="{198A3E7C-BA03-46D0-A249-5E17AD41F2A0}" srcOrd="0" destOrd="0" presId="urn:microsoft.com/office/officeart/2005/8/layout/list1"/>
    <dgm:cxn modelId="{E81029C4-D6A3-4218-B883-BCE98D3D5A3B}" type="presParOf" srcId="{198A3E7C-BA03-46D0-A249-5E17AD41F2A0}" destId="{BB3B66F8-C6A9-4A1B-ADF4-523F2EEAAC0E}" srcOrd="0" destOrd="0" presId="urn:microsoft.com/office/officeart/2005/8/layout/list1"/>
    <dgm:cxn modelId="{80EF5586-402D-49BA-83FF-49D1B5F986B5}" type="presParOf" srcId="{198A3E7C-BA03-46D0-A249-5E17AD41F2A0}" destId="{934E1C65-307D-4C03-A8DA-510A6078FD33}" srcOrd="1" destOrd="0" presId="urn:microsoft.com/office/officeart/2005/8/layout/list1"/>
    <dgm:cxn modelId="{13EF9A5B-D942-4D28-98F5-234FA6CE10DF}" type="presParOf" srcId="{44E05E27-6FB9-4A42-A751-7ED29048D08F}" destId="{AE284B57-65E6-4BCB-921F-01A490655FBF}" srcOrd="1" destOrd="0" presId="urn:microsoft.com/office/officeart/2005/8/layout/list1"/>
    <dgm:cxn modelId="{63D55D74-A892-4FAE-A6C9-56000639AD9B}" type="presParOf" srcId="{44E05E27-6FB9-4A42-A751-7ED29048D08F}" destId="{33FBEE48-8753-4038-AD14-A538F30DEDDF}" srcOrd="2" destOrd="0" presId="urn:microsoft.com/office/officeart/2005/8/layout/list1"/>
    <dgm:cxn modelId="{7C59049E-976B-45AA-8DB9-7B510004B2A1}" type="presParOf" srcId="{44E05E27-6FB9-4A42-A751-7ED29048D08F}" destId="{F3C7AD08-342C-4F63-A661-14CF8FD2E6D1}" srcOrd="3" destOrd="0" presId="urn:microsoft.com/office/officeart/2005/8/layout/list1"/>
    <dgm:cxn modelId="{EE754284-D8CD-4169-A2E4-6B9D4A2B7ADC}" type="presParOf" srcId="{44E05E27-6FB9-4A42-A751-7ED29048D08F}" destId="{BFED17D4-0C1E-4C00-BD65-8F2C0951EF6F}" srcOrd="4" destOrd="0" presId="urn:microsoft.com/office/officeart/2005/8/layout/list1"/>
    <dgm:cxn modelId="{B46495C0-7A7D-4286-B020-3B7F828AEBD9}" type="presParOf" srcId="{BFED17D4-0C1E-4C00-BD65-8F2C0951EF6F}" destId="{A319C9C4-8238-47A2-8D17-EF25CA5F53DB}" srcOrd="0" destOrd="0" presId="urn:microsoft.com/office/officeart/2005/8/layout/list1"/>
    <dgm:cxn modelId="{782CF3C9-C076-4D3B-B5B0-FAD14B781301}" type="presParOf" srcId="{BFED17D4-0C1E-4C00-BD65-8F2C0951EF6F}" destId="{72EE6DC0-982D-4B71-8B59-C3066C79594C}" srcOrd="1" destOrd="0" presId="urn:microsoft.com/office/officeart/2005/8/layout/list1"/>
    <dgm:cxn modelId="{3E06E46B-762E-4EC5-84B6-44DC77F37C93}" type="presParOf" srcId="{44E05E27-6FB9-4A42-A751-7ED29048D08F}" destId="{76868905-79C5-49FC-B572-A5CBD9E39452}" srcOrd="5" destOrd="0" presId="urn:microsoft.com/office/officeart/2005/8/layout/list1"/>
    <dgm:cxn modelId="{097BE991-D076-42EE-9522-C00B61C8EB63}" type="presParOf" srcId="{44E05E27-6FB9-4A42-A751-7ED29048D08F}" destId="{51C0E20A-835E-46DC-8B02-56DC4E0FA102}" srcOrd="6" destOrd="0" presId="urn:microsoft.com/office/officeart/2005/8/layout/list1"/>
    <dgm:cxn modelId="{C6FC986C-6A9C-424D-880D-47BA2C99F486}" type="presParOf" srcId="{44E05E27-6FB9-4A42-A751-7ED29048D08F}" destId="{D89554AD-0A70-471E-B6E1-F9197E485FA7}" srcOrd="7" destOrd="0" presId="urn:microsoft.com/office/officeart/2005/8/layout/list1"/>
    <dgm:cxn modelId="{797A1B90-B4A1-4569-8C6B-36149E4EA85F}" type="presParOf" srcId="{44E05E27-6FB9-4A42-A751-7ED29048D08F}" destId="{7E80772E-4D85-4B79-9119-E7C56FBD9C2D}" srcOrd="8" destOrd="0" presId="urn:microsoft.com/office/officeart/2005/8/layout/list1"/>
    <dgm:cxn modelId="{E7756630-C0DA-475E-B856-515B145E2EBC}" type="presParOf" srcId="{7E80772E-4D85-4B79-9119-E7C56FBD9C2D}" destId="{2039DFE3-60CE-430C-90F6-9A35171C2126}" srcOrd="0" destOrd="0" presId="urn:microsoft.com/office/officeart/2005/8/layout/list1"/>
    <dgm:cxn modelId="{B063BE48-7A99-4F4F-8CD4-4E73D3E0F971}" type="presParOf" srcId="{7E80772E-4D85-4B79-9119-E7C56FBD9C2D}" destId="{81836807-5967-4A46-9A59-72CA81B39475}" srcOrd="1" destOrd="0" presId="urn:microsoft.com/office/officeart/2005/8/layout/list1"/>
    <dgm:cxn modelId="{86F39BB2-C6F4-48CA-AEDD-091733D47BFE}" type="presParOf" srcId="{44E05E27-6FB9-4A42-A751-7ED29048D08F}" destId="{857C1139-1708-41DF-9455-844ECFC5A8E4}" srcOrd="9" destOrd="0" presId="urn:microsoft.com/office/officeart/2005/8/layout/list1"/>
    <dgm:cxn modelId="{B0FDAC44-B0CF-4D6A-ADF7-97F5574894C8}" type="presParOf" srcId="{44E05E27-6FB9-4A42-A751-7ED29048D08F}" destId="{EF6100A1-3B1A-4223-880B-1683C691730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254437-A100-4EDE-AA6A-0D8EE763086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02B08A0-3BA4-43CC-868F-054111CC6A3A}">
      <dgm:prSet phldrT="[Text]"/>
      <dgm:spPr/>
      <dgm:t>
        <a:bodyPr/>
        <a:lstStyle/>
        <a:p>
          <a:r>
            <a:rPr lang="en-US" dirty="0" smtClean="0"/>
            <a:t>A f</a:t>
          </a:r>
          <a:endParaRPr lang="en-US" dirty="0"/>
        </a:p>
      </dgm:t>
    </dgm:pt>
    <dgm:pt modelId="{91E4C6F8-AF7F-404F-96A2-9E01D86FBCAE}" type="parTrans" cxnId="{65923C08-7CF4-40BE-AC8A-C2D9394867C3}">
      <dgm:prSet/>
      <dgm:spPr/>
      <dgm:t>
        <a:bodyPr/>
        <a:lstStyle/>
        <a:p>
          <a:endParaRPr lang="en-US"/>
        </a:p>
      </dgm:t>
    </dgm:pt>
    <dgm:pt modelId="{6637E766-BE70-49E0-9B3E-03C33843D8D5}" type="sibTrans" cxnId="{65923C08-7CF4-40BE-AC8A-C2D9394867C3}">
      <dgm:prSet/>
      <dgm:spPr/>
      <dgm:t>
        <a:bodyPr/>
        <a:lstStyle/>
        <a:p>
          <a:endParaRPr lang="en-US"/>
        </a:p>
      </dgm:t>
    </dgm:pt>
    <dgm:pt modelId="{83E4CCFC-7140-4CE9-8C41-F02F988D87C5}">
      <dgm:prSet phldrT="[Text]"/>
      <dgm:spPr/>
      <dgm:t>
        <a:bodyPr/>
        <a:lstStyle/>
        <a:p>
          <a:r>
            <a:rPr lang="en-US" dirty="0" smtClean="0"/>
            <a:t>Am</a:t>
          </a:r>
          <a:endParaRPr lang="en-US" dirty="0"/>
        </a:p>
      </dgm:t>
    </dgm:pt>
    <dgm:pt modelId="{E522D706-D119-470A-83BB-112284A6DD62}" type="parTrans" cxnId="{BDE250CE-9B56-47AF-B1E2-9D5CA77E7DB8}">
      <dgm:prSet/>
      <dgm:spPr/>
      <dgm:t>
        <a:bodyPr/>
        <a:lstStyle/>
        <a:p>
          <a:endParaRPr lang="en-US"/>
        </a:p>
      </dgm:t>
    </dgm:pt>
    <dgm:pt modelId="{C36EC344-A396-4E71-8861-C9C4D8D53822}" type="sibTrans" cxnId="{BDE250CE-9B56-47AF-B1E2-9D5CA77E7DB8}">
      <dgm:prSet/>
      <dgm:spPr/>
      <dgm:t>
        <a:bodyPr/>
        <a:lstStyle/>
        <a:p>
          <a:endParaRPr lang="en-US"/>
        </a:p>
      </dgm:t>
    </dgm:pt>
    <dgm:pt modelId="{303DAAFA-08E3-4054-B285-88691EF638B6}">
      <dgm:prSet phldrT="[Text]" custT="1"/>
      <dgm:spPr/>
      <dgm:t>
        <a:bodyPr/>
        <a:lstStyle/>
        <a:p>
          <a:pPr rtl="1"/>
          <a:r>
            <a:rPr lang="ar-EG" sz="2400" b="1" dirty="0" smtClean="0"/>
            <a:t>إقليم المناخ الموسمي</a:t>
          </a:r>
          <a:endParaRPr lang="en-US" sz="2400" b="1" dirty="0"/>
        </a:p>
      </dgm:t>
    </dgm:pt>
    <dgm:pt modelId="{B60818E2-EB19-4823-8CE7-45372E1667B9}" type="parTrans" cxnId="{FAAF06F6-BC24-4B57-9047-32F7CDCEAA23}">
      <dgm:prSet/>
      <dgm:spPr/>
      <dgm:t>
        <a:bodyPr/>
        <a:lstStyle/>
        <a:p>
          <a:endParaRPr lang="en-US"/>
        </a:p>
      </dgm:t>
    </dgm:pt>
    <dgm:pt modelId="{BCEC1E83-6D38-471C-B4E5-597B73F96C65}" type="sibTrans" cxnId="{FAAF06F6-BC24-4B57-9047-32F7CDCEAA23}">
      <dgm:prSet/>
      <dgm:spPr/>
      <dgm:t>
        <a:bodyPr/>
        <a:lstStyle/>
        <a:p>
          <a:endParaRPr lang="en-US"/>
        </a:p>
      </dgm:t>
    </dgm:pt>
    <dgm:pt modelId="{59B86F0B-2AC1-4924-BEC0-977754C6813E}">
      <dgm:prSet phldrT="[Text]" custT="1"/>
      <dgm:spPr/>
      <dgm:t>
        <a:bodyPr/>
        <a:lstStyle/>
        <a:p>
          <a:r>
            <a:rPr lang="en-US" sz="3200" dirty="0" smtClean="0"/>
            <a:t>Seasonal climate region</a:t>
          </a:r>
          <a:endParaRPr lang="en-US" sz="3200" dirty="0"/>
        </a:p>
      </dgm:t>
    </dgm:pt>
    <dgm:pt modelId="{2E1F4AD9-1A24-4741-9BDA-7E759666620D}" type="parTrans" cxnId="{873C805F-A2AB-474B-9CAD-57B33E440374}">
      <dgm:prSet/>
      <dgm:spPr/>
      <dgm:t>
        <a:bodyPr/>
        <a:lstStyle/>
        <a:p>
          <a:endParaRPr lang="en-US"/>
        </a:p>
      </dgm:t>
    </dgm:pt>
    <dgm:pt modelId="{238F82D8-3D13-4A07-AEA7-A41B87867D4F}" type="sibTrans" cxnId="{873C805F-A2AB-474B-9CAD-57B33E440374}">
      <dgm:prSet/>
      <dgm:spPr/>
      <dgm:t>
        <a:bodyPr/>
        <a:lstStyle/>
        <a:p>
          <a:endParaRPr lang="en-US"/>
        </a:p>
      </dgm:t>
    </dgm:pt>
    <dgm:pt modelId="{EF6927BF-E782-4408-9146-C79634D7E96B}">
      <dgm:prSet phldrT="[Text]"/>
      <dgm:spPr/>
      <dgm:t>
        <a:bodyPr/>
        <a:lstStyle/>
        <a:p>
          <a:r>
            <a:rPr lang="en-US" dirty="0" smtClean="0"/>
            <a:t>Aw</a:t>
          </a:r>
          <a:endParaRPr lang="en-US" dirty="0"/>
        </a:p>
      </dgm:t>
    </dgm:pt>
    <dgm:pt modelId="{D0E5B4BB-9A14-48CD-BED5-C4056A8E4B3A}" type="parTrans" cxnId="{B53003D0-4C28-4D48-A40D-D1BF8160BAF7}">
      <dgm:prSet/>
      <dgm:spPr/>
      <dgm:t>
        <a:bodyPr/>
        <a:lstStyle/>
        <a:p>
          <a:endParaRPr lang="en-US"/>
        </a:p>
      </dgm:t>
    </dgm:pt>
    <dgm:pt modelId="{16714937-557E-4CBE-970B-4BDBE4F6EC18}" type="sibTrans" cxnId="{B53003D0-4C28-4D48-A40D-D1BF8160BAF7}">
      <dgm:prSet/>
      <dgm:spPr/>
      <dgm:t>
        <a:bodyPr/>
        <a:lstStyle/>
        <a:p>
          <a:endParaRPr lang="en-US"/>
        </a:p>
      </dgm:t>
    </dgm:pt>
    <dgm:pt modelId="{C70F1E8E-E878-4CDD-918C-E66AAC83592B}">
      <dgm:prSet phldrT="[Text]" custT="1"/>
      <dgm:spPr/>
      <dgm:t>
        <a:bodyPr/>
        <a:lstStyle/>
        <a:p>
          <a:pPr rtl="1"/>
          <a:r>
            <a:rPr lang="ar-EG" sz="2400" b="1" dirty="0" smtClean="0"/>
            <a:t>المناخ المداري القاري (مناخ السافانا)</a:t>
          </a:r>
          <a:endParaRPr lang="en-US" sz="2400" b="1" dirty="0"/>
        </a:p>
      </dgm:t>
    </dgm:pt>
    <dgm:pt modelId="{50E609F0-274D-41A8-9E18-7E68C008AF2B}" type="parTrans" cxnId="{CC814DBF-C84F-4FDE-9FE8-FFE7C69D52D0}">
      <dgm:prSet/>
      <dgm:spPr/>
      <dgm:t>
        <a:bodyPr/>
        <a:lstStyle/>
        <a:p>
          <a:endParaRPr lang="en-US"/>
        </a:p>
      </dgm:t>
    </dgm:pt>
    <dgm:pt modelId="{F2AF315E-FC63-47A8-ADF0-006877677472}" type="sibTrans" cxnId="{CC814DBF-C84F-4FDE-9FE8-FFE7C69D52D0}">
      <dgm:prSet/>
      <dgm:spPr/>
      <dgm:t>
        <a:bodyPr/>
        <a:lstStyle/>
        <a:p>
          <a:endParaRPr lang="en-US"/>
        </a:p>
      </dgm:t>
    </dgm:pt>
    <dgm:pt modelId="{EC4418A7-58AC-4332-8B11-AA97226B2B6B}">
      <dgm:prSet phldrT="[Text]" custT="1"/>
      <dgm:spPr/>
      <dgm:t>
        <a:bodyPr/>
        <a:lstStyle/>
        <a:p>
          <a:r>
            <a:rPr lang="en-US" sz="3200" dirty="0" smtClean="0"/>
            <a:t>Tropical climate continental</a:t>
          </a:r>
          <a:endParaRPr lang="en-US" sz="3200" dirty="0"/>
        </a:p>
      </dgm:t>
    </dgm:pt>
    <dgm:pt modelId="{C845BFC5-C07B-47B6-B818-656A5B0DDDD7}" type="parTrans" cxnId="{5ADD0E39-5567-4513-9984-D73E4E50FFE0}">
      <dgm:prSet/>
      <dgm:spPr/>
      <dgm:t>
        <a:bodyPr/>
        <a:lstStyle/>
        <a:p>
          <a:endParaRPr lang="en-US"/>
        </a:p>
      </dgm:t>
    </dgm:pt>
    <dgm:pt modelId="{5B39BD59-0BDB-4478-9A13-EAC330AEB747}" type="sibTrans" cxnId="{5ADD0E39-5567-4513-9984-D73E4E50FFE0}">
      <dgm:prSet/>
      <dgm:spPr/>
      <dgm:t>
        <a:bodyPr/>
        <a:lstStyle/>
        <a:p>
          <a:endParaRPr lang="en-US"/>
        </a:p>
      </dgm:t>
    </dgm:pt>
    <dgm:pt modelId="{B02455FB-FF12-45EA-A7B0-3FC72F0744D5}">
      <dgm:prSet phldrT="[Text]" custT="1"/>
      <dgm:spPr/>
      <dgm:t>
        <a:bodyPr/>
        <a:lstStyle/>
        <a:p>
          <a:pPr rtl="1"/>
          <a:r>
            <a:rPr lang="ar-EG" sz="2400" b="1" dirty="0" smtClean="0"/>
            <a:t>إقليم المناخ الاستوائي</a:t>
          </a:r>
          <a:endParaRPr lang="en-US" sz="2400" b="1" dirty="0"/>
        </a:p>
      </dgm:t>
    </dgm:pt>
    <dgm:pt modelId="{43D58432-1316-420A-B8CB-3B49ED03C607}" type="sibTrans" cxnId="{6D088311-9909-4B21-B0E6-2EF3CBDCC65A}">
      <dgm:prSet/>
      <dgm:spPr/>
      <dgm:t>
        <a:bodyPr/>
        <a:lstStyle/>
        <a:p>
          <a:endParaRPr lang="en-US"/>
        </a:p>
      </dgm:t>
    </dgm:pt>
    <dgm:pt modelId="{AD17CD4A-EDC4-4BA5-A335-26D11725BF07}" type="parTrans" cxnId="{6D088311-9909-4B21-B0E6-2EF3CBDCC65A}">
      <dgm:prSet/>
      <dgm:spPr/>
      <dgm:t>
        <a:bodyPr/>
        <a:lstStyle/>
        <a:p>
          <a:endParaRPr lang="en-US"/>
        </a:p>
      </dgm:t>
    </dgm:pt>
    <dgm:pt modelId="{18EE8EEE-2FA0-4F4D-A7E4-16F8C4690CF7}">
      <dgm:prSet phldrT="[Text]" custT="1"/>
      <dgm:spPr/>
      <dgm:t>
        <a:bodyPr/>
        <a:lstStyle/>
        <a:p>
          <a:r>
            <a:rPr lang="en-US" sz="3200" dirty="0" smtClean="0"/>
            <a:t>Tropical climate region</a:t>
          </a:r>
          <a:endParaRPr lang="en-US" sz="3200" dirty="0"/>
        </a:p>
      </dgm:t>
    </dgm:pt>
    <dgm:pt modelId="{C4C36299-94FE-4374-B3B6-4D45FA4D3C99}" type="sibTrans" cxnId="{68289A06-C217-4A2B-9D0F-34ABFD2A1A77}">
      <dgm:prSet/>
      <dgm:spPr/>
      <dgm:t>
        <a:bodyPr/>
        <a:lstStyle/>
        <a:p>
          <a:endParaRPr lang="en-US"/>
        </a:p>
      </dgm:t>
    </dgm:pt>
    <dgm:pt modelId="{FA3B1E7D-FA42-4A5D-9304-A6CA9AE8E8FA}" type="parTrans" cxnId="{68289A06-C217-4A2B-9D0F-34ABFD2A1A77}">
      <dgm:prSet/>
      <dgm:spPr/>
      <dgm:t>
        <a:bodyPr/>
        <a:lstStyle/>
        <a:p>
          <a:endParaRPr lang="en-US"/>
        </a:p>
      </dgm:t>
    </dgm:pt>
    <dgm:pt modelId="{7E736CDD-36E8-4C3E-943C-25E690C359F2}" type="pres">
      <dgm:prSet presAssocID="{26254437-A100-4EDE-AA6A-0D8EE7630866}" presName="linearFlow" presStyleCnt="0">
        <dgm:presLayoutVars>
          <dgm:dir/>
          <dgm:animLvl val="lvl"/>
          <dgm:resizeHandles val="exact"/>
        </dgm:presLayoutVars>
      </dgm:prSet>
      <dgm:spPr/>
    </dgm:pt>
    <dgm:pt modelId="{8A437E7F-D55A-40E6-BA52-5A28A5A2378F}" type="pres">
      <dgm:prSet presAssocID="{A02B08A0-3BA4-43CC-868F-054111CC6A3A}" presName="composite" presStyleCnt="0"/>
      <dgm:spPr/>
    </dgm:pt>
    <dgm:pt modelId="{F8CDFD2E-22E5-4827-93B9-262AC400A710}" type="pres">
      <dgm:prSet presAssocID="{A02B08A0-3BA4-43CC-868F-054111CC6A3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254548-98D2-4201-A2D8-FD636F484A1E}" type="pres">
      <dgm:prSet presAssocID="{A02B08A0-3BA4-43CC-868F-054111CC6A3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909667-4574-482A-AF81-E5A4447D19A9}" type="pres">
      <dgm:prSet presAssocID="{6637E766-BE70-49E0-9B3E-03C33843D8D5}" presName="sp" presStyleCnt="0"/>
      <dgm:spPr/>
    </dgm:pt>
    <dgm:pt modelId="{EBE3AE67-E6DD-4349-9DF4-E36E6318E75E}" type="pres">
      <dgm:prSet presAssocID="{83E4CCFC-7140-4CE9-8C41-F02F988D87C5}" presName="composite" presStyleCnt="0"/>
      <dgm:spPr/>
    </dgm:pt>
    <dgm:pt modelId="{B2143C67-F5AE-44FC-8A11-183576FBC79A}" type="pres">
      <dgm:prSet presAssocID="{83E4CCFC-7140-4CE9-8C41-F02F988D87C5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F8A728A9-DFB0-4F26-84B2-A3217291B639}" type="pres">
      <dgm:prSet presAssocID="{83E4CCFC-7140-4CE9-8C41-F02F988D87C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E94421-445F-4840-9663-B01B3008FF8C}" type="pres">
      <dgm:prSet presAssocID="{C36EC344-A396-4E71-8861-C9C4D8D53822}" presName="sp" presStyleCnt="0"/>
      <dgm:spPr/>
    </dgm:pt>
    <dgm:pt modelId="{389D2648-D21D-44C6-8A93-A234887D91AD}" type="pres">
      <dgm:prSet presAssocID="{EF6927BF-E782-4408-9146-C79634D7E96B}" presName="composite" presStyleCnt="0"/>
      <dgm:spPr/>
    </dgm:pt>
    <dgm:pt modelId="{A1E3D1B3-3A27-4BBC-B4F7-DA2A57E0B2BB}" type="pres">
      <dgm:prSet presAssocID="{EF6927BF-E782-4408-9146-C79634D7E96B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3DA279B4-29CC-4306-9560-4CE84949B579}" type="pres">
      <dgm:prSet presAssocID="{EF6927BF-E782-4408-9146-C79634D7E96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923C08-7CF4-40BE-AC8A-C2D9394867C3}" srcId="{26254437-A100-4EDE-AA6A-0D8EE7630866}" destId="{A02B08A0-3BA4-43CC-868F-054111CC6A3A}" srcOrd="0" destOrd="0" parTransId="{91E4C6F8-AF7F-404F-96A2-9E01D86FBCAE}" sibTransId="{6637E766-BE70-49E0-9B3E-03C33843D8D5}"/>
    <dgm:cxn modelId="{45714DB0-2D60-4195-88F9-8D38B9B79183}" type="presOf" srcId="{EF6927BF-E782-4408-9146-C79634D7E96B}" destId="{A1E3D1B3-3A27-4BBC-B4F7-DA2A57E0B2BB}" srcOrd="0" destOrd="0" presId="urn:microsoft.com/office/officeart/2005/8/layout/chevron2"/>
    <dgm:cxn modelId="{FAAF06F6-BC24-4B57-9047-32F7CDCEAA23}" srcId="{83E4CCFC-7140-4CE9-8C41-F02F988D87C5}" destId="{303DAAFA-08E3-4054-B285-88691EF638B6}" srcOrd="0" destOrd="0" parTransId="{B60818E2-EB19-4823-8CE7-45372E1667B9}" sibTransId="{BCEC1E83-6D38-471C-B4E5-597B73F96C65}"/>
    <dgm:cxn modelId="{17932498-A18D-40EB-B76E-F213CA76B478}" type="presOf" srcId="{A02B08A0-3BA4-43CC-868F-054111CC6A3A}" destId="{F8CDFD2E-22E5-4827-93B9-262AC400A710}" srcOrd="0" destOrd="0" presId="urn:microsoft.com/office/officeart/2005/8/layout/chevron2"/>
    <dgm:cxn modelId="{99BF0B3F-5807-4069-B7EE-2BE923DDC372}" type="presOf" srcId="{83E4CCFC-7140-4CE9-8C41-F02F988D87C5}" destId="{B2143C67-F5AE-44FC-8A11-183576FBC79A}" srcOrd="0" destOrd="0" presId="urn:microsoft.com/office/officeart/2005/8/layout/chevron2"/>
    <dgm:cxn modelId="{68289A06-C217-4A2B-9D0F-34ABFD2A1A77}" srcId="{A02B08A0-3BA4-43CC-868F-054111CC6A3A}" destId="{18EE8EEE-2FA0-4F4D-A7E4-16F8C4690CF7}" srcOrd="1" destOrd="0" parTransId="{FA3B1E7D-FA42-4A5D-9304-A6CA9AE8E8FA}" sibTransId="{C4C36299-94FE-4374-B3B6-4D45FA4D3C99}"/>
    <dgm:cxn modelId="{2A7E143D-E7A9-4636-B447-FDCE0BD817AE}" type="presOf" srcId="{B02455FB-FF12-45EA-A7B0-3FC72F0744D5}" destId="{92254548-98D2-4201-A2D8-FD636F484A1E}" srcOrd="0" destOrd="0" presId="urn:microsoft.com/office/officeart/2005/8/layout/chevron2"/>
    <dgm:cxn modelId="{CCACC56D-C59F-4675-A171-883FF91A62B8}" type="presOf" srcId="{18EE8EEE-2FA0-4F4D-A7E4-16F8C4690CF7}" destId="{92254548-98D2-4201-A2D8-FD636F484A1E}" srcOrd="0" destOrd="1" presId="urn:microsoft.com/office/officeart/2005/8/layout/chevron2"/>
    <dgm:cxn modelId="{B53003D0-4C28-4D48-A40D-D1BF8160BAF7}" srcId="{26254437-A100-4EDE-AA6A-0D8EE7630866}" destId="{EF6927BF-E782-4408-9146-C79634D7E96B}" srcOrd="2" destOrd="0" parTransId="{D0E5B4BB-9A14-48CD-BED5-C4056A8E4B3A}" sibTransId="{16714937-557E-4CBE-970B-4BDBE4F6EC18}"/>
    <dgm:cxn modelId="{5ADD0E39-5567-4513-9984-D73E4E50FFE0}" srcId="{EF6927BF-E782-4408-9146-C79634D7E96B}" destId="{EC4418A7-58AC-4332-8B11-AA97226B2B6B}" srcOrd="1" destOrd="0" parTransId="{C845BFC5-C07B-47B6-B818-656A5B0DDDD7}" sibTransId="{5B39BD59-0BDB-4478-9A13-EAC330AEB747}"/>
    <dgm:cxn modelId="{0C5128DB-E1A1-408F-84DD-FC9EBA1BBC00}" type="presOf" srcId="{EC4418A7-58AC-4332-8B11-AA97226B2B6B}" destId="{3DA279B4-29CC-4306-9560-4CE84949B579}" srcOrd="0" destOrd="1" presId="urn:microsoft.com/office/officeart/2005/8/layout/chevron2"/>
    <dgm:cxn modelId="{B7CDD0B5-F977-458F-90A3-F9C81BDB4AC2}" type="presOf" srcId="{26254437-A100-4EDE-AA6A-0D8EE7630866}" destId="{7E736CDD-36E8-4C3E-943C-25E690C359F2}" srcOrd="0" destOrd="0" presId="urn:microsoft.com/office/officeart/2005/8/layout/chevron2"/>
    <dgm:cxn modelId="{685211B2-68DE-40F9-A347-0B3F680D0A67}" type="presOf" srcId="{303DAAFA-08E3-4054-B285-88691EF638B6}" destId="{F8A728A9-DFB0-4F26-84B2-A3217291B639}" srcOrd="0" destOrd="0" presId="urn:microsoft.com/office/officeart/2005/8/layout/chevron2"/>
    <dgm:cxn modelId="{068ED312-F030-44D6-AB5B-00EDC3E88218}" type="presOf" srcId="{59B86F0B-2AC1-4924-BEC0-977754C6813E}" destId="{F8A728A9-DFB0-4F26-84B2-A3217291B639}" srcOrd="0" destOrd="1" presId="urn:microsoft.com/office/officeart/2005/8/layout/chevron2"/>
    <dgm:cxn modelId="{873C805F-A2AB-474B-9CAD-57B33E440374}" srcId="{83E4CCFC-7140-4CE9-8C41-F02F988D87C5}" destId="{59B86F0B-2AC1-4924-BEC0-977754C6813E}" srcOrd="1" destOrd="0" parTransId="{2E1F4AD9-1A24-4741-9BDA-7E759666620D}" sibTransId="{238F82D8-3D13-4A07-AEA7-A41B87867D4F}"/>
    <dgm:cxn modelId="{49FF3F6D-D8A6-423B-AEBA-2B2DD2F822F8}" type="presOf" srcId="{C70F1E8E-E878-4CDD-918C-E66AAC83592B}" destId="{3DA279B4-29CC-4306-9560-4CE84949B579}" srcOrd="0" destOrd="0" presId="urn:microsoft.com/office/officeart/2005/8/layout/chevron2"/>
    <dgm:cxn modelId="{6D088311-9909-4B21-B0E6-2EF3CBDCC65A}" srcId="{A02B08A0-3BA4-43CC-868F-054111CC6A3A}" destId="{B02455FB-FF12-45EA-A7B0-3FC72F0744D5}" srcOrd="0" destOrd="0" parTransId="{AD17CD4A-EDC4-4BA5-A335-26D11725BF07}" sibTransId="{43D58432-1316-420A-B8CB-3B49ED03C607}"/>
    <dgm:cxn modelId="{CC814DBF-C84F-4FDE-9FE8-FFE7C69D52D0}" srcId="{EF6927BF-E782-4408-9146-C79634D7E96B}" destId="{C70F1E8E-E878-4CDD-918C-E66AAC83592B}" srcOrd="0" destOrd="0" parTransId="{50E609F0-274D-41A8-9E18-7E68C008AF2B}" sibTransId="{F2AF315E-FC63-47A8-ADF0-006877677472}"/>
    <dgm:cxn modelId="{BDE250CE-9B56-47AF-B1E2-9D5CA77E7DB8}" srcId="{26254437-A100-4EDE-AA6A-0D8EE7630866}" destId="{83E4CCFC-7140-4CE9-8C41-F02F988D87C5}" srcOrd="1" destOrd="0" parTransId="{E522D706-D119-470A-83BB-112284A6DD62}" sibTransId="{C36EC344-A396-4E71-8861-C9C4D8D53822}"/>
    <dgm:cxn modelId="{0D4F11B6-F9FE-47B2-8830-F71722DC8B34}" type="presParOf" srcId="{7E736CDD-36E8-4C3E-943C-25E690C359F2}" destId="{8A437E7F-D55A-40E6-BA52-5A28A5A2378F}" srcOrd="0" destOrd="0" presId="urn:microsoft.com/office/officeart/2005/8/layout/chevron2"/>
    <dgm:cxn modelId="{890325F5-159C-482F-B762-273AF28A5823}" type="presParOf" srcId="{8A437E7F-D55A-40E6-BA52-5A28A5A2378F}" destId="{F8CDFD2E-22E5-4827-93B9-262AC400A710}" srcOrd="0" destOrd="0" presId="urn:microsoft.com/office/officeart/2005/8/layout/chevron2"/>
    <dgm:cxn modelId="{DA007E40-2C82-40E6-9E1F-92B26ECAA51A}" type="presParOf" srcId="{8A437E7F-D55A-40E6-BA52-5A28A5A2378F}" destId="{92254548-98D2-4201-A2D8-FD636F484A1E}" srcOrd="1" destOrd="0" presId="urn:microsoft.com/office/officeart/2005/8/layout/chevron2"/>
    <dgm:cxn modelId="{18691B69-AF24-455F-B0C5-B3C955C885DC}" type="presParOf" srcId="{7E736CDD-36E8-4C3E-943C-25E690C359F2}" destId="{DE909667-4574-482A-AF81-E5A4447D19A9}" srcOrd="1" destOrd="0" presId="urn:microsoft.com/office/officeart/2005/8/layout/chevron2"/>
    <dgm:cxn modelId="{897AF3C1-5B7E-473B-87F8-13F03AD5F46F}" type="presParOf" srcId="{7E736CDD-36E8-4C3E-943C-25E690C359F2}" destId="{EBE3AE67-E6DD-4349-9DF4-E36E6318E75E}" srcOrd="2" destOrd="0" presId="urn:microsoft.com/office/officeart/2005/8/layout/chevron2"/>
    <dgm:cxn modelId="{A6290A72-E9D8-4078-BE3C-C11F24933B38}" type="presParOf" srcId="{EBE3AE67-E6DD-4349-9DF4-E36E6318E75E}" destId="{B2143C67-F5AE-44FC-8A11-183576FBC79A}" srcOrd="0" destOrd="0" presId="urn:microsoft.com/office/officeart/2005/8/layout/chevron2"/>
    <dgm:cxn modelId="{C8AE51A0-6132-4FF6-9A65-D97101C29922}" type="presParOf" srcId="{EBE3AE67-E6DD-4349-9DF4-E36E6318E75E}" destId="{F8A728A9-DFB0-4F26-84B2-A3217291B639}" srcOrd="1" destOrd="0" presId="urn:microsoft.com/office/officeart/2005/8/layout/chevron2"/>
    <dgm:cxn modelId="{DBC5948F-5483-4B1E-9649-6C3F786AE676}" type="presParOf" srcId="{7E736CDD-36E8-4C3E-943C-25E690C359F2}" destId="{57E94421-445F-4840-9663-B01B3008FF8C}" srcOrd="3" destOrd="0" presId="urn:microsoft.com/office/officeart/2005/8/layout/chevron2"/>
    <dgm:cxn modelId="{0E4345E1-69B7-4414-88F5-08B6F1E72B1F}" type="presParOf" srcId="{7E736CDD-36E8-4C3E-943C-25E690C359F2}" destId="{389D2648-D21D-44C6-8A93-A234887D91AD}" srcOrd="4" destOrd="0" presId="urn:microsoft.com/office/officeart/2005/8/layout/chevron2"/>
    <dgm:cxn modelId="{E1035B1C-1603-4384-9F34-C4D4C2011792}" type="presParOf" srcId="{389D2648-D21D-44C6-8A93-A234887D91AD}" destId="{A1E3D1B3-3A27-4BBC-B4F7-DA2A57E0B2BB}" srcOrd="0" destOrd="0" presId="urn:microsoft.com/office/officeart/2005/8/layout/chevron2"/>
    <dgm:cxn modelId="{5A269BD9-419D-48FA-BDEC-E90AE7D2F36A}" type="presParOf" srcId="{389D2648-D21D-44C6-8A93-A234887D91AD}" destId="{3DA279B4-29CC-4306-9560-4CE84949B57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6C8743-4591-42A9-9AE8-375CEDCA092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BB05AA0-7E3D-42B1-B52D-9F715A8B97B7}">
      <dgm:prSet phldrT="[Text]" custT="1"/>
      <dgm:spPr/>
      <dgm:t>
        <a:bodyPr/>
        <a:lstStyle/>
        <a:p>
          <a:r>
            <a:rPr lang="en-US" sz="3200" b="1" dirty="0" err="1" smtClean="0"/>
            <a:t>BWh</a:t>
          </a:r>
          <a:endParaRPr lang="en-US" sz="3200" b="1" dirty="0"/>
        </a:p>
      </dgm:t>
    </dgm:pt>
    <dgm:pt modelId="{3F9E3EA2-5E7D-40DA-9EC6-9B1E29657ECC}" type="parTrans" cxnId="{54995489-CA12-490B-85D1-52D28E120ECC}">
      <dgm:prSet/>
      <dgm:spPr/>
      <dgm:t>
        <a:bodyPr/>
        <a:lstStyle/>
        <a:p>
          <a:endParaRPr lang="en-US"/>
        </a:p>
      </dgm:t>
    </dgm:pt>
    <dgm:pt modelId="{5DE3C167-2C99-485C-A567-47FC8AA1A08B}" type="sibTrans" cxnId="{54995489-CA12-490B-85D1-52D28E120ECC}">
      <dgm:prSet/>
      <dgm:spPr/>
      <dgm:t>
        <a:bodyPr/>
        <a:lstStyle/>
        <a:p>
          <a:endParaRPr lang="en-US"/>
        </a:p>
      </dgm:t>
    </dgm:pt>
    <dgm:pt modelId="{4A6942DD-F833-434B-8D43-43E0B86C0EC4}">
      <dgm:prSet phldrT="[Text]"/>
      <dgm:spPr/>
      <dgm:t>
        <a:bodyPr/>
        <a:lstStyle/>
        <a:p>
          <a:pPr rtl="1"/>
          <a:r>
            <a:rPr lang="ar-EG" b="1" dirty="0" smtClean="0"/>
            <a:t>مناخ جاف حار</a:t>
          </a:r>
          <a:endParaRPr lang="en-US" dirty="0"/>
        </a:p>
      </dgm:t>
    </dgm:pt>
    <dgm:pt modelId="{99E3F4E5-6602-4D76-8F17-73E5CF623F82}" type="parTrans" cxnId="{5B5AB063-31F5-4C40-A29A-5202CD8FEC9B}">
      <dgm:prSet/>
      <dgm:spPr/>
      <dgm:t>
        <a:bodyPr/>
        <a:lstStyle/>
        <a:p>
          <a:endParaRPr lang="en-US"/>
        </a:p>
      </dgm:t>
    </dgm:pt>
    <dgm:pt modelId="{9D889E99-9D19-424A-BF56-A81900B9CDE7}" type="sibTrans" cxnId="{5B5AB063-31F5-4C40-A29A-5202CD8FEC9B}">
      <dgm:prSet/>
      <dgm:spPr/>
      <dgm:t>
        <a:bodyPr/>
        <a:lstStyle/>
        <a:p>
          <a:endParaRPr lang="en-US"/>
        </a:p>
      </dgm:t>
    </dgm:pt>
    <dgm:pt modelId="{2C22EAAD-89D4-4F08-B25E-6CCBB4B3D156}">
      <dgm:prSet phldrT="[Text]" custT="1"/>
      <dgm:spPr/>
      <dgm:t>
        <a:bodyPr/>
        <a:lstStyle/>
        <a:p>
          <a:r>
            <a:rPr lang="en-US" sz="3200" b="1" dirty="0" err="1" smtClean="0"/>
            <a:t>BWk</a:t>
          </a:r>
          <a:endParaRPr lang="en-US" sz="3200" b="1" dirty="0"/>
        </a:p>
      </dgm:t>
    </dgm:pt>
    <dgm:pt modelId="{348696DA-645D-4244-84AB-F39883C03A33}" type="parTrans" cxnId="{B193ED63-12B8-4E10-BDD7-1F45E1B373FA}">
      <dgm:prSet/>
      <dgm:spPr/>
      <dgm:t>
        <a:bodyPr/>
        <a:lstStyle/>
        <a:p>
          <a:endParaRPr lang="en-US"/>
        </a:p>
      </dgm:t>
    </dgm:pt>
    <dgm:pt modelId="{8C492FC1-0BD1-4B7C-AA07-5DDCDCB4F18A}" type="sibTrans" cxnId="{B193ED63-12B8-4E10-BDD7-1F45E1B373FA}">
      <dgm:prSet/>
      <dgm:spPr/>
      <dgm:t>
        <a:bodyPr/>
        <a:lstStyle/>
        <a:p>
          <a:endParaRPr lang="en-US"/>
        </a:p>
      </dgm:t>
    </dgm:pt>
    <dgm:pt modelId="{B9701096-E5DE-434A-B495-87A91D14205B}">
      <dgm:prSet phldrT="[Text]"/>
      <dgm:spPr/>
      <dgm:t>
        <a:bodyPr/>
        <a:lstStyle/>
        <a:p>
          <a:pPr rtl="1"/>
          <a:r>
            <a:rPr lang="ar-EG" b="1" dirty="0" smtClean="0"/>
            <a:t>مناخ جاف بارد</a:t>
          </a:r>
          <a:endParaRPr lang="en-US" dirty="0"/>
        </a:p>
      </dgm:t>
    </dgm:pt>
    <dgm:pt modelId="{DBE0DC1C-A562-448D-BCBA-9C78383A0F90}" type="parTrans" cxnId="{CEC0F579-375F-4A27-A968-F8D69FF3ABAD}">
      <dgm:prSet/>
      <dgm:spPr/>
      <dgm:t>
        <a:bodyPr/>
        <a:lstStyle/>
        <a:p>
          <a:endParaRPr lang="en-US"/>
        </a:p>
      </dgm:t>
    </dgm:pt>
    <dgm:pt modelId="{2FB6D2FE-BA6A-49B2-B533-848A9F4A7958}" type="sibTrans" cxnId="{CEC0F579-375F-4A27-A968-F8D69FF3ABAD}">
      <dgm:prSet/>
      <dgm:spPr/>
      <dgm:t>
        <a:bodyPr/>
        <a:lstStyle/>
        <a:p>
          <a:endParaRPr lang="en-US"/>
        </a:p>
      </dgm:t>
    </dgm:pt>
    <dgm:pt modelId="{BD4ED365-57CC-46E5-9E7D-1A0C6763CF07}">
      <dgm:prSet phldrT="[Text]" custT="1"/>
      <dgm:spPr/>
      <dgm:t>
        <a:bodyPr/>
        <a:lstStyle/>
        <a:p>
          <a:r>
            <a:rPr lang="en-US" sz="3200" b="1" dirty="0" err="1" smtClean="0"/>
            <a:t>BWn</a:t>
          </a:r>
          <a:endParaRPr lang="en-US" sz="3200" b="1" dirty="0"/>
        </a:p>
      </dgm:t>
    </dgm:pt>
    <dgm:pt modelId="{19CAB013-41AA-4D13-A916-1B73F8B3D4AA}" type="parTrans" cxnId="{77CC3166-8384-48F0-AA41-75BB94A31589}">
      <dgm:prSet/>
      <dgm:spPr/>
      <dgm:t>
        <a:bodyPr/>
        <a:lstStyle/>
        <a:p>
          <a:endParaRPr lang="en-US"/>
        </a:p>
      </dgm:t>
    </dgm:pt>
    <dgm:pt modelId="{5D97F6DC-AF7F-42AF-86B6-297615EACF40}" type="sibTrans" cxnId="{77CC3166-8384-48F0-AA41-75BB94A31589}">
      <dgm:prSet/>
      <dgm:spPr/>
      <dgm:t>
        <a:bodyPr/>
        <a:lstStyle/>
        <a:p>
          <a:endParaRPr lang="en-US"/>
        </a:p>
      </dgm:t>
    </dgm:pt>
    <dgm:pt modelId="{474D91D8-B70B-4E36-A29D-5C2790E44DF0}">
      <dgm:prSet phldrT="[Text]"/>
      <dgm:spPr/>
      <dgm:t>
        <a:bodyPr/>
        <a:lstStyle/>
        <a:p>
          <a:pPr rtl="1"/>
          <a:r>
            <a:rPr lang="ar-EG" b="1" dirty="0" smtClean="0"/>
            <a:t>مناخ جاف بارد</a:t>
          </a:r>
          <a:endParaRPr lang="en-US" dirty="0"/>
        </a:p>
      </dgm:t>
    </dgm:pt>
    <dgm:pt modelId="{8859540A-4D55-4E4B-A58E-6DB642ECDDA1}" type="parTrans" cxnId="{D9471572-C3D5-475F-9F4E-E952E47EC458}">
      <dgm:prSet/>
      <dgm:spPr/>
      <dgm:t>
        <a:bodyPr/>
        <a:lstStyle/>
        <a:p>
          <a:endParaRPr lang="en-US"/>
        </a:p>
      </dgm:t>
    </dgm:pt>
    <dgm:pt modelId="{0CA97658-0814-4241-85BD-1EA4E79D8F80}" type="sibTrans" cxnId="{D9471572-C3D5-475F-9F4E-E952E47EC458}">
      <dgm:prSet/>
      <dgm:spPr/>
      <dgm:t>
        <a:bodyPr/>
        <a:lstStyle/>
        <a:p>
          <a:endParaRPr lang="en-US"/>
        </a:p>
      </dgm:t>
    </dgm:pt>
    <dgm:pt modelId="{294844F4-0740-4C62-A061-9CB77775ABFC}">
      <dgm:prSet/>
      <dgm:spPr/>
      <dgm:t>
        <a:bodyPr/>
        <a:lstStyle/>
        <a:p>
          <a:pPr rtl="1"/>
          <a:r>
            <a:rPr lang="ar-EG" b="1" dirty="0" smtClean="0"/>
            <a:t>(العروض الدنيا)</a:t>
          </a:r>
          <a:endParaRPr lang="en-US" b="1" dirty="0"/>
        </a:p>
      </dgm:t>
    </dgm:pt>
    <dgm:pt modelId="{7EEB6CED-6260-4628-91DB-5BFF6CD6D00F}" type="parTrans" cxnId="{5CCA2C41-D35C-4732-8127-7CB218C9CA11}">
      <dgm:prSet/>
      <dgm:spPr/>
      <dgm:t>
        <a:bodyPr/>
        <a:lstStyle/>
        <a:p>
          <a:endParaRPr lang="en-US"/>
        </a:p>
      </dgm:t>
    </dgm:pt>
    <dgm:pt modelId="{D8A6108E-ED16-4441-AA27-4A643575D1A5}" type="sibTrans" cxnId="{5CCA2C41-D35C-4732-8127-7CB218C9CA11}">
      <dgm:prSet/>
      <dgm:spPr/>
      <dgm:t>
        <a:bodyPr/>
        <a:lstStyle/>
        <a:p>
          <a:endParaRPr lang="en-US"/>
        </a:p>
      </dgm:t>
    </dgm:pt>
    <dgm:pt modelId="{CADAE573-38A7-4F9C-9820-CD59EED2B2C3}">
      <dgm:prSet/>
      <dgm:spPr/>
      <dgm:t>
        <a:bodyPr/>
        <a:lstStyle/>
        <a:p>
          <a:pPr rtl="1"/>
          <a:r>
            <a:rPr lang="ar-EG" b="1" dirty="0" smtClean="0"/>
            <a:t>(العروض الوسطي)</a:t>
          </a:r>
          <a:endParaRPr lang="en-US" b="1" dirty="0"/>
        </a:p>
      </dgm:t>
    </dgm:pt>
    <dgm:pt modelId="{95F763F7-6E5A-4187-83B9-8E6DB6C6AA34}" type="parTrans" cxnId="{E767AF4D-B3C0-4532-922A-4D8A943CD6DA}">
      <dgm:prSet/>
      <dgm:spPr/>
      <dgm:t>
        <a:bodyPr/>
        <a:lstStyle/>
        <a:p>
          <a:endParaRPr lang="en-US"/>
        </a:p>
      </dgm:t>
    </dgm:pt>
    <dgm:pt modelId="{46B6DD2F-FDB8-4A41-A29C-95C3F0976611}" type="sibTrans" cxnId="{E767AF4D-B3C0-4532-922A-4D8A943CD6DA}">
      <dgm:prSet/>
      <dgm:spPr/>
      <dgm:t>
        <a:bodyPr/>
        <a:lstStyle/>
        <a:p>
          <a:endParaRPr lang="en-US"/>
        </a:p>
      </dgm:t>
    </dgm:pt>
    <dgm:pt modelId="{84DB3267-3A25-4941-A301-EE71CE6630F9}">
      <dgm:prSet/>
      <dgm:spPr/>
      <dgm:t>
        <a:bodyPr/>
        <a:lstStyle/>
        <a:p>
          <a:pPr rtl="1"/>
          <a:r>
            <a:rPr lang="ar-EG" b="1" smtClean="0"/>
            <a:t>الأراضي الساحلية</a:t>
          </a:r>
          <a:endParaRPr lang="en-US" b="1" dirty="0"/>
        </a:p>
      </dgm:t>
    </dgm:pt>
    <dgm:pt modelId="{4141F5D9-9B67-421F-8909-71FDD209CF13}" type="parTrans" cxnId="{AF65023A-AAEA-4635-855F-C23DDB948D9A}">
      <dgm:prSet/>
      <dgm:spPr/>
      <dgm:t>
        <a:bodyPr/>
        <a:lstStyle/>
        <a:p>
          <a:endParaRPr lang="en-US"/>
        </a:p>
      </dgm:t>
    </dgm:pt>
    <dgm:pt modelId="{EFEF706F-5519-49EE-974D-B131E5FEE4FB}" type="sibTrans" cxnId="{AF65023A-AAEA-4635-855F-C23DDB948D9A}">
      <dgm:prSet/>
      <dgm:spPr/>
      <dgm:t>
        <a:bodyPr/>
        <a:lstStyle/>
        <a:p>
          <a:endParaRPr lang="en-US"/>
        </a:p>
      </dgm:t>
    </dgm:pt>
    <dgm:pt modelId="{F3CFCC60-343C-4B5C-9045-760A39A9B4BB}">
      <dgm:prSet/>
      <dgm:spPr/>
      <dgm:t>
        <a:bodyPr/>
        <a:lstStyle/>
        <a:p>
          <a:pPr rtl="1"/>
          <a:r>
            <a:rPr lang="ar-EG" b="1" dirty="0" smtClean="0"/>
            <a:t>الموزاية للتيارات البحرية الباردة</a:t>
          </a:r>
          <a:endParaRPr lang="en-US" b="1" dirty="0"/>
        </a:p>
      </dgm:t>
    </dgm:pt>
    <dgm:pt modelId="{21CBAD2B-79B6-40AB-81AA-9DA038DAA93A}" type="parTrans" cxnId="{C38C58B6-0A7A-4DAA-AB32-AE26E06242E0}">
      <dgm:prSet/>
      <dgm:spPr/>
      <dgm:t>
        <a:bodyPr/>
        <a:lstStyle/>
        <a:p>
          <a:endParaRPr lang="en-US"/>
        </a:p>
      </dgm:t>
    </dgm:pt>
    <dgm:pt modelId="{1A02B903-CE97-48F5-BB8D-CC2BB727E0DA}" type="sibTrans" cxnId="{C38C58B6-0A7A-4DAA-AB32-AE26E06242E0}">
      <dgm:prSet/>
      <dgm:spPr/>
      <dgm:t>
        <a:bodyPr/>
        <a:lstStyle/>
        <a:p>
          <a:endParaRPr lang="en-US"/>
        </a:p>
      </dgm:t>
    </dgm:pt>
    <dgm:pt modelId="{8F21962C-C658-419F-A554-7477D5F07299}" type="pres">
      <dgm:prSet presAssocID="{5A6C8743-4591-42A9-9AE8-375CEDCA092A}" presName="Name0" presStyleCnt="0">
        <dgm:presLayoutVars>
          <dgm:dir/>
          <dgm:animLvl val="lvl"/>
          <dgm:resizeHandles val="exact"/>
        </dgm:presLayoutVars>
      </dgm:prSet>
      <dgm:spPr/>
    </dgm:pt>
    <dgm:pt modelId="{C2C0C6BA-4864-43B7-B452-E5E5A422D6F5}" type="pres">
      <dgm:prSet presAssocID="{8BB05AA0-7E3D-42B1-B52D-9F715A8B97B7}" presName="linNode" presStyleCnt="0"/>
      <dgm:spPr/>
    </dgm:pt>
    <dgm:pt modelId="{1FFEF311-A8D1-4132-A785-2A6F1CE05EC9}" type="pres">
      <dgm:prSet presAssocID="{8BB05AA0-7E3D-42B1-B52D-9F715A8B97B7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24B1EFDE-32B9-4160-9E6E-57B154D9D88B}" type="pres">
      <dgm:prSet presAssocID="{8BB05AA0-7E3D-42B1-B52D-9F715A8B97B7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E32F3-839B-44B2-90FE-B93654C5AB04}" type="pres">
      <dgm:prSet presAssocID="{5DE3C167-2C99-485C-A567-47FC8AA1A08B}" presName="sp" presStyleCnt="0"/>
      <dgm:spPr/>
    </dgm:pt>
    <dgm:pt modelId="{005E9F49-490A-4605-A300-10F28F98C5CA}" type="pres">
      <dgm:prSet presAssocID="{2C22EAAD-89D4-4F08-B25E-6CCBB4B3D156}" presName="linNode" presStyleCnt="0"/>
      <dgm:spPr/>
    </dgm:pt>
    <dgm:pt modelId="{BCFB6B76-CFE8-4F10-BE66-C02A8213BF74}" type="pres">
      <dgm:prSet presAssocID="{2C22EAAD-89D4-4F08-B25E-6CCBB4B3D156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28DEDCB7-C807-4A3E-AC13-774D4CE7697A}" type="pres">
      <dgm:prSet presAssocID="{2C22EAAD-89D4-4F08-B25E-6CCBB4B3D156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85EC62-8DD5-45FF-BD51-2C8D8E951719}" type="pres">
      <dgm:prSet presAssocID="{8C492FC1-0BD1-4B7C-AA07-5DDCDCB4F18A}" presName="sp" presStyleCnt="0"/>
      <dgm:spPr/>
    </dgm:pt>
    <dgm:pt modelId="{780F309A-F9CD-4BF9-8066-C65CFB9492BE}" type="pres">
      <dgm:prSet presAssocID="{BD4ED365-57CC-46E5-9E7D-1A0C6763CF07}" presName="linNode" presStyleCnt="0"/>
      <dgm:spPr/>
    </dgm:pt>
    <dgm:pt modelId="{B05FAC5A-ECB1-4C20-A296-8BE50FD5DE75}" type="pres">
      <dgm:prSet presAssocID="{BD4ED365-57CC-46E5-9E7D-1A0C6763CF07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F445194D-F4F4-4F58-BBE5-86A5DEBCB5CB}" type="pres">
      <dgm:prSet presAssocID="{BD4ED365-57CC-46E5-9E7D-1A0C6763CF07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193ED63-12B8-4E10-BDD7-1F45E1B373FA}" srcId="{5A6C8743-4591-42A9-9AE8-375CEDCA092A}" destId="{2C22EAAD-89D4-4F08-B25E-6CCBB4B3D156}" srcOrd="1" destOrd="0" parTransId="{348696DA-645D-4244-84AB-F39883C03A33}" sibTransId="{8C492FC1-0BD1-4B7C-AA07-5DDCDCB4F18A}"/>
    <dgm:cxn modelId="{89D4E616-2098-40AB-8AED-B4D2090A05DF}" type="presOf" srcId="{8BB05AA0-7E3D-42B1-B52D-9F715A8B97B7}" destId="{1FFEF311-A8D1-4132-A785-2A6F1CE05EC9}" srcOrd="0" destOrd="0" presId="urn:microsoft.com/office/officeart/2005/8/layout/vList5"/>
    <dgm:cxn modelId="{AB29BDA7-8714-48B6-87A9-E8CAC66DF928}" type="presOf" srcId="{5A6C8743-4591-42A9-9AE8-375CEDCA092A}" destId="{8F21962C-C658-419F-A554-7477D5F07299}" srcOrd="0" destOrd="0" presId="urn:microsoft.com/office/officeart/2005/8/layout/vList5"/>
    <dgm:cxn modelId="{AF65023A-AAEA-4635-855F-C23DDB948D9A}" srcId="{BD4ED365-57CC-46E5-9E7D-1A0C6763CF07}" destId="{84DB3267-3A25-4941-A301-EE71CE6630F9}" srcOrd="1" destOrd="0" parTransId="{4141F5D9-9B67-421F-8909-71FDD209CF13}" sibTransId="{EFEF706F-5519-49EE-974D-B131E5FEE4FB}"/>
    <dgm:cxn modelId="{C1339D44-13E4-44F4-9CC8-1BB736E0A8FE}" type="presOf" srcId="{B9701096-E5DE-434A-B495-87A91D14205B}" destId="{28DEDCB7-C807-4A3E-AC13-774D4CE7697A}" srcOrd="0" destOrd="0" presId="urn:microsoft.com/office/officeart/2005/8/layout/vList5"/>
    <dgm:cxn modelId="{5CCA2C41-D35C-4732-8127-7CB218C9CA11}" srcId="{8BB05AA0-7E3D-42B1-B52D-9F715A8B97B7}" destId="{294844F4-0740-4C62-A061-9CB77775ABFC}" srcOrd="1" destOrd="0" parTransId="{7EEB6CED-6260-4628-91DB-5BFF6CD6D00F}" sibTransId="{D8A6108E-ED16-4441-AA27-4A643575D1A5}"/>
    <dgm:cxn modelId="{86D85E66-B82A-418C-9323-C4519111684F}" type="presOf" srcId="{474D91D8-B70B-4E36-A29D-5C2790E44DF0}" destId="{F445194D-F4F4-4F58-BBE5-86A5DEBCB5CB}" srcOrd="0" destOrd="0" presId="urn:microsoft.com/office/officeart/2005/8/layout/vList5"/>
    <dgm:cxn modelId="{A6B927C8-C718-4155-8E5A-E37D784C9B27}" type="presOf" srcId="{F3CFCC60-343C-4B5C-9045-760A39A9B4BB}" destId="{F445194D-F4F4-4F58-BBE5-86A5DEBCB5CB}" srcOrd="0" destOrd="2" presId="urn:microsoft.com/office/officeart/2005/8/layout/vList5"/>
    <dgm:cxn modelId="{E767AF4D-B3C0-4532-922A-4D8A943CD6DA}" srcId="{2C22EAAD-89D4-4F08-B25E-6CCBB4B3D156}" destId="{CADAE573-38A7-4F9C-9820-CD59EED2B2C3}" srcOrd="1" destOrd="0" parTransId="{95F763F7-6E5A-4187-83B9-8E6DB6C6AA34}" sibTransId="{46B6DD2F-FDB8-4A41-A29C-95C3F0976611}"/>
    <dgm:cxn modelId="{A72E6D86-AB08-4119-A52F-2EA2C0FFD211}" type="presOf" srcId="{CADAE573-38A7-4F9C-9820-CD59EED2B2C3}" destId="{28DEDCB7-C807-4A3E-AC13-774D4CE7697A}" srcOrd="0" destOrd="1" presId="urn:microsoft.com/office/officeart/2005/8/layout/vList5"/>
    <dgm:cxn modelId="{0E67C9CA-D182-4F38-ADF3-D33970511C70}" type="presOf" srcId="{84DB3267-3A25-4941-A301-EE71CE6630F9}" destId="{F445194D-F4F4-4F58-BBE5-86A5DEBCB5CB}" srcOrd="0" destOrd="1" presId="urn:microsoft.com/office/officeart/2005/8/layout/vList5"/>
    <dgm:cxn modelId="{8C0DE753-08C7-4A69-B7E9-2429A4BF88EB}" type="presOf" srcId="{4A6942DD-F833-434B-8D43-43E0B86C0EC4}" destId="{24B1EFDE-32B9-4160-9E6E-57B154D9D88B}" srcOrd="0" destOrd="0" presId="urn:microsoft.com/office/officeart/2005/8/layout/vList5"/>
    <dgm:cxn modelId="{A51B7356-0560-4256-B092-A3FDB3B7BE4C}" type="presOf" srcId="{BD4ED365-57CC-46E5-9E7D-1A0C6763CF07}" destId="{B05FAC5A-ECB1-4C20-A296-8BE50FD5DE75}" srcOrd="0" destOrd="0" presId="urn:microsoft.com/office/officeart/2005/8/layout/vList5"/>
    <dgm:cxn modelId="{5B5AB063-31F5-4C40-A29A-5202CD8FEC9B}" srcId="{8BB05AA0-7E3D-42B1-B52D-9F715A8B97B7}" destId="{4A6942DD-F833-434B-8D43-43E0B86C0EC4}" srcOrd="0" destOrd="0" parTransId="{99E3F4E5-6602-4D76-8F17-73E5CF623F82}" sibTransId="{9D889E99-9D19-424A-BF56-A81900B9CDE7}"/>
    <dgm:cxn modelId="{761B231F-B5DB-4737-BAA7-3475279CD6FB}" type="presOf" srcId="{2C22EAAD-89D4-4F08-B25E-6CCBB4B3D156}" destId="{BCFB6B76-CFE8-4F10-BE66-C02A8213BF74}" srcOrd="0" destOrd="0" presId="urn:microsoft.com/office/officeart/2005/8/layout/vList5"/>
    <dgm:cxn modelId="{EBB05D3B-318D-404E-9952-176E733C7888}" type="presOf" srcId="{294844F4-0740-4C62-A061-9CB77775ABFC}" destId="{24B1EFDE-32B9-4160-9E6E-57B154D9D88B}" srcOrd="0" destOrd="1" presId="urn:microsoft.com/office/officeart/2005/8/layout/vList5"/>
    <dgm:cxn modelId="{54995489-CA12-490B-85D1-52D28E120ECC}" srcId="{5A6C8743-4591-42A9-9AE8-375CEDCA092A}" destId="{8BB05AA0-7E3D-42B1-B52D-9F715A8B97B7}" srcOrd="0" destOrd="0" parTransId="{3F9E3EA2-5E7D-40DA-9EC6-9B1E29657ECC}" sibTransId="{5DE3C167-2C99-485C-A567-47FC8AA1A08B}"/>
    <dgm:cxn modelId="{C38C58B6-0A7A-4DAA-AB32-AE26E06242E0}" srcId="{BD4ED365-57CC-46E5-9E7D-1A0C6763CF07}" destId="{F3CFCC60-343C-4B5C-9045-760A39A9B4BB}" srcOrd="2" destOrd="0" parTransId="{21CBAD2B-79B6-40AB-81AA-9DA038DAA93A}" sibTransId="{1A02B903-CE97-48F5-BB8D-CC2BB727E0DA}"/>
    <dgm:cxn modelId="{D9471572-C3D5-475F-9F4E-E952E47EC458}" srcId="{BD4ED365-57CC-46E5-9E7D-1A0C6763CF07}" destId="{474D91D8-B70B-4E36-A29D-5C2790E44DF0}" srcOrd="0" destOrd="0" parTransId="{8859540A-4D55-4E4B-A58E-6DB642ECDDA1}" sibTransId="{0CA97658-0814-4241-85BD-1EA4E79D8F80}"/>
    <dgm:cxn modelId="{77CC3166-8384-48F0-AA41-75BB94A31589}" srcId="{5A6C8743-4591-42A9-9AE8-375CEDCA092A}" destId="{BD4ED365-57CC-46E5-9E7D-1A0C6763CF07}" srcOrd="2" destOrd="0" parTransId="{19CAB013-41AA-4D13-A916-1B73F8B3D4AA}" sibTransId="{5D97F6DC-AF7F-42AF-86B6-297615EACF40}"/>
    <dgm:cxn modelId="{CEC0F579-375F-4A27-A968-F8D69FF3ABAD}" srcId="{2C22EAAD-89D4-4F08-B25E-6CCBB4B3D156}" destId="{B9701096-E5DE-434A-B495-87A91D14205B}" srcOrd="0" destOrd="0" parTransId="{DBE0DC1C-A562-448D-BCBA-9C78383A0F90}" sibTransId="{2FB6D2FE-BA6A-49B2-B533-848A9F4A7958}"/>
    <dgm:cxn modelId="{CD7231F7-28AA-4BF9-963C-56D2F990D1D3}" type="presParOf" srcId="{8F21962C-C658-419F-A554-7477D5F07299}" destId="{C2C0C6BA-4864-43B7-B452-E5E5A422D6F5}" srcOrd="0" destOrd="0" presId="urn:microsoft.com/office/officeart/2005/8/layout/vList5"/>
    <dgm:cxn modelId="{8BAFCDAA-31C1-4297-A874-0F4762ED8203}" type="presParOf" srcId="{C2C0C6BA-4864-43B7-B452-E5E5A422D6F5}" destId="{1FFEF311-A8D1-4132-A785-2A6F1CE05EC9}" srcOrd="0" destOrd="0" presId="urn:microsoft.com/office/officeart/2005/8/layout/vList5"/>
    <dgm:cxn modelId="{43C1AC88-33E3-4740-AFBD-4BE3134D8AB8}" type="presParOf" srcId="{C2C0C6BA-4864-43B7-B452-E5E5A422D6F5}" destId="{24B1EFDE-32B9-4160-9E6E-57B154D9D88B}" srcOrd="1" destOrd="0" presId="urn:microsoft.com/office/officeart/2005/8/layout/vList5"/>
    <dgm:cxn modelId="{C936CE17-AA1A-4040-BD3A-979A427CD8E8}" type="presParOf" srcId="{8F21962C-C658-419F-A554-7477D5F07299}" destId="{E0BE32F3-839B-44B2-90FE-B93654C5AB04}" srcOrd="1" destOrd="0" presId="urn:microsoft.com/office/officeart/2005/8/layout/vList5"/>
    <dgm:cxn modelId="{45298123-B24F-475C-B9EE-047B49A599F3}" type="presParOf" srcId="{8F21962C-C658-419F-A554-7477D5F07299}" destId="{005E9F49-490A-4605-A300-10F28F98C5CA}" srcOrd="2" destOrd="0" presId="urn:microsoft.com/office/officeart/2005/8/layout/vList5"/>
    <dgm:cxn modelId="{B96B9531-CC92-4C28-BA33-2B8DCB4808E1}" type="presParOf" srcId="{005E9F49-490A-4605-A300-10F28F98C5CA}" destId="{BCFB6B76-CFE8-4F10-BE66-C02A8213BF74}" srcOrd="0" destOrd="0" presId="urn:microsoft.com/office/officeart/2005/8/layout/vList5"/>
    <dgm:cxn modelId="{9206631E-A306-4A5F-ADA9-009F98E9CF74}" type="presParOf" srcId="{005E9F49-490A-4605-A300-10F28F98C5CA}" destId="{28DEDCB7-C807-4A3E-AC13-774D4CE7697A}" srcOrd="1" destOrd="0" presId="urn:microsoft.com/office/officeart/2005/8/layout/vList5"/>
    <dgm:cxn modelId="{54C7F59A-708F-427A-A842-383EC8E82D00}" type="presParOf" srcId="{8F21962C-C658-419F-A554-7477D5F07299}" destId="{4F85EC62-8DD5-45FF-BD51-2C8D8E951719}" srcOrd="3" destOrd="0" presId="urn:microsoft.com/office/officeart/2005/8/layout/vList5"/>
    <dgm:cxn modelId="{49AC2E35-8E8D-4E6A-B7B9-0088D8161D3E}" type="presParOf" srcId="{8F21962C-C658-419F-A554-7477D5F07299}" destId="{780F309A-F9CD-4BF9-8066-C65CFB9492BE}" srcOrd="4" destOrd="0" presId="urn:microsoft.com/office/officeart/2005/8/layout/vList5"/>
    <dgm:cxn modelId="{14BADC2F-7A0E-4CC7-B715-DFDC810F16D2}" type="presParOf" srcId="{780F309A-F9CD-4BF9-8066-C65CFB9492BE}" destId="{B05FAC5A-ECB1-4C20-A296-8BE50FD5DE75}" srcOrd="0" destOrd="0" presId="urn:microsoft.com/office/officeart/2005/8/layout/vList5"/>
    <dgm:cxn modelId="{1258AC57-B2CA-4118-8AE0-FCA98E35DEA2}" type="presParOf" srcId="{780F309A-F9CD-4BF9-8066-C65CFB9492BE}" destId="{F445194D-F4F4-4F58-BBE5-86A5DEBCB5C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96A759A-3AE2-4F47-8CED-5535B8016D4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9270AB-EDCD-4133-8224-7FC508DF4E06}">
      <dgm:prSet phldrT="[Text]" custT="1"/>
      <dgm:spPr/>
      <dgm:t>
        <a:bodyPr/>
        <a:lstStyle/>
        <a:p>
          <a:r>
            <a:rPr lang="en-US" sz="3200" b="1" dirty="0" err="1" smtClean="0"/>
            <a:t>BSh</a:t>
          </a:r>
          <a:endParaRPr lang="en-US" sz="3200" b="1" dirty="0"/>
        </a:p>
      </dgm:t>
    </dgm:pt>
    <dgm:pt modelId="{1488B807-2A01-4797-A561-B637D6D9942C}" type="parTrans" cxnId="{E207AF44-D0DB-467A-BC5A-5A9861659730}">
      <dgm:prSet/>
      <dgm:spPr/>
      <dgm:t>
        <a:bodyPr/>
        <a:lstStyle/>
        <a:p>
          <a:endParaRPr lang="en-US"/>
        </a:p>
      </dgm:t>
    </dgm:pt>
    <dgm:pt modelId="{B5A2BC21-483B-4973-8565-2954FADB03A4}" type="sibTrans" cxnId="{E207AF44-D0DB-467A-BC5A-5A9861659730}">
      <dgm:prSet/>
      <dgm:spPr/>
      <dgm:t>
        <a:bodyPr/>
        <a:lstStyle/>
        <a:p>
          <a:endParaRPr lang="en-US"/>
        </a:p>
      </dgm:t>
    </dgm:pt>
    <dgm:pt modelId="{0D393082-C913-4BC7-A614-86D0B989F44A}">
      <dgm:prSet phldrT="[Text]"/>
      <dgm:spPr/>
      <dgm:t>
        <a:bodyPr/>
        <a:lstStyle/>
        <a:p>
          <a:pPr rtl="1"/>
          <a:r>
            <a:rPr lang="ar-EG" b="1" dirty="0" smtClean="0"/>
            <a:t>مناخ شبه جاف حار</a:t>
          </a:r>
          <a:endParaRPr lang="en-US" b="1" dirty="0"/>
        </a:p>
      </dgm:t>
    </dgm:pt>
    <dgm:pt modelId="{347D07BF-5659-4CF5-BBC0-D70269C2695F}" type="parTrans" cxnId="{1426B362-A638-44D4-9B86-88BDB469DCCD}">
      <dgm:prSet/>
      <dgm:spPr/>
      <dgm:t>
        <a:bodyPr/>
        <a:lstStyle/>
        <a:p>
          <a:endParaRPr lang="en-US"/>
        </a:p>
      </dgm:t>
    </dgm:pt>
    <dgm:pt modelId="{CB45C347-A1C5-431F-BD0A-AD2AE9B415AB}" type="sibTrans" cxnId="{1426B362-A638-44D4-9B86-88BDB469DCCD}">
      <dgm:prSet/>
      <dgm:spPr/>
      <dgm:t>
        <a:bodyPr/>
        <a:lstStyle/>
        <a:p>
          <a:endParaRPr lang="en-US"/>
        </a:p>
      </dgm:t>
    </dgm:pt>
    <dgm:pt modelId="{E8592492-49C2-4627-A8AD-C4A1CDD03FA1}">
      <dgm:prSet phldrT="[Text]" custT="1"/>
      <dgm:spPr/>
      <dgm:t>
        <a:bodyPr/>
        <a:lstStyle/>
        <a:p>
          <a:r>
            <a:rPr lang="en-US" sz="3200" b="1" dirty="0" err="1" smtClean="0"/>
            <a:t>BSk</a:t>
          </a:r>
          <a:endParaRPr lang="en-US" sz="3200" b="1" dirty="0"/>
        </a:p>
      </dgm:t>
    </dgm:pt>
    <dgm:pt modelId="{E36A8C88-9D62-4ED1-8EF8-DA195760734E}" type="parTrans" cxnId="{7C2D6B1D-0F1C-4120-A90B-623CB563689A}">
      <dgm:prSet/>
      <dgm:spPr/>
      <dgm:t>
        <a:bodyPr/>
        <a:lstStyle/>
        <a:p>
          <a:endParaRPr lang="en-US"/>
        </a:p>
      </dgm:t>
    </dgm:pt>
    <dgm:pt modelId="{801DA935-0DF4-4E6E-96B5-FB8A83FE2AAE}" type="sibTrans" cxnId="{7C2D6B1D-0F1C-4120-A90B-623CB563689A}">
      <dgm:prSet/>
      <dgm:spPr/>
      <dgm:t>
        <a:bodyPr/>
        <a:lstStyle/>
        <a:p>
          <a:endParaRPr lang="en-US"/>
        </a:p>
      </dgm:t>
    </dgm:pt>
    <dgm:pt modelId="{DA93356F-2E2F-4A2F-A207-834B35C6D7BA}">
      <dgm:prSet phldrT="[Text]"/>
      <dgm:spPr/>
      <dgm:t>
        <a:bodyPr/>
        <a:lstStyle/>
        <a:p>
          <a:pPr rtl="1"/>
          <a:r>
            <a:rPr lang="ar-EG" b="1" dirty="0" smtClean="0"/>
            <a:t>مناخ شبه جاف بارد</a:t>
          </a:r>
          <a:endParaRPr lang="en-US" b="1" dirty="0"/>
        </a:p>
      </dgm:t>
    </dgm:pt>
    <dgm:pt modelId="{C9B7510B-EDA4-4B40-A3EB-5FCAA787E496}" type="parTrans" cxnId="{B2179004-53CB-4E7F-B1FE-8190A3CDCAE4}">
      <dgm:prSet/>
      <dgm:spPr/>
      <dgm:t>
        <a:bodyPr/>
        <a:lstStyle/>
        <a:p>
          <a:endParaRPr lang="en-US"/>
        </a:p>
      </dgm:t>
    </dgm:pt>
    <dgm:pt modelId="{3B71929D-614B-4EA5-8F6A-227B1D8D7003}" type="sibTrans" cxnId="{B2179004-53CB-4E7F-B1FE-8190A3CDCAE4}">
      <dgm:prSet/>
      <dgm:spPr/>
      <dgm:t>
        <a:bodyPr/>
        <a:lstStyle/>
        <a:p>
          <a:endParaRPr lang="en-US"/>
        </a:p>
      </dgm:t>
    </dgm:pt>
    <dgm:pt modelId="{FB05B679-B525-4F42-B179-099B31602E4D}">
      <dgm:prSet phldrT="[Text]"/>
      <dgm:spPr/>
      <dgm:t>
        <a:bodyPr/>
        <a:lstStyle/>
        <a:p>
          <a:pPr rtl="1"/>
          <a:r>
            <a:rPr lang="ar-EG" b="1" dirty="0" smtClean="0"/>
            <a:t>(العروض الوسطي)</a:t>
          </a:r>
          <a:endParaRPr lang="en-US" b="1" dirty="0"/>
        </a:p>
      </dgm:t>
    </dgm:pt>
    <dgm:pt modelId="{03202BD1-A9B1-46BC-8B65-CADD89DA5F2D}" type="parTrans" cxnId="{2254CA04-E37E-44DC-A9BD-26F7F57AA0C9}">
      <dgm:prSet/>
      <dgm:spPr/>
      <dgm:t>
        <a:bodyPr/>
        <a:lstStyle/>
        <a:p>
          <a:endParaRPr lang="en-US"/>
        </a:p>
      </dgm:t>
    </dgm:pt>
    <dgm:pt modelId="{F1A901AF-45A4-4727-8E1D-3D9A745C94E7}" type="sibTrans" cxnId="{2254CA04-E37E-44DC-A9BD-26F7F57AA0C9}">
      <dgm:prSet/>
      <dgm:spPr/>
      <dgm:t>
        <a:bodyPr/>
        <a:lstStyle/>
        <a:p>
          <a:endParaRPr lang="en-US"/>
        </a:p>
      </dgm:t>
    </dgm:pt>
    <dgm:pt modelId="{EF86127B-5950-45DD-9A3E-3849CCAEDBD9}">
      <dgm:prSet phldrT="[Text]" custT="1"/>
      <dgm:spPr/>
      <dgm:t>
        <a:bodyPr/>
        <a:lstStyle/>
        <a:p>
          <a:r>
            <a:rPr lang="en-US" sz="3200" b="1" dirty="0" err="1" smtClean="0"/>
            <a:t>BSn</a:t>
          </a:r>
          <a:endParaRPr lang="en-US" sz="3200" b="1" dirty="0"/>
        </a:p>
      </dgm:t>
    </dgm:pt>
    <dgm:pt modelId="{7C514972-5D89-433C-84AD-876C7E28862F}" type="parTrans" cxnId="{F8FFC22F-AD86-4867-B09B-2D4726D4DF36}">
      <dgm:prSet/>
      <dgm:spPr/>
      <dgm:t>
        <a:bodyPr/>
        <a:lstStyle/>
        <a:p>
          <a:endParaRPr lang="en-US"/>
        </a:p>
      </dgm:t>
    </dgm:pt>
    <dgm:pt modelId="{1B214E79-245C-44D4-ACA3-1639ED39E7E3}" type="sibTrans" cxnId="{F8FFC22F-AD86-4867-B09B-2D4726D4DF36}">
      <dgm:prSet/>
      <dgm:spPr/>
      <dgm:t>
        <a:bodyPr/>
        <a:lstStyle/>
        <a:p>
          <a:endParaRPr lang="en-US"/>
        </a:p>
      </dgm:t>
    </dgm:pt>
    <dgm:pt modelId="{B62148A9-7DE8-4CA5-8B3F-56DE36007527}">
      <dgm:prSet phldrT="[Text]"/>
      <dgm:spPr/>
      <dgm:t>
        <a:bodyPr/>
        <a:lstStyle/>
        <a:p>
          <a:pPr algn="r" rtl="1"/>
          <a:r>
            <a:rPr lang="ar-EG" b="1" dirty="0" smtClean="0"/>
            <a:t>مناخ شبه جاف بارد</a:t>
          </a:r>
          <a:endParaRPr lang="en-US" b="1" dirty="0"/>
        </a:p>
      </dgm:t>
    </dgm:pt>
    <dgm:pt modelId="{F50AC9F0-135E-4374-A89C-830872E9D7A4}" type="parTrans" cxnId="{457C2886-7A23-43D8-AD14-61FFA828869E}">
      <dgm:prSet/>
      <dgm:spPr/>
      <dgm:t>
        <a:bodyPr/>
        <a:lstStyle/>
        <a:p>
          <a:endParaRPr lang="en-US"/>
        </a:p>
      </dgm:t>
    </dgm:pt>
    <dgm:pt modelId="{2EA8984A-0156-48FB-ADD0-DBC3196E2ED1}" type="sibTrans" cxnId="{457C2886-7A23-43D8-AD14-61FFA828869E}">
      <dgm:prSet/>
      <dgm:spPr/>
      <dgm:t>
        <a:bodyPr/>
        <a:lstStyle/>
        <a:p>
          <a:endParaRPr lang="en-US"/>
        </a:p>
      </dgm:t>
    </dgm:pt>
    <dgm:pt modelId="{104E29A4-2D5F-4094-88F2-6023A4FB6A13}">
      <dgm:prSet phldrT="[Text]"/>
      <dgm:spPr/>
      <dgm:t>
        <a:bodyPr/>
        <a:lstStyle/>
        <a:p>
          <a:pPr algn="r" rtl="1"/>
          <a:r>
            <a:rPr lang="ar-EG" b="1" dirty="0" smtClean="0"/>
            <a:t>الأراضي الساحلية</a:t>
          </a:r>
          <a:endParaRPr lang="en-US" b="1" dirty="0"/>
        </a:p>
      </dgm:t>
    </dgm:pt>
    <dgm:pt modelId="{77C6C61B-FAF9-489C-B7DC-60DA047829CA}" type="parTrans" cxnId="{AA458F5F-DB73-4326-97D4-AE4E68670691}">
      <dgm:prSet/>
      <dgm:spPr/>
      <dgm:t>
        <a:bodyPr/>
        <a:lstStyle/>
        <a:p>
          <a:endParaRPr lang="en-US"/>
        </a:p>
      </dgm:t>
    </dgm:pt>
    <dgm:pt modelId="{DCDE6E15-3A36-497F-9555-8CE0D2BDED98}" type="sibTrans" cxnId="{AA458F5F-DB73-4326-97D4-AE4E68670691}">
      <dgm:prSet/>
      <dgm:spPr/>
      <dgm:t>
        <a:bodyPr/>
        <a:lstStyle/>
        <a:p>
          <a:endParaRPr lang="en-US"/>
        </a:p>
      </dgm:t>
    </dgm:pt>
    <dgm:pt modelId="{01FBE103-3563-4509-930A-A66A8C6E1B1F}">
      <dgm:prSet phldrT="[Text]"/>
      <dgm:spPr/>
      <dgm:t>
        <a:bodyPr/>
        <a:lstStyle/>
        <a:p>
          <a:pPr rtl="1"/>
          <a:r>
            <a:rPr lang="ar-EG" b="1" dirty="0" smtClean="0"/>
            <a:t>(العروض الدنيا)</a:t>
          </a:r>
          <a:endParaRPr lang="en-US" b="1" dirty="0"/>
        </a:p>
      </dgm:t>
    </dgm:pt>
    <dgm:pt modelId="{7C6EBE03-1DD3-4F03-BCA9-F51A3E008C3E}" type="parTrans" cxnId="{545B2F35-0165-47D8-A8A3-A5FD4DDEE50F}">
      <dgm:prSet/>
      <dgm:spPr/>
      <dgm:t>
        <a:bodyPr/>
        <a:lstStyle/>
        <a:p>
          <a:endParaRPr lang="en-US"/>
        </a:p>
      </dgm:t>
    </dgm:pt>
    <dgm:pt modelId="{98465114-726D-4C71-91E4-53BACBCE5E4F}" type="sibTrans" cxnId="{545B2F35-0165-47D8-A8A3-A5FD4DDEE50F}">
      <dgm:prSet/>
      <dgm:spPr/>
      <dgm:t>
        <a:bodyPr/>
        <a:lstStyle/>
        <a:p>
          <a:endParaRPr lang="en-US"/>
        </a:p>
      </dgm:t>
    </dgm:pt>
    <dgm:pt modelId="{093177B9-B50B-40CE-92FB-1A65225B58D9}">
      <dgm:prSet phldrT="[Text]"/>
      <dgm:spPr/>
      <dgm:t>
        <a:bodyPr/>
        <a:lstStyle/>
        <a:p>
          <a:pPr algn="r" rtl="1"/>
          <a:r>
            <a:rPr lang="ar-EG" b="1" dirty="0" smtClean="0"/>
            <a:t>الموزاية للتيارات البحرية الباردة</a:t>
          </a:r>
          <a:endParaRPr lang="en-US" b="1" dirty="0"/>
        </a:p>
      </dgm:t>
    </dgm:pt>
    <dgm:pt modelId="{D8702400-BA9A-4DA0-9B98-1FAD53765259}" type="parTrans" cxnId="{8C951033-7944-4DEE-8EFE-FE5B72EF2F43}">
      <dgm:prSet/>
      <dgm:spPr/>
      <dgm:t>
        <a:bodyPr/>
        <a:lstStyle/>
        <a:p>
          <a:endParaRPr lang="en-US"/>
        </a:p>
      </dgm:t>
    </dgm:pt>
    <dgm:pt modelId="{B43EBACB-A21A-4DBF-9BC3-A11AA380121D}" type="sibTrans" cxnId="{8C951033-7944-4DEE-8EFE-FE5B72EF2F43}">
      <dgm:prSet/>
      <dgm:spPr/>
      <dgm:t>
        <a:bodyPr/>
        <a:lstStyle/>
        <a:p>
          <a:endParaRPr lang="en-US"/>
        </a:p>
      </dgm:t>
    </dgm:pt>
    <dgm:pt modelId="{CA76C525-A236-412C-AE33-37ABE63A58FE}" type="pres">
      <dgm:prSet presAssocID="{596A759A-3AE2-4F47-8CED-5535B8016D47}" presName="Name0" presStyleCnt="0">
        <dgm:presLayoutVars>
          <dgm:dir/>
          <dgm:animLvl val="lvl"/>
          <dgm:resizeHandles val="exact"/>
        </dgm:presLayoutVars>
      </dgm:prSet>
      <dgm:spPr/>
    </dgm:pt>
    <dgm:pt modelId="{E9CB9283-1C75-4E03-9344-E0AB441BD25D}" type="pres">
      <dgm:prSet presAssocID="{4C9270AB-EDCD-4133-8224-7FC508DF4E06}" presName="linNode" presStyleCnt="0"/>
      <dgm:spPr/>
    </dgm:pt>
    <dgm:pt modelId="{4A61B733-6491-4090-B923-45C34209AD2C}" type="pres">
      <dgm:prSet presAssocID="{4C9270AB-EDCD-4133-8224-7FC508DF4E06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C7CCB254-4D3B-4FFC-B0B1-2432F71AB306}" type="pres">
      <dgm:prSet presAssocID="{4C9270AB-EDCD-4133-8224-7FC508DF4E06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DD1852-3454-44DC-A913-DC91366AFF89}" type="pres">
      <dgm:prSet presAssocID="{B5A2BC21-483B-4973-8565-2954FADB03A4}" presName="sp" presStyleCnt="0"/>
      <dgm:spPr/>
    </dgm:pt>
    <dgm:pt modelId="{F68C33F4-8E04-4D3D-BAC4-0F56E8D1375D}" type="pres">
      <dgm:prSet presAssocID="{E8592492-49C2-4627-A8AD-C4A1CDD03FA1}" presName="linNode" presStyleCnt="0"/>
      <dgm:spPr/>
    </dgm:pt>
    <dgm:pt modelId="{E82432A6-D3F4-425B-B338-02977CD35F36}" type="pres">
      <dgm:prSet presAssocID="{E8592492-49C2-4627-A8AD-C4A1CDD03FA1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983B29FA-DA84-4C89-ABE8-94166B5AA44A}" type="pres">
      <dgm:prSet presAssocID="{E8592492-49C2-4627-A8AD-C4A1CDD03FA1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4BE6CB-92F9-4C8D-B228-B1C599DFF152}" type="pres">
      <dgm:prSet presAssocID="{801DA935-0DF4-4E6E-96B5-FB8A83FE2AAE}" presName="sp" presStyleCnt="0"/>
      <dgm:spPr/>
    </dgm:pt>
    <dgm:pt modelId="{049952D2-4F32-45AD-970D-D505A5FD61E7}" type="pres">
      <dgm:prSet presAssocID="{EF86127B-5950-45DD-9A3E-3849CCAEDBD9}" presName="linNode" presStyleCnt="0"/>
      <dgm:spPr/>
    </dgm:pt>
    <dgm:pt modelId="{46A30F6B-2E3A-48C8-A99B-A8B72D0A6E0D}" type="pres">
      <dgm:prSet presAssocID="{EF86127B-5950-45DD-9A3E-3849CCAEDBD9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5DB3A8-F902-4CD4-93F0-66E62167B988}" type="pres">
      <dgm:prSet presAssocID="{EF86127B-5950-45DD-9A3E-3849CCAEDBD9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07AF44-D0DB-467A-BC5A-5A9861659730}" srcId="{596A759A-3AE2-4F47-8CED-5535B8016D47}" destId="{4C9270AB-EDCD-4133-8224-7FC508DF4E06}" srcOrd="0" destOrd="0" parTransId="{1488B807-2A01-4797-A561-B637D6D9942C}" sibTransId="{B5A2BC21-483B-4973-8565-2954FADB03A4}"/>
    <dgm:cxn modelId="{CEA8EF53-5709-4049-9506-CB2D81B44E8B}" type="presOf" srcId="{01FBE103-3563-4509-930A-A66A8C6E1B1F}" destId="{C7CCB254-4D3B-4FFC-B0B1-2432F71AB306}" srcOrd="0" destOrd="1" presId="urn:microsoft.com/office/officeart/2005/8/layout/vList5"/>
    <dgm:cxn modelId="{2254CA04-E37E-44DC-A9BD-26F7F57AA0C9}" srcId="{E8592492-49C2-4627-A8AD-C4A1CDD03FA1}" destId="{FB05B679-B525-4F42-B179-099B31602E4D}" srcOrd="1" destOrd="0" parTransId="{03202BD1-A9B1-46BC-8B65-CADD89DA5F2D}" sibTransId="{F1A901AF-45A4-4727-8E1D-3D9A745C94E7}"/>
    <dgm:cxn modelId="{E7FD5AFA-BF42-4F4A-AD2F-347FAC919F01}" type="presOf" srcId="{4C9270AB-EDCD-4133-8224-7FC508DF4E06}" destId="{4A61B733-6491-4090-B923-45C34209AD2C}" srcOrd="0" destOrd="0" presId="urn:microsoft.com/office/officeart/2005/8/layout/vList5"/>
    <dgm:cxn modelId="{03FC627C-F21F-4C0F-B15E-E04E8563A4AF}" type="presOf" srcId="{B62148A9-7DE8-4CA5-8B3F-56DE36007527}" destId="{6F5DB3A8-F902-4CD4-93F0-66E62167B988}" srcOrd="0" destOrd="0" presId="urn:microsoft.com/office/officeart/2005/8/layout/vList5"/>
    <dgm:cxn modelId="{8C951033-7944-4DEE-8EFE-FE5B72EF2F43}" srcId="{EF86127B-5950-45DD-9A3E-3849CCAEDBD9}" destId="{093177B9-B50B-40CE-92FB-1A65225B58D9}" srcOrd="2" destOrd="0" parTransId="{D8702400-BA9A-4DA0-9B98-1FAD53765259}" sibTransId="{B43EBACB-A21A-4DBF-9BC3-A11AA380121D}"/>
    <dgm:cxn modelId="{AA458F5F-DB73-4326-97D4-AE4E68670691}" srcId="{EF86127B-5950-45DD-9A3E-3849CCAEDBD9}" destId="{104E29A4-2D5F-4094-88F2-6023A4FB6A13}" srcOrd="1" destOrd="0" parTransId="{77C6C61B-FAF9-489C-B7DC-60DA047829CA}" sibTransId="{DCDE6E15-3A36-497F-9555-8CE0D2BDED98}"/>
    <dgm:cxn modelId="{B2179004-53CB-4E7F-B1FE-8190A3CDCAE4}" srcId="{E8592492-49C2-4627-A8AD-C4A1CDD03FA1}" destId="{DA93356F-2E2F-4A2F-A207-834B35C6D7BA}" srcOrd="0" destOrd="0" parTransId="{C9B7510B-EDA4-4B40-A3EB-5FCAA787E496}" sibTransId="{3B71929D-614B-4EA5-8F6A-227B1D8D7003}"/>
    <dgm:cxn modelId="{07BFAD59-8643-48D0-9A6C-2F064FCBEB02}" type="presOf" srcId="{596A759A-3AE2-4F47-8CED-5535B8016D47}" destId="{CA76C525-A236-412C-AE33-37ABE63A58FE}" srcOrd="0" destOrd="0" presId="urn:microsoft.com/office/officeart/2005/8/layout/vList5"/>
    <dgm:cxn modelId="{3D061D9E-9C0D-4768-AB39-90FDE0653460}" type="presOf" srcId="{DA93356F-2E2F-4A2F-A207-834B35C6D7BA}" destId="{983B29FA-DA84-4C89-ABE8-94166B5AA44A}" srcOrd="0" destOrd="0" presId="urn:microsoft.com/office/officeart/2005/8/layout/vList5"/>
    <dgm:cxn modelId="{CC38C618-E62C-4BB1-AC61-AE0228A83414}" type="presOf" srcId="{EF86127B-5950-45DD-9A3E-3849CCAEDBD9}" destId="{46A30F6B-2E3A-48C8-A99B-A8B72D0A6E0D}" srcOrd="0" destOrd="0" presId="urn:microsoft.com/office/officeart/2005/8/layout/vList5"/>
    <dgm:cxn modelId="{BD2B6EA8-BBB1-44B5-8608-A454982D5661}" type="presOf" srcId="{0D393082-C913-4BC7-A614-86D0B989F44A}" destId="{C7CCB254-4D3B-4FFC-B0B1-2432F71AB306}" srcOrd="0" destOrd="0" presId="urn:microsoft.com/office/officeart/2005/8/layout/vList5"/>
    <dgm:cxn modelId="{F8FFC22F-AD86-4867-B09B-2D4726D4DF36}" srcId="{596A759A-3AE2-4F47-8CED-5535B8016D47}" destId="{EF86127B-5950-45DD-9A3E-3849CCAEDBD9}" srcOrd="2" destOrd="0" parTransId="{7C514972-5D89-433C-84AD-876C7E28862F}" sibTransId="{1B214E79-245C-44D4-ACA3-1639ED39E7E3}"/>
    <dgm:cxn modelId="{1426B362-A638-44D4-9B86-88BDB469DCCD}" srcId="{4C9270AB-EDCD-4133-8224-7FC508DF4E06}" destId="{0D393082-C913-4BC7-A614-86D0B989F44A}" srcOrd="0" destOrd="0" parTransId="{347D07BF-5659-4CF5-BBC0-D70269C2695F}" sibTransId="{CB45C347-A1C5-431F-BD0A-AD2AE9B415AB}"/>
    <dgm:cxn modelId="{7C2D6B1D-0F1C-4120-A90B-623CB563689A}" srcId="{596A759A-3AE2-4F47-8CED-5535B8016D47}" destId="{E8592492-49C2-4627-A8AD-C4A1CDD03FA1}" srcOrd="1" destOrd="0" parTransId="{E36A8C88-9D62-4ED1-8EF8-DA195760734E}" sibTransId="{801DA935-0DF4-4E6E-96B5-FB8A83FE2AAE}"/>
    <dgm:cxn modelId="{A86D6D82-CAC5-4E71-964E-08ACB5924922}" type="presOf" srcId="{104E29A4-2D5F-4094-88F2-6023A4FB6A13}" destId="{6F5DB3A8-F902-4CD4-93F0-66E62167B988}" srcOrd="0" destOrd="1" presId="urn:microsoft.com/office/officeart/2005/8/layout/vList5"/>
    <dgm:cxn modelId="{E58F94AD-F05B-47C3-BC86-38CC061ED5A1}" type="presOf" srcId="{E8592492-49C2-4627-A8AD-C4A1CDD03FA1}" destId="{E82432A6-D3F4-425B-B338-02977CD35F36}" srcOrd="0" destOrd="0" presId="urn:microsoft.com/office/officeart/2005/8/layout/vList5"/>
    <dgm:cxn modelId="{425EA2AA-B3BC-47F8-B267-1FA1D9BB473F}" type="presOf" srcId="{FB05B679-B525-4F42-B179-099B31602E4D}" destId="{983B29FA-DA84-4C89-ABE8-94166B5AA44A}" srcOrd="0" destOrd="1" presId="urn:microsoft.com/office/officeart/2005/8/layout/vList5"/>
    <dgm:cxn modelId="{545B2F35-0165-47D8-A8A3-A5FD4DDEE50F}" srcId="{4C9270AB-EDCD-4133-8224-7FC508DF4E06}" destId="{01FBE103-3563-4509-930A-A66A8C6E1B1F}" srcOrd="1" destOrd="0" parTransId="{7C6EBE03-1DD3-4F03-BCA9-F51A3E008C3E}" sibTransId="{98465114-726D-4C71-91E4-53BACBCE5E4F}"/>
    <dgm:cxn modelId="{DF9A7699-FA83-47CC-BB60-AB17E61DDE6A}" type="presOf" srcId="{093177B9-B50B-40CE-92FB-1A65225B58D9}" destId="{6F5DB3A8-F902-4CD4-93F0-66E62167B988}" srcOrd="0" destOrd="2" presId="urn:microsoft.com/office/officeart/2005/8/layout/vList5"/>
    <dgm:cxn modelId="{457C2886-7A23-43D8-AD14-61FFA828869E}" srcId="{EF86127B-5950-45DD-9A3E-3849CCAEDBD9}" destId="{B62148A9-7DE8-4CA5-8B3F-56DE36007527}" srcOrd="0" destOrd="0" parTransId="{F50AC9F0-135E-4374-A89C-830872E9D7A4}" sibTransId="{2EA8984A-0156-48FB-ADD0-DBC3196E2ED1}"/>
    <dgm:cxn modelId="{4186F36B-3D3C-4F88-BF50-6179601BE9F0}" type="presParOf" srcId="{CA76C525-A236-412C-AE33-37ABE63A58FE}" destId="{E9CB9283-1C75-4E03-9344-E0AB441BD25D}" srcOrd="0" destOrd="0" presId="urn:microsoft.com/office/officeart/2005/8/layout/vList5"/>
    <dgm:cxn modelId="{49EF77F6-BFA7-4C5F-8FFA-1CF6B5CD825E}" type="presParOf" srcId="{E9CB9283-1C75-4E03-9344-E0AB441BD25D}" destId="{4A61B733-6491-4090-B923-45C34209AD2C}" srcOrd="0" destOrd="0" presId="urn:microsoft.com/office/officeart/2005/8/layout/vList5"/>
    <dgm:cxn modelId="{4000C9C3-0538-4F37-9F63-6F47019D68D4}" type="presParOf" srcId="{E9CB9283-1C75-4E03-9344-E0AB441BD25D}" destId="{C7CCB254-4D3B-4FFC-B0B1-2432F71AB306}" srcOrd="1" destOrd="0" presId="urn:microsoft.com/office/officeart/2005/8/layout/vList5"/>
    <dgm:cxn modelId="{4890C3CA-A415-42DF-90B4-7C6A031EE001}" type="presParOf" srcId="{CA76C525-A236-412C-AE33-37ABE63A58FE}" destId="{67DD1852-3454-44DC-A913-DC91366AFF89}" srcOrd="1" destOrd="0" presId="urn:microsoft.com/office/officeart/2005/8/layout/vList5"/>
    <dgm:cxn modelId="{FC49A585-D47D-453C-816C-5598E12D143E}" type="presParOf" srcId="{CA76C525-A236-412C-AE33-37ABE63A58FE}" destId="{F68C33F4-8E04-4D3D-BAC4-0F56E8D1375D}" srcOrd="2" destOrd="0" presId="urn:microsoft.com/office/officeart/2005/8/layout/vList5"/>
    <dgm:cxn modelId="{11200D1F-1437-4C6B-9D72-6B51F36F4488}" type="presParOf" srcId="{F68C33F4-8E04-4D3D-BAC4-0F56E8D1375D}" destId="{E82432A6-D3F4-425B-B338-02977CD35F36}" srcOrd="0" destOrd="0" presId="urn:microsoft.com/office/officeart/2005/8/layout/vList5"/>
    <dgm:cxn modelId="{E9305737-D907-4727-BEE9-53C9FF664452}" type="presParOf" srcId="{F68C33F4-8E04-4D3D-BAC4-0F56E8D1375D}" destId="{983B29FA-DA84-4C89-ABE8-94166B5AA44A}" srcOrd="1" destOrd="0" presId="urn:microsoft.com/office/officeart/2005/8/layout/vList5"/>
    <dgm:cxn modelId="{3323345B-23A5-43BC-A296-EFF103EEF9DD}" type="presParOf" srcId="{CA76C525-A236-412C-AE33-37ABE63A58FE}" destId="{B24BE6CB-92F9-4C8D-B228-B1C599DFF152}" srcOrd="3" destOrd="0" presId="urn:microsoft.com/office/officeart/2005/8/layout/vList5"/>
    <dgm:cxn modelId="{C2B0E9AC-7C97-4FCB-8590-AB5321DC0BA5}" type="presParOf" srcId="{CA76C525-A236-412C-AE33-37ABE63A58FE}" destId="{049952D2-4F32-45AD-970D-D505A5FD61E7}" srcOrd="4" destOrd="0" presId="urn:microsoft.com/office/officeart/2005/8/layout/vList5"/>
    <dgm:cxn modelId="{47DC2AE8-4CD4-4563-A52F-EA9AD51A6E2F}" type="presParOf" srcId="{049952D2-4F32-45AD-970D-D505A5FD61E7}" destId="{46A30F6B-2E3A-48C8-A99B-A8B72D0A6E0D}" srcOrd="0" destOrd="0" presId="urn:microsoft.com/office/officeart/2005/8/layout/vList5"/>
    <dgm:cxn modelId="{EC7B4613-08AD-4B21-A600-325E7183477B}" type="presParOf" srcId="{049952D2-4F32-45AD-970D-D505A5FD61E7}" destId="{6F5DB3A8-F902-4CD4-93F0-66E62167B98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343FB78-DE4F-46D0-BBBD-047EA5991E31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C0374A-6036-49B6-8070-474CD06E139E}">
      <dgm:prSet phldrT="[Text]" custT="1"/>
      <dgm:spPr/>
      <dgm:t>
        <a:bodyPr/>
        <a:lstStyle/>
        <a:p>
          <a:pPr rtl="1"/>
          <a:r>
            <a:rPr lang="ar-EG" sz="2400" b="1" dirty="0" smtClean="0"/>
            <a:t>معتدل جاف صيفاً</a:t>
          </a:r>
          <a:r>
            <a:rPr lang="en-US" sz="2400" b="1" dirty="0" smtClean="0"/>
            <a:t> </a:t>
          </a:r>
          <a:r>
            <a:rPr lang="ar-EG" sz="2400" b="1" dirty="0" smtClean="0"/>
            <a:t> </a:t>
          </a:r>
          <a:r>
            <a:rPr lang="en-US" sz="2400" b="1" dirty="0" smtClean="0"/>
            <a:t>Cs</a:t>
          </a:r>
          <a:endParaRPr lang="en-US" sz="2400" b="1" dirty="0"/>
        </a:p>
      </dgm:t>
    </dgm:pt>
    <dgm:pt modelId="{A39080BB-1434-4B06-AE5A-9A87C6C4FC3D}" type="parTrans" cxnId="{4F7D4BDB-17AA-4C20-B028-758C471566FE}">
      <dgm:prSet/>
      <dgm:spPr/>
      <dgm:t>
        <a:bodyPr/>
        <a:lstStyle/>
        <a:p>
          <a:endParaRPr lang="en-US"/>
        </a:p>
      </dgm:t>
    </dgm:pt>
    <dgm:pt modelId="{A952C85E-50F2-44EB-A86C-67AA1E1B1AE4}" type="sibTrans" cxnId="{4F7D4BDB-17AA-4C20-B028-758C471566FE}">
      <dgm:prSet/>
      <dgm:spPr/>
      <dgm:t>
        <a:bodyPr/>
        <a:lstStyle/>
        <a:p>
          <a:endParaRPr lang="en-US"/>
        </a:p>
      </dgm:t>
    </dgm:pt>
    <dgm:pt modelId="{22A7B8CA-C6C3-41A1-AD9E-A2B376D4A5BB}">
      <dgm:prSet phldrT="[Text]" custT="1"/>
      <dgm:spPr/>
      <dgm:t>
        <a:bodyPr/>
        <a:lstStyle/>
        <a:p>
          <a:r>
            <a:rPr lang="ar-EG" sz="1800" b="1" dirty="0" smtClean="0"/>
            <a:t>حار صيفاً</a:t>
          </a:r>
        </a:p>
        <a:p>
          <a:r>
            <a:rPr lang="en-US" sz="1800" b="1" dirty="0" err="1" smtClean="0"/>
            <a:t>Csa</a:t>
          </a:r>
          <a:endParaRPr lang="en-US" sz="1800" b="1" dirty="0"/>
        </a:p>
      </dgm:t>
    </dgm:pt>
    <dgm:pt modelId="{3F616115-C258-4FB8-A826-FAADD9D2B20C}" type="parTrans" cxnId="{F40EDAF1-AB21-4DF9-8D9D-84015B694BA5}">
      <dgm:prSet/>
      <dgm:spPr/>
      <dgm:t>
        <a:bodyPr/>
        <a:lstStyle/>
        <a:p>
          <a:endParaRPr lang="en-US"/>
        </a:p>
      </dgm:t>
    </dgm:pt>
    <dgm:pt modelId="{14119078-A6DE-4F9F-9F6E-1DFC074CCDC7}" type="sibTrans" cxnId="{F40EDAF1-AB21-4DF9-8D9D-84015B694BA5}">
      <dgm:prSet/>
      <dgm:spPr/>
      <dgm:t>
        <a:bodyPr/>
        <a:lstStyle/>
        <a:p>
          <a:endParaRPr lang="en-US"/>
        </a:p>
      </dgm:t>
    </dgm:pt>
    <dgm:pt modelId="{38AB981C-F6A7-4FA7-9D3F-1C2A90AFB6D4}">
      <dgm:prSet phldrT="[Text]" custT="1"/>
      <dgm:spPr/>
      <dgm:t>
        <a:bodyPr/>
        <a:lstStyle/>
        <a:p>
          <a:r>
            <a:rPr lang="ar-EG" sz="1800" b="1" dirty="0" smtClean="0"/>
            <a:t>دافئ صيفاً</a:t>
          </a:r>
        </a:p>
        <a:p>
          <a:r>
            <a:rPr lang="en-US" sz="1800" b="1" dirty="0" err="1" smtClean="0"/>
            <a:t>Csb</a:t>
          </a:r>
          <a:endParaRPr lang="en-US" sz="1800" b="1" dirty="0"/>
        </a:p>
      </dgm:t>
    </dgm:pt>
    <dgm:pt modelId="{3696BF75-A36A-4099-AA8A-3E6165DF5C6C}" type="parTrans" cxnId="{F1B1AD31-6510-4F9C-BDB4-8CF40D9819EB}">
      <dgm:prSet/>
      <dgm:spPr/>
      <dgm:t>
        <a:bodyPr/>
        <a:lstStyle/>
        <a:p>
          <a:endParaRPr lang="en-US"/>
        </a:p>
      </dgm:t>
    </dgm:pt>
    <dgm:pt modelId="{DC9D4819-7761-47FB-9DBF-359EFE66EDA7}" type="sibTrans" cxnId="{F1B1AD31-6510-4F9C-BDB4-8CF40D9819EB}">
      <dgm:prSet/>
      <dgm:spPr/>
      <dgm:t>
        <a:bodyPr/>
        <a:lstStyle/>
        <a:p>
          <a:endParaRPr lang="en-US"/>
        </a:p>
      </dgm:t>
    </dgm:pt>
    <dgm:pt modelId="{751BC6AF-5DD1-441D-A11F-950CC5CD3E11}">
      <dgm:prSet phldrT="[Text]" custT="1"/>
      <dgm:spPr/>
      <dgm:t>
        <a:bodyPr/>
        <a:lstStyle/>
        <a:p>
          <a:pPr rtl="1"/>
          <a:r>
            <a:rPr lang="ar-EG" sz="2400" b="1" dirty="0" smtClean="0"/>
            <a:t>معتدل جاف شتاءً </a:t>
          </a:r>
          <a:r>
            <a:rPr lang="en-US" sz="2400" b="1" dirty="0" err="1" smtClean="0"/>
            <a:t>Cw</a:t>
          </a:r>
          <a:endParaRPr lang="en-US" sz="2400" b="1" dirty="0"/>
        </a:p>
      </dgm:t>
    </dgm:pt>
    <dgm:pt modelId="{193E4180-91DC-4141-8045-4CAA523CE10F}" type="parTrans" cxnId="{8ED6351E-BA30-4240-BF10-9F98D2B05653}">
      <dgm:prSet/>
      <dgm:spPr/>
      <dgm:t>
        <a:bodyPr/>
        <a:lstStyle/>
        <a:p>
          <a:endParaRPr lang="en-US"/>
        </a:p>
      </dgm:t>
    </dgm:pt>
    <dgm:pt modelId="{8EEC4988-C792-4C74-90C5-D69331A852DC}" type="sibTrans" cxnId="{8ED6351E-BA30-4240-BF10-9F98D2B05653}">
      <dgm:prSet/>
      <dgm:spPr/>
      <dgm:t>
        <a:bodyPr/>
        <a:lstStyle/>
        <a:p>
          <a:endParaRPr lang="en-US"/>
        </a:p>
      </dgm:t>
    </dgm:pt>
    <dgm:pt modelId="{F5BD5EDD-F109-4C39-AE1B-D28A7AFEB78F}">
      <dgm:prSet phldrT="[Text]" custT="1"/>
      <dgm:spPr/>
      <dgm:t>
        <a:bodyPr/>
        <a:lstStyle/>
        <a:p>
          <a:r>
            <a:rPr lang="ar-EG" sz="1800" b="1" dirty="0" smtClean="0"/>
            <a:t>حار صيفاً</a:t>
          </a:r>
        </a:p>
        <a:p>
          <a:r>
            <a:rPr lang="en-US" sz="1800" b="1" dirty="0" err="1" smtClean="0"/>
            <a:t>Cwa</a:t>
          </a:r>
          <a:endParaRPr lang="en-US" sz="1800" b="1" dirty="0"/>
        </a:p>
      </dgm:t>
    </dgm:pt>
    <dgm:pt modelId="{24223694-2258-4ED0-B0E5-2EA434C3A3C3}" type="parTrans" cxnId="{9A9F72A8-DE07-40D2-BFF6-D3CB452C22AC}">
      <dgm:prSet/>
      <dgm:spPr/>
      <dgm:t>
        <a:bodyPr/>
        <a:lstStyle/>
        <a:p>
          <a:endParaRPr lang="en-US"/>
        </a:p>
      </dgm:t>
    </dgm:pt>
    <dgm:pt modelId="{7E408C4B-2F4A-40F8-8798-A4DBDE679637}" type="sibTrans" cxnId="{9A9F72A8-DE07-40D2-BFF6-D3CB452C22AC}">
      <dgm:prSet/>
      <dgm:spPr/>
      <dgm:t>
        <a:bodyPr/>
        <a:lstStyle/>
        <a:p>
          <a:endParaRPr lang="en-US"/>
        </a:p>
      </dgm:t>
    </dgm:pt>
    <dgm:pt modelId="{39ECFE69-16ED-4FCA-9365-9E6B23189314}">
      <dgm:prSet phldrT="[Text]" custT="1"/>
      <dgm:spPr/>
      <dgm:t>
        <a:bodyPr/>
        <a:lstStyle/>
        <a:p>
          <a:r>
            <a:rPr lang="ar-EG" sz="1800" b="1" dirty="0" smtClean="0"/>
            <a:t>دافئ صيفاً</a:t>
          </a:r>
        </a:p>
        <a:p>
          <a:r>
            <a:rPr lang="en-US" sz="1800" b="1" dirty="0" err="1" smtClean="0"/>
            <a:t>Cwb</a:t>
          </a:r>
          <a:endParaRPr lang="en-US" sz="1800" b="1" dirty="0"/>
        </a:p>
      </dgm:t>
    </dgm:pt>
    <dgm:pt modelId="{F67596E1-1587-4D75-9394-0542EBEAB960}" type="parTrans" cxnId="{B7EDDB94-2737-4CE3-8C04-1ED773D7F64B}">
      <dgm:prSet/>
      <dgm:spPr/>
      <dgm:t>
        <a:bodyPr/>
        <a:lstStyle/>
        <a:p>
          <a:endParaRPr lang="en-US"/>
        </a:p>
      </dgm:t>
    </dgm:pt>
    <dgm:pt modelId="{B1B65A3D-7D2F-4F66-B699-E93A9FBC7E5B}" type="sibTrans" cxnId="{B7EDDB94-2737-4CE3-8C04-1ED773D7F64B}">
      <dgm:prSet/>
      <dgm:spPr/>
      <dgm:t>
        <a:bodyPr/>
        <a:lstStyle/>
        <a:p>
          <a:endParaRPr lang="en-US"/>
        </a:p>
      </dgm:t>
    </dgm:pt>
    <dgm:pt modelId="{981E9035-AF9E-449D-8459-9CE66F495F72}">
      <dgm:prSet phldrT="[Text]" custT="1"/>
      <dgm:spPr/>
      <dgm:t>
        <a:bodyPr/>
        <a:lstStyle/>
        <a:p>
          <a:pPr rtl="1"/>
          <a:r>
            <a:rPr lang="ar-EG" sz="2400" b="1" dirty="0" smtClean="0"/>
            <a:t>معتدل ممطر</a:t>
          </a:r>
          <a:endParaRPr lang="en-US" sz="2400" b="1" dirty="0" smtClean="0"/>
        </a:p>
        <a:p>
          <a:pPr rtl="1"/>
          <a:r>
            <a:rPr lang="ar-EG" sz="2400" b="1" dirty="0" smtClean="0"/>
            <a:t>طوال</a:t>
          </a:r>
          <a:r>
            <a:rPr lang="en-US" sz="2400" b="1" dirty="0" smtClean="0"/>
            <a:t> </a:t>
          </a:r>
          <a:r>
            <a:rPr lang="ar-EG" sz="2400" b="1" dirty="0" smtClean="0"/>
            <a:t>العام</a:t>
          </a:r>
          <a:r>
            <a:rPr lang="en-US" sz="2400" b="1" dirty="0" smtClean="0"/>
            <a:t> </a:t>
          </a:r>
          <a:r>
            <a:rPr lang="ar-EG" sz="2400" b="1" dirty="0" smtClean="0"/>
            <a:t> </a:t>
          </a:r>
          <a:r>
            <a:rPr lang="en-US" sz="2400" b="1" dirty="0" err="1" smtClean="0"/>
            <a:t>Cf</a:t>
          </a:r>
          <a:endParaRPr lang="en-US" sz="2400" b="1" dirty="0"/>
        </a:p>
      </dgm:t>
    </dgm:pt>
    <dgm:pt modelId="{C0B3E7AD-4D10-42A7-9478-501D83658148}" type="parTrans" cxnId="{D6EDDA5C-D807-4A7C-ABCE-C1413B92B759}">
      <dgm:prSet/>
      <dgm:spPr/>
      <dgm:t>
        <a:bodyPr/>
        <a:lstStyle/>
        <a:p>
          <a:endParaRPr lang="en-US"/>
        </a:p>
      </dgm:t>
    </dgm:pt>
    <dgm:pt modelId="{5CBDCC90-BFD8-42F8-9CA2-C412F4E6B149}" type="sibTrans" cxnId="{D6EDDA5C-D807-4A7C-ABCE-C1413B92B759}">
      <dgm:prSet/>
      <dgm:spPr/>
      <dgm:t>
        <a:bodyPr/>
        <a:lstStyle/>
        <a:p>
          <a:endParaRPr lang="en-US"/>
        </a:p>
      </dgm:t>
    </dgm:pt>
    <dgm:pt modelId="{C06DE6DB-BDD7-4A0C-A51B-89D3513530E3}">
      <dgm:prSet phldrT="[Text]" custT="1"/>
      <dgm:spPr/>
      <dgm:t>
        <a:bodyPr/>
        <a:lstStyle/>
        <a:p>
          <a:pPr rtl="1"/>
          <a:r>
            <a:rPr lang="ar-EG" sz="1800" b="1" dirty="0" smtClean="0"/>
            <a:t>حار صيفاً</a:t>
          </a:r>
        </a:p>
        <a:p>
          <a:r>
            <a:rPr lang="en-US" sz="1800" b="1" dirty="0" err="1" smtClean="0"/>
            <a:t>Cfa</a:t>
          </a:r>
          <a:endParaRPr lang="en-US" sz="1800" b="1" dirty="0"/>
        </a:p>
      </dgm:t>
    </dgm:pt>
    <dgm:pt modelId="{04032466-8592-42D7-AD4B-E7488CD86CDD}" type="parTrans" cxnId="{D70979A8-FDC9-4412-B2B6-8815270D64EE}">
      <dgm:prSet/>
      <dgm:spPr/>
      <dgm:t>
        <a:bodyPr/>
        <a:lstStyle/>
        <a:p>
          <a:endParaRPr lang="en-US"/>
        </a:p>
      </dgm:t>
    </dgm:pt>
    <dgm:pt modelId="{E2C44085-CB22-4A62-8F1E-4EEED70A96BF}" type="sibTrans" cxnId="{D70979A8-FDC9-4412-B2B6-8815270D64EE}">
      <dgm:prSet/>
      <dgm:spPr/>
      <dgm:t>
        <a:bodyPr/>
        <a:lstStyle/>
        <a:p>
          <a:endParaRPr lang="en-US"/>
        </a:p>
      </dgm:t>
    </dgm:pt>
    <dgm:pt modelId="{43F9C1DF-5798-4F1C-8940-35F59F1375A7}">
      <dgm:prSet phldrT="[Text]" custT="1"/>
      <dgm:spPr/>
      <dgm:t>
        <a:bodyPr/>
        <a:lstStyle/>
        <a:p>
          <a:pPr rtl="1"/>
          <a:r>
            <a:rPr lang="ar-EG" sz="1800" b="1" dirty="0" smtClean="0"/>
            <a:t>دافئ صيفاً</a:t>
          </a:r>
          <a:endParaRPr lang="en-US" sz="1800" b="1" dirty="0" smtClean="0"/>
        </a:p>
        <a:p>
          <a:pPr rtl="1"/>
          <a:r>
            <a:rPr lang="en-US" sz="1800" b="1" dirty="0" err="1" smtClean="0"/>
            <a:t>Cfb</a:t>
          </a:r>
          <a:endParaRPr lang="en-US" sz="1800" b="1" dirty="0"/>
        </a:p>
      </dgm:t>
    </dgm:pt>
    <dgm:pt modelId="{652A4C3C-4350-489A-95AB-EA7927D591D0}" type="sibTrans" cxnId="{68488E96-B1B3-4DE3-8499-9837EE6330F4}">
      <dgm:prSet/>
      <dgm:spPr/>
      <dgm:t>
        <a:bodyPr/>
        <a:lstStyle/>
        <a:p>
          <a:endParaRPr lang="en-US"/>
        </a:p>
      </dgm:t>
    </dgm:pt>
    <dgm:pt modelId="{A12D98B0-9E4A-4767-A2A3-F13990CDE16E}" type="parTrans" cxnId="{68488E96-B1B3-4DE3-8499-9837EE6330F4}">
      <dgm:prSet/>
      <dgm:spPr/>
      <dgm:t>
        <a:bodyPr/>
        <a:lstStyle/>
        <a:p>
          <a:endParaRPr lang="en-US"/>
        </a:p>
      </dgm:t>
    </dgm:pt>
    <dgm:pt modelId="{E304D196-C1A2-4C54-8FBE-9DD7B0B832C5}">
      <dgm:prSet phldrT="[Text]" custT="1"/>
      <dgm:spPr/>
      <dgm:t>
        <a:bodyPr/>
        <a:lstStyle/>
        <a:p>
          <a:pPr rtl="1"/>
          <a:r>
            <a:rPr lang="ar-EG" sz="1800" b="1" dirty="0" smtClean="0"/>
            <a:t>مائل للبرودة</a:t>
          </a:r>
          <a:r>
            <a:rPr lang="en-US" sz="1800" b="1" dirty="0" smtClean="0"/>
            <a:t> </a:t>
          </a:r>
          <a:r>
            <a:rPr lang="ar-EG" sz="1800" b="1" dirty="0" smtClean="0"/>
            <a:t>صيفاً</a:t>
          </a:r>
        </a:p>
        <a:p>
          <a:pPr rtl="1"/>
          <a:r>
            <a:rPr lang="en-US" sz="1800" b="1" dirty="0" smtClean="0"/>
            <a:t>Cfc</a:t>
          </a:r>
          <a:endParaRPr lang="en-US" sz="1800" b="1" dirty="0"/>
        </a:p>
      </dgm:t>
    </dgm:pt>
    <dgm:pt modelId="{8FE9A9E1-3FE8-48EB-875B-96A13DEB770D}" type="sibTrans" cxnId="{6D256995-05FD-450C-B19D-8A080223FB9F}">
      <dgm:prSet/>
      <dgm:spPr/>
      <dgm:t>
        <a:bodyPr/>
        <a:lstStyle/>
        <a:p>
          <a:endParaRPr lang="en-US"/>
        </a:p>
      </dgm:t>
    </dgm:pt>
    <dgm:pt modelId="{96B8B683-6CCF-4C4E-95E7-C32BA8542C42}" type="parTrans" cxnId="{6D256995-05FD-450C-B19D-8A080223FB9F}">
      <dgm:prSet/>
      <dgm:spPr/>
      <dgm:t>
        <a:bodyPr/>
        <a:lstStyle/>
        <a:p>
          <a:endParaRPr lang="en-US"/>
        </a:p>
      </dgm:t>
    </dgm:pt>
    <dgm:pt modelId="{84FF83DF-C19B-4181-900A-0B949A870486}">
      <dgm:prSet phldrT="[Text]" custT="1"/>
      <dgm:spPr/>
      <dgm:t>
        <a:bodyPr/>
        <a:lstStyle/>
        <a:p>
          <a:r>
            <a:rPr lang="ar-EG" sz="1800" b="1" dirty="0" smtClean="0"/>
            <a:t>مائل للبرودة صيفاً</a:t>
          </a:r>
        </a:p>
        <a:p>
          <a:r>
            <a:rPr lang="en-US" sz="1800" b="1" dirty="0" err="1" smtClean="0"/>
            <a:t>Cwc</a:t>
          </a:r>
          <a:endParaRPr lang="en-US" sz="1800" b="1" dirty="0"/>
        </a:p>
      </dgm:t>
    </dgm:pt>
    <dgm:pt modelId="{1636B7F2-DB67-4D3F-880C-84C3957C8A75}" type="parTrans" cxnId="{60F875C7-B194-441E-AA74-7AA8DB428C56}">
      <dgm:prSet/>
      <dgm:spPr/>
      <dgm:t>
        <a:bodyPr/>
        <a:lstStyle/>
        <a:p>
          <a:endParaRPr lang="en-US"/>
        </a:p>
      </dgm:t>
    </dgm:pt>
    <dgm:pt modelId="{C8FDFD00-F8FC-44F2-B28A-DE40AD5B986A}" type="sibTrans" cxnId="{60F875C7-B194-441E-AA74-7AA8DB428C56}">
      <dgm:prSet/>
      <dgm:spPr/>
      <dgm:t>
        <a:bodyPr/>
        <a:lstStyle/>
        <a:p>
          <a:endParaRPr lang="en-US"/>
        </a:p>
      </dgm:t>
    </dgm:pt>
    <dgm:pt modelId="{C91AAE8D-B998-4AD3-9F55-930034007E0C}" type="pres">
      <dgm:prSet presAssocID="{D343FB78-DE4F-46D0-BBBD-047EA5991E3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A276343-5309-4D90-854A-60EC10DCDDD6}" type="pres">
      <dgm:prSet presAssocID="{37C0374A-6036-49B6-8070-474CD06E139E}" presName="root" presStyleCnt="0"/>
      <dgm:spPr/>
    </dgm:pt>
    <dgm:pt modelId="{7E51E309-5F60-492F-983F-E85F2451A2E0}" type="pres">
      <dgm:prSet presAssocID="{37C0374A-6036-49B6-8070-474CD06E139E}" presName="rootComposite" presStyleCnt="0"/>
      <dgm:spPr/>
    </dgm:pt>
    <dgm:pt modelId="{5422D239-21C0-4E34-86E6-BB039E12588B}" type="pres">
      <dgm:prSet presAssocID="{37C0374A-6036-49B6-8070-474CD06E139E}" presName="rootText" presStyleLbl="node1" presStyleIdx="0" presStyleCnt="3"/>
      <dgm:spPr/>
    </dgm:pt>
    <dgm:pt modelId="{F20919A0-295B-44E3-9EE5-236BC3305D04}" type="pres">
      <dgm:prSet presAssocID="{37C0374A-6036-49B6-8070-474CD06E139E}" presName="rootConnector" presStyleLbl="node1" presStyleIdx="0" presStyleCnt="3"/>
      <dgm:spPr/>
    </dgm:pt>
    <dgm:pt modelId="{1E78C5F2-3437-4208-839D-61B2DC92FE21}" type="pres">
      <dgm:prSet presAssocID="{37C0374A-6036-49B6-8070-474CD06E139E}" presName="childShape" presStyleCnt="0"/>
      <dgm:spPr/>
    </dgm:pt>
    <dgm:pt modelId="{50723358-A12F-4646-8E6A-8CBB619422FF}" type="pres">
      <dgm:prSet presAssocID="{3F616115-C258-4FB8-A826-FAADD9D2B20C}" presName="Name13" presStyleLbl="parChTrans1D2" presStyleIdx="0" presStyleCnt="8"/>
      <dgm:spPr/>
    </dgm:pt>
    <dgm:pt modelId="{AA336943-8559-4D29-9E55-1A517005CE83}" type="pres">
      <dgm:prSet presAssocID="{22A7B8CA-C6C3-41A1-AD9E-A2B376D4A5BB}" presName="childText" presStyleLbl="bgAcc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9D3CDF-B8F5-4A0A-AB44-77842CD3FE15}" type="pres">
      <dgm:prSet presAssocID="{3696BF75-A36A-4099-AA8A-3E6165DF5C6C}" presName="Name13" presStyleLbl="parChTrans1D2" presStyleIdx="1" presStyleCnt="8"/>
      <dgm:spPr/>
    </dgm:pt>
    <dgm:pt modelId="{610D0660-7DBA-40B3-9499-DD474DCD3514}" type="pres">
      <dgm:prSet presAssocID="{38AB981C-F6A7-4FA7-9D3F-1C2A90AFB6D4}" presName="childText" presStyleLbl="bgAcc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B5E4EF-364D-4ADD-8BCF-6ADD5FBA36B3}" type="pres">
      <dgm:prSet presAssocID="{751BC6AF-5DD1-441D-A11F-950CC5CD3E11}" presName="root" presStyleCnt="0"/>
      <dgm:spPr/>
    </dgm:pt>
    <dgm:pt modelId="{2894ED2F-A581-4CF7-8B36-9D985DC4BCD7}" type="pres">
      <dgm:prSet presAssocID="{751BC6AF-5DD1-441D-A11F-950CC5CD3E11}" presName="rootComposite" presStyleCnt="0"/>
      <dgm:spPr/>
    </dgm:pt>
    <dgm:pt modelId="{015A62C7-6059-4AE3-95CA-5FA88B33A2D4}" type="pres">
      <dgm:prSet presAssocID="{751BC6AF-5DD1-441D-A11F-950CC5CD3E11}" presName="rootText" presStyleLbl="node1" presStyleIdx="1" presStyleCnt="3"/>
      <dgm:spPr/>
      <dgm:t>
        <a:bodyPr/>
        <a:lstStyle/>
        <a:p>
          <a:endParaRPr lang="en-US"/>
        </a:p>
      </dgm:t>
    </dgm:pt>
    <dgm:pt modelId="{F7A10B1D-04E8-4218-9722-68A2598D3755}" type="pres">
      <dgm:prSet presAssocID="{751BC6AF-5DD1-441D-A11F-950CC5CD3E11}" presName="rootConnector" presStyleLbl="node1" presStyleIdx="1" presStyleCnt="3"/>
      <dgm:spPr/>
    </dgm:pt>
    <dgm:pt modelId="{BE8EA9BD-D613-43A9-A29B-EF03F4FECF00}" type="pres">
      <dgm:prSet presAssocID="{751BC6AF-5DD1-441D-A11F-950CC5CD3E11}" presName="childShape" presStyleCnt="0"/>
      <dgm:spPr/>
    </dgm:pt>
    <dgm:pt modelId="{E90F59C8-8361-4B93-86BE-55B96DA14AB4}" type="pres">
      <dgm:prSet presAssocID="{24223694-2258-4ED0-B0E5-2EA434C3A3C3}" presName="Name13" presStyleLbl="parChTrans1D2" presStyleIdx="2" presStyleCnt="8"/>
      <dgm:spPr/>
    </dgm:pt>
    <dgm:pt modelId="{A0D10A95-16D0-42CE-B1AC-09CF9DB4F64E}" type="pres">
      <dgm:prSet presAssocID="{F5BD5EDD-F109-4C39-AE1B-D28A7AFEB78F}" presName="childText" presStyleLbl="bgAcc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D0C5E0-D39C-47BA-8F2E-87C2F752DE85}" type="pres">
      <dgm:prSet presAssocID="{F67596E1-1587-4D75-9394-0542EBEAB960}" presName="Name13" presStyleLbl="parChTrans1D2" presStyleIdx="3" presStyleCnt="8"/>
      <dgm:spPr/>
    </dgm:pt>
    <dgm:pt modelId="{913C7F29-B9D2-418A-8F69-A3FC27767619}" type="pres">
      <dgm:prSet presAssocID="{39ECFE69-16ED-4FCA-9365-9E6B23189314}" presName="childText" presStyleLbl="bgAcc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920D53-6387-4F34-897D-67C39FA66612}" type="pres">
      <dgm:prSet presAssocID="{1636B7F2-DB67-4D3F-880C-84C3957C8A75}" presName="Name13" presStyleLbl="parChTrans1D2" presStyleIdx="4" presStyleCnt="8"/>
      <dgm:spPr/>
    </dgm:pt>
    <dgm:pt modelId="{081AC304-5762-417D-A859-C5AB6974BA9D}" type="pres">
      <dgm:prSet presAssocID="{84FF83DF-C19B-4181-900A-0B949A870486}" presName="childText" presStyleLbl="bgAcc1" presStyleIdx="4" presStyleCnt="8">
        <dgm:presLayoutVars>
          <dgm:bulletEnabled val="1"/>
        </dgm:presLayoutVars>
      </dgm:prSet>
      <dgm:spPr/>
    </dgm:pt>
    <dgm:pt modelId="{8FA5EAD1-8758-42C3-8FD4-A09ACC3AF1E0}" type="pres">
      <dgm:prSet presAssocID="{981E9035-AF9E-449D-8459-9CE66F495F72}" presName="root" presStyleCnt="0"/>
      <dgm:spPr/>
    </dgm:pt>
    <dgm:pt modelId="{974C695C-2CE0-4F0A-B0B0-2B1D54530054}" type="pres">
      <dgm:prSet presAssocID="{981E9035-AF9E-449D-8459-9CE66F495F72}" presName="rootComposite" presStyleCnt="0"/>
      <dgm:spPr/>
    </dgm:pt>
    <dgm:pt modelId="{254797A1-B9F7-4496-830C-350C3C93BF99}" type="pres">
      <dgm:prSet presAssocID="{981E9035-AF9E-449D-8459-9CE66F495F72}" presName="rootText" presStyleLbl="node1" presStyleIdx="2" presStyleCnt="3" custLinFactNeighborX="-1017" custLinFactNeighborY="-24"/>
      <dgm:spPr/>
      <dgm:t>
        <a:bodyPr/>
        <a:lstStyle/>
        <a:p>
          <a:endParaRPr lang="en-US"/>
        </a:p>
      </dgm:t>
    </dgm:pt>
    <dgm:pt modelId="{9B27B889-F9C8-4B76-BD4C-3AA5837FDC9D}" type="pres">
      <dgm:prSet presAssocID="{981E9035-AF9E-449D-8459-9CE66F495F72}" presName="rootConnector" presStyleLbl="node1" presStyleIdx="2" presStyleCnt="3"/>
      <dgm:spPr/>
    </dgm:pt>
    <dgm:pt modelId="{7D2679F5-228E-4011-BF86-464407798053}" type="pres">
      <dgm:prSet presAssocID="{981E9035-AF9E-449D-8459-9CE66F495F72}" presName="childShape" presStyleCnt="0"/>
      <dgm:spPr/>
    </dgm:pt>
    <dgm:pt modelId="{1A95724B-664B-4B28-BF92-FD4DF22FAF11}" type="pres">
      <dgm:prSet presAssocID="{04032466-8592-42D7-AD4B-E7488CD86CDD}" presName="Name13" presStyleLbl="parChTrans1D2" presStyleIdx="5" presStyleCnt="8"/>
      <dgm:spPr/>
    </dgm:pt>
    <dgm:pt modelId="{49BEB2A9-175C-43D3-AD21-E6CAEF1EF02A}" type="pres">
      <dgm:prSet presAssocID="{C06DE6DB-BDD7-4A0C-A51B-89D3513530E3}" presName="childText" presStyleLbl="bgAcc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BD6275-53EF-4019-AC49-C2A229EC6090}" type="pres">
      <dgm:prSet presAssocID="{A12D98B0-9E4A-4767-A2A3-F13990CDE16E}" presName="Name13" presStyleLbl="parChTrans1D2" presStyleIdx="6" presStyleCnt="8"/>
      <dgm:spPr/>
    </dgm:pt>
    <dgm:pt modelId="{B931E71C-423B-4558-88D5-C82C40A3C807}" type="pres">
      <dgm:prSet presAssocID="{43F9C1DF-5798-4F1C-8940-35F59F1375A7}" presName="childText" presStyleLbl="bgAcc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C7F4E9-A20F-488C-974B-595F8812A489}" type="pres">
      <dgm:prSet presAssocID="{96B8B683-6CCF-4C4E-95E7-C32BA8542C42}" presName="Name13" presStyleLbl="parChTrans1D2" presStyleIdx="7" presStyleCnt="8"/>
      <dgm:spPr/>
    </dgm:pt>
    <dgm:pt modelId="{157DABED-CE75-4FE3-AA5E-9D689767F447}" type="pres">
      <dgm:prSet presAssocID="{E304D196-C1A2-4C54-8FBE-9DD7B0B832C5}" presName="childText" presStyleLbl="bgAcc1" presStyleIdx="7" presStyleCnt="8" custLinFactNeighborX="-1935" custLinFactNeighborY="-12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390030-A309-4335-92B0-D9A3F8E5338D}" type="presOf" srcId="{F67596E1-1587-4D75-9394-0542EBEAB960}" destId="{FCD0C5E0-D39C-47BA-8F2E-87C2F752DE85}" srcOrd="0" destOrd="0" presId="urn:microsoft.com/office/officeart/2005/8/layout/hierarchy3"/>
    <dgm:cxn modelId="{C6D3F635-919F-404B-9DF1-29249038E6EC}" type="presOf" srcId="{981E9035-AF9E-449D-8459-9CE66F495F72}" destId="{254797A1-B9F7-4496-830C-350C3C93BF99}" srcOrd="0" destOrd="0" presId="urn:microsoft.com/office/officeart/2005/8/layout/hierarchy3"/>
    <dgm:cxn modelId="{3ECCDD4A-F99F-488F-86B3-7B896D462CC4}" type="presOf" srcId="{751BC6AF-5DD1-441D-A11F-950CC5CD3E11}" destId="{015A62C7-6059-4AE3-95CA-5FA88B33A2D4}" srcOrd="0" destOrd="0" presId="urn:microsoft.com/office/officeart/2005/8/layout/hierarchy3"/>
    <dgm:cxn modelId="{3DA5FFBB-2281-4B88-9562-45E1D707E1C5}" type="presOf" srcId="{04032466-8592-42D7-AD4B-E7488CD86CDD}" destId="{1A95724B-664B-4B28-BF92-FD4DF22FAF11}" srcOrd="0" destOrd="0" presId="urn:microsoft.com/office/officeart/2005/8/layout/hierarchy3"/>
    <dgm:cxn modelId="{C540B354-0DB1-48A3-BF4F-F68DAE3ED5D0}" type="presOf" srcId="{E304D196-C1A2-4C54-8FBE-9DD7B0B832C5}" destId="{157DABED-CE75-4FE3-AA5E-9D689767F447}" srcOrd="0" destOrd="0" presId="urn:microsoft.com/office/officeart/2005/8/layout/hierarchy3"/>
    <dgm:cxn modelId="{2B28F0CE-9411-4415-935A-6EDA977068D9}" type="presOf" srcId="{37C0374A-6036-49B6-8070-474CD06E139E}" destId="{F20919A0-295B-44E3-9EE5-236BC3305D04}" srcOrd="1" destOrd="0" presId="urn:microsoft.com/office/officeart/2005/8/layout/hierarchy3"/>
    <dgm:cxn modelId="{11547E71-1050-474E-8BCA-5AD4FCBDBF48}" type="presOf" srcId="{F5BD5EDD-F109-4C39-AE1B-D28A7AFEB78F}" destId="{A0D10A95-16D0-42CE-B1AC-09CF9DB4F64E}" srcOrd="0" destOrd="0" presId="urn:microsoft.com/office/officeart/2005/8/layout/hierarchy3"/>
    <dgm:cxn modelId="{4F095362-01CC-4019-BB8D-90725EB9A987}" type="presOf" srcId="{D343FB78-DE4F-46D0-BBBD-047EA5991E31}" destId="{C91AAE8D-B998-4AD3-9F55-930034007E0C}" srcOrd="0" destOrd="0" presId="urn:microsoft.com/office/officeart/2005/8/layout/hierarchy3"/>
    <dgm:cxn modelId="{0E69158F-5E1F-4FD6-A783-24609313E1AB}" type="presOf" srcId="{22A7B8CA-C6C3-41A1-AD9E-A2B376D4A5BB}" destId="{AA336943-8559-4D29-9E55-1A517005CE83}" srcOrd="0" destOrd="0" presId="urn:microsoft.com/office/officeart/2005/8/layout/hierarchy3"/>
    <dgm:cxn modelId="{DA7FC39C-3CCA-4749-AD45-FA2877DB8237}" type="presOf" srcId="{24223694-2258-4ED0-B0E5-2EA434C3A3C3}" destId="{E90F59C8-8361-4B93-86BE-55B96DA14AB4}" srcOrd="0" destOrd="0" presId="urn:microsoft.com/office/officeart/2005/8/layout/hierarchy3"/>
    <dgm:cxn modelId="{6D256995-05FD-450C-B19D-8A080223FB9F}" srcId="{981E9035-AF9E-449D-8459-9CE66F495F72}" destId="{E304D196-C1A2-4C54-8FBE-9DD7B0B832C5}" srcOrd="2" destOrd="0" parTransId="{96B8B683-6CCF-4C4E-95E7-C32BA8542C42}" sibTransId="{8FE9A9E1-3FE8-48EB-875B-96A13DEB770D}"/>
    <dgm:cxn modelId="{B8789996-35C6-4798-B826-28F67A4E723A}" type="presOf" srcId="{43F9C1DF-5798-4F1C-8940-35F59F1375A7}" destId="{B931E71C-423B-4558-88D5-C82C40A3C807}" srcOrd="0" destOrd="0" presId="urn:microsoft.com/office/officeart/2005/8/layout/hierarchy3"/>
    <dgm:cxn modelId="{8ED6351E-BA30-4240-BF10-9F98D2B05653}" srcId="{D343FB78-DE4F-46D0-BBBD-047EA5991E31}" destId="{751BC6AF-5DD1-441D-A11F-950CC5CD3E11}" srcOrd="1" destOrd="0" parTransId="{193E4180-91DC-4141-8045-4CAA523CE10F}" sibTransId="{8EEC4988-C792-4C74-90C5-D69331A852DC}"/>
    <dgm:cxn modelId="{B0C29238-4642-454A-AEFB-944BF0C2A88C}" type="presOf" srcId="{38AB981C-F6A7-4FA7-9D3F-1C2A90AFB6D4}" destId="{610D0660-7DBA-40B3-9499-DD474DCD3514}" srcOrd="0" destOrd="0" presId="urn:microsoft.com/office/officeart/2005/8/layout/hierarchy3"/>
    <dgm:cxn modelId="{F1B1AD31-6510-4F9C-BDB4-8CF40D9819EB}" srcId="{37C0374A-6036-49B6-8070-474CD06E139E}" destId="{38AB981C-F6A7-4FA7-9D3F-1C2A90AFB6D4}" srcOrd="1" destOrd="0" parTransId="{3696BF75-A36A-4099-AA8A-3E6165DF5C6C}" sibTransId="{DC9D4819-7761-47FB-9DBF-359EFE66EDA7}"/>
    <dgm:cxn modelId="{EB01F300-710B-4FB2-A2A7-9BDF108FA887}" type="presOf" srcId="{1636B7F2-DB67-4D3F-880C-84C3957C8A75}" destId="{B4920D53-6387-4F34-897D-67C39FA66612}" srcOrd="0" destOrd="0" presId="urn:microsoft.com/office/officeart/2005/8/layout/hierarchy3"/>
    <dgm:cxn modelId="{B7032EBD-5840-4789-8209-E4E8848FCCE4}" type="presOf" srcId="{751BC6AF-5DD1-441D-A11F-950CC5CD3E11}" destId="{F7A10B1D-04E8-4218-9722-68A2598D3755}" srcOrd="1" destOrd="0" presId="urn:microsoft.com/office/officeart/2005/8/layout/hierarchy3"/>
    <dgm:cxn modelId="{4F3918D0-A963-45D5-BE25-4B85C8254E35}" type="presOf" srcId="{39ECFE69-16ED-4FCA-9365-9E6B23189314}" destId="{913C7F29-B9D2-418A-8F69-A3FC27767619}" srcOrd="0" destOrd="0" presId="urn:microsoft.com/office/officeart/2005/8/layout/hierarchy3"/>
    <dgm:cxn modelId="{D6EDDA5C-D807-4A7C-ABCE-C1413B92B759}" srcId="{D343FB78-DE4F-46D0-BBBD-047EA5991E31}" destId="{981E9035-AF9E-449D-8459-9CE66F495F72}" srcOrd="2" destOrd="0" parTransId="{C0B3E7AD-4D10-42A7-9478-501D83658148}" sibTransId="{5CBDCC90-BFD8-42F8-9CA2-C412F4E6B149}"/>
    <dgm:cxn modelId="{FBC2E51C-B28D-4D71-80EE-F044607F3164}" type="presOf" srcId="{981E9035-AF9E-449D-8459-9CE66F495F72}" destId="{9B27B889-F9C8-4B76-BD4C-3AA5837FDC9D}" srcOrd="1" destOrd="0" presId="urn:microsoft.com/office/officeart/2005/8/layout/hierarchy3"/>
    <dgm:cxn modelId="{0756AA88-576F-455F-8699-0DCB9A1C5855}" type="presOf" srcId="{3696BF75-A36A-4099-AA8A-3E6165DF5C6C}" destId="{2C9D3CDF-B8F5-4A0A-AB44-77842CD3FE15}" srcOrd="0" destOrd="0" presId="urn:microsoft.com/office/officeart/2005/8/layout/hierarchy3"/>
    <dgm:cxn modelId="{8DA81CDD-D1D1-4C42-9E23-CCEAB387C758}" type="presOf" srcId="{3F616115-C258-4FB8-A826-FAADD9D2B20C}" destId="{50723358-A12F-4646-8E6A-8CBB619422FF}" srcOrd="0" destOrd="0" presId="urn:microsoft.com/office/officeart/2005/8/layout/hierarchy3"/>
    <dgm:cxn modelId="{4F7D4BDB-17AA-4C20-B028-758C471566FE}" srcId="{D343FB78-DE4F-46D0-BBBD-047EA5991E31}" destId="{37C0374A-6036-49B6-8070-474CD06E139E}" srcOrd="0" destOrd="0" parTransId="{A39080BB-1434-4B06-AE5A-9A87C6C4FC3D}" sibTransId="{A952C85E-50F2-44EB-A86C-67AA1E1B1AE4}"/>
    <dgm:cxn modelId="{B7EDDB94-2737-4CE3-8C04-1ED773D7F64B}" srcId="{751BC6AF-5DD1-441D-A11F-950CC5CD3E11}" destId="{39ECFE69-16ED-4FCA-9365-9E6B23189314}" srcOrd="1" destOrd="0" parTransId="{F67596E1-1587-4D75-9394-0542EBEAB960}" sibTransId="{B1B65A3D-7D2F-4F66-B699-E93A9FBC7E5B}"/>
    <dgm:cxn modelId="{FCD98389-CA25-4D82-BBD6-C426E635C048}" type="presOf" srcId="{96B8B683-6CCF-4C4E-95E7-C32BA8542C42}" destId="{05C7F4E9-A20F-488C-974B-595F8812A489}" srcOrd="0" destOrd="0" presId="urn:microsoft.com/office/officeart/2005/8/layout/hierarchy3"/>
    <dgm:cxn modelId="{60F875C7-B194-441E-AA74-7AA8DB428C56}" srcId="{751BC6AF-5DD1-441D-A11F-950CC5CD3E11}" destId="{84FF83DF-C19B-4181-900A-0B949A870486}" srcOrd="2" destOrd="0" parTransId="{1636B7F2-DB67-4D3F-880C-84C3957C8A75}" sibTransId="{C8FDFD00-F8FC-44F2-B28A-DE40AD5B986A}"/>
    <dgm:cxn modelId="{6A2C58F5-A304-416C-80A0-919F06434EF7}" type="presOf" srcId="{84FF83DF-C19B-4181-900A-0B949A870486}" destId="{081AC304-5762-417D-A859-C5AB6974BA9D}" srcOrd="0" destOrd="0" presId="urn:microsoft.com/office/officeart/2005/8/layout/hierarchy3"/>
    <dgm:cxn modelId="{D70979A8-FDC9-4412-B2B6-8815270D64EE}" srcId="{981E9035-AF9E-449D-8459-9CE66F495F72}" destId="{C06DE6DB-BDD7-4A0C-A51B-89D3513530E3}" srcOrd="0" destOrd="0" parTransId="{04032466-8592-42D7-AD4B-E7488CD86CDD}" sibTransId="{E2C44085-CB22-4A62-8F1E-4EEED70A96BF}"/>
    <dgm:cxn modelId="{68488E96-B1B3-4DE3-8499-9837EE6330F4}" srcId="{981E9035-AF9E-449D-8459-9CE66F495F72}" destId="{43F9C1DF-5798-4F1C-8940-35F59F1375A7}" srcOrd="1" destOrd="0" parTransId="{A12D98B0-9E4A-4767-A2A3-F13990CDE16E}" sibTransId="{652A4C3C-4350-489A-95AB-EA7927D591D0}"/>
    <dgm:cxn modelId="{9A9F72A8-DE07-40D2-BFF6-D3CB452C22AC}" srcId="{751BC6AF-5DD1-441D-A11F-950CC5CD3E11}" destId="{F5BD5EDD-F109-4C39-AE1B-D28A7AFEB78F}" srcOrd="0" destOrd="0" parTransId="{24223694-2258-4ED0-B0E5-2EA434C3A3C3}" sibTransId="{7E408C4B-2F4A-40F8-8798-A4DBDE679637}"/>
    <dgm:cxn modelId="{12498B9E-9C2D-4D90-9EC8-14B9A3CDE78D}" type="presOf" srcId="{A12D98B0-9E4A-4767-A2A3-F13990CDE16E}" destId="{C0BD6275-53EF-4019-AC49-C2A229EC6090}" srcOrd="0" destOrd="0" presId="urn:microsoft.com/office/officeart/2005/8/layout/hierarchy3"/>
    <dgm:cxn modelId="{E287745A-D25F-4186-B09D-2135E693BCB5}" type="presOf" srcId="{C06DE6DB-BDD7-4A0C-A51B-89D3513530E3}" destId="{49BEB2A9-175C-43D3-AD21-E6CAEF1EF02A}" srcOrd="0" destOrd="0" presId="urn:microsoft.com/office/officeart/2005/8/layout/hierarchy3"/>
    <dgm:cxn modelId="{482B0F3C-1B43-45B7-BCBF-1920FF6CD99A}" type="presOf" srcId="{37C0374A-6036-49B6-8070-474CD06E139E}" destId="{5422D239-21C0-4E34-86E6-BB039E12588B}" srcOrd="0" destOrd="0" presId="urn:microsoft.com/office/officeart/2005/8/layout/hierarchy3"/>
    <dgm:cxn modelId="{F40EDAF1-AB21-4DF9-8D9D-84015B694BA5}" srcId="{37C0374A-6036-49B6-8070-474CD06E139E}" destId="{22A7B8CA-C6C3-41A1-AD9E-A2B376D4A5BB}" srcOrd="0" destOrd="0" parTransId="{3F616115-C258-4FB8-A826-FAADD9D2B20C}" sibTransId="{14119078-A6DE-4F9F-9F6E-1DFC074CCDC7}"/>
    <dgm:cxn modelId="{8E1A3294-FB45-4BE7-A2F9-5FCDB948F93E}" type="presParOf" srcId="{C91AAE8D-B998-4AD3-9F55-930034007E0C}" destId="{AA276343-5309-4D90-854A-60EC10DCDDD6}" srcOrd="0" destOrd="0" presId="urn:microsoft.com/office/officeart/2005/8/layout/hierarchy3"/>
    <dgm:cxn modelId="{FA9AE929-A3AF-4B68-8636-C084B988FEDD}" type="presParOf" srcId="{AA276343-5309-4D90-854A-60EC10DCDDD6}" destId="{7E51E309-5F60-492F-983F-E85F2451A2E0}" srcOrd="0" destOrd="0" presId="urn:microsoft.com/office/officeart/2005/8/layout/hierarchy3"/>
    <dgm:cxn modelId="{D363C202-0E9C-4E12-ABF4-E0600466E1B1}" type="presParOf" srcId="{7E51E309-5F60-492F-983F-E85F2451A2E0}" destId="{5422D239-21C0-4E34-86E6-BB039E12588B}" srcOrd="0" destOrd="0" presId="urn:microsoft.com/office/officeart/2005/8/layout/hierarchy3"/>
    <dgm:cxn modelId="{3B26DCA0-79EB-491C-95A8-2F0999C186D6}" type="presParOf" srcId="{7E51E309-5F60-492F-983F-E85F2451A2E0}" destId="{F20919A0-295B-44E3-9EE5-236BC3305D04}" srcOrd="1" destOrd="0" presId="urn:microsoft.com/office/officeart/2005/8/layout/hierarchy3"/>
    <dgm:cxn modelId="{270DB2F2-4315-472D-82A7-8043EA03DBD9}" type="presParOf" srcId="{AA276343-5309-4D90-854A-60EC10DCDDD6}" destId="{1E78C5F2-3437-4208-839D-61B2DC92FE21}" srcOrd="1" destOrd="0" presId="urn:microsoft.com/office/officeart/2005/8/layout/hierarchy3"/>
    <dgm:cxn modelId="{61869A1B-8447-4832-8A3A-72F32CFCEB5F}" type="presParOf" srcId="{1E78C5F2-3437-4208-839D-61B2DC92FE21}" destId="{50723358-A12F-4646-8E6A-8CBB619422FF}" srcOrd="0" destOrd="0" presId="urn:microsoft.com/office/officeart/2005/8/layout/hierarchy3"/>
    <dgm:cxn modelId="{D7BA73DE-A6B1-4CCF-93BB-FF81E2904290}" type="presParOf" srcId="{1E78C5F2-3437-4208-839D-61B2DC92FE21}" destId="{AA336943-8559-4D29-9E55-1A517005CE83}" srcOrd="1" destOrd="0" presId="urn:microsoft.com/office/officeart/2005/8/layout/hierarchy3"/>
    <dgm:cxn modelId="{AB4E461C-C56D-4D9E-8D5D-E04481C9A636}" type="presParOf" srcId="{1E78C5F2-3437-4208-839D-61B2DC92FE21}" destId="{2C9D3CDF-B8F5-4A0A-AB44-77842CD3FE15}" srcOrd="2" destOrd="0" presId="urn:microsoft.com/office/officeart/2005/8/layout/hierarchy3"/>
    <dgm:cxn modelId="{1F6ACB5D-8461-412F-8FC1-42483A85E88B}" type="presParOf" srcId="{1E78C5F2-3437-4208-839D-61B2DC92FE21}" destId="{610D0660-7DBA-40B3-9499-DD474DCD3514}" srcOrd="3" destOrd="0" presId="urn:microsoft.com/office/officeart/2005/8/layout/hierarchy3"/>
    <dgm:cxn modelId="{C5B9E6C6-CA90-4AED-A16A-0FA8C53D18A8}" type="presParOf" srcId="{C91AAE8D-B998-4AD3-9F55-930034007E0C}" destId="{45B5E4EF-364D-4ADD-8BCF-6ADD5FBA36B3}" srcOrd="1" destOrd="0" presId="urn:microsoft.com/office/officeart/2005/8/layout/hierarchy3"/>
    <dgm:cxn modelId="{422AB2D9-C1EE-4095-B406-1B38864B8A42}" type="presParOf" srcId="{45B5E4EF-364D-4ADD-8BCF-6ADD5FBA36B3}" destId="{2894ED2F-A581-4CF7-8B36-9D985DC4BCD7}" srcOrd="0" destOrd="0" presId="urn:microsoft.com/office/officeart/2005/8/layout/hierarchy3"/>
    <dgm:cxn modelId="{1769A0DC-544B-4799-9781-CF4A79558BD1}" type="presParOf" srcId="{2894ED2F-A581-4CF7-8B36-9D985DC4BCD7}" destId="{015A62C7-6059-4AE3-95CA-5FA88B33A2D4}" srcOrd="0" destOrd="0" presId="urn:microsoft.com/office/officeart/2005/8/layout/hierarchy3"/>
    <dgm:cxn modelId="{C31FB6D4-EA22-445A-AAD3-58B011593F59}" type="presParOf" srcId="{2894ED2F-A581-4CF7-8B36-9D985DC4BCD7}" destId="{F7A10B1D-04E8-4218-9722-68A2598D3755}" srcOrd="1" destOrd="0" presId="urn:microsoft.com/office/officeart/2005/8/layout/hierarchy3"/>
    <dgm:cxn modelId="{C81B3535-BECB-427E-A116-137546CF39D5}" type="presParOf" srcId="{45B5E4EF-364D-4ADD-8BCF-6ADD5FBA36B3}" destId="{BE8EA9BD-D613-43A9-A29B-EF03F4FECF00}" srcOrd="1" destOrd="0" presId="urn:microsoft.com/office/officeart/2005/8/layout/hierarchy3"/>
    <dgm:cxn modelId="{8702ED8C-CA18-43BE-A075-92C3915DD8C9}" type="presParOf" srcId="{BE8EA9BD-D613-43A9-A29B-EF03F4FECF00}" destId="{E90F59C8-8361-4B93-86BE-55B96DA14AB4}" srcOrd="0" destOrd="0" presId="urn:microsoft.com/office/officeart/2005/8/layout/hierarchy3"/>
    <dgm:cxn modelId="{4FA6E325-00C7-408F-ABB6-31807EE8439A}" type="presParOf" srcId="{BE8EA9BD-D613-43A9-A29B-EF03F4FECF00}" destId="{A0D10A95-16D0-42CE-B1AC-09CF9DB4F64E}" srcOrd="1" destOrd="0" presId="urn:microsoft.com/office/officeart/2005/8/layout/hierarchy3"/>
    <dgm:cxn modelId="{B4BB8C8A-DA3C-40D7-A289-2A4574840F16}" type="presParOf" srcId="{BE8EA9BD-D613-43A9-A29B-EF03F4FECF00}" destId="{FCD0C5E0-D39C-47BA-8F2E-87C2F752DE85}" srcOrd="2" destOrd="0" presId="urn:microsoft.com/office/officeart/2005/8/layout/hierarchy3"/>
    <dgm:cxn modelId="{DD110846-C222-43C1-8077-9ED4A7005B5F}" type="presParOf" srcId="{BE8EA9BD-D613-43A9-A29B-EF03F4FECF00}" destId="{913C7F29-B9D2-418A-8F69-A3FC27767619}" srcOrd="3" destOrd="0" presId="urn:microsoft.com/office/officeart/2005/8/layout/hierarchy3"/>
    <dgm:cxn modelId="{64F612AC-BF2E-4066-A228-2F4B147B405D}" type="presParOf" srcId="{BE8EA9BD-D613-43A9-A29B-EF03F4FECF00}" destId="{B4920D53-6387-4F34-897D-67C39FA66612}" srcOrd="4" destOrd="0" presId="urn:microsoft.com/office/officeart/2005/8/layout/hierarchy3"/>
    <dgm:cxn modelId="{69D69570-78DC-4D7E-A655-A4C6C9114D38}" type="presParOf" srcId="{BE8EA9BD-D613-43A9-A29B-EF03F4FECF00}" destId="{081AC304-5762-417D-A859-C5AB6974BA9D}" srcOrd="5" destOrd="0" presId="urn:microsoft.com/office/officeart/2005/8/layout/hierarchy3"/>
    <dgm:cxn modelId="{377961BE-193F-4B30-826C-FD6ECB45A69B}" type="presParOf" srcId="{C91AAE8D-B998-4AD3-9F55-930034007E0C}" destId="{8FA5EAD1-8758-42C3-8FD4-A09ACC3AF1E0}" srcOrd="2" destOrd="0" presId="urn:microsoft.com/office/officeart/2005/8/layout/hierarchy3"/>
    <dgm:cxn modelId="{6EB01D29-C564-41A3-8495-2EB74295C706}" type="presParOf" srcId="{8FA5EAD1-8758-42C3-8FD4-A09ACC3AF1E0}" destId="{974C695C-2CE0-4F0A-B0B0-2B1D54530054}" srcOrd="0" destOrd="0" presId="urn:microsoft.com/office/officeart/2005/8/layout/hierarchy3"/>
    <dgm:cxn modelId="{F64B1E6A-C34B-40DE-B73A-87F9223B9E40}" type="presParOf" srcId="{974C695C-2CE0-4F0A-B0B0-2B1D54530054}" destId="{254797A1-B9F7-4496-830C-350C3C93BF99}" srcOrd="0" destOrd="0" presId="urn:microsoft.com/office/officeart/2005/8/layout/hierarchy3"/>
    <dgm:cxn modelId="{EA6AA551-F2CA-48FA-8584-58A609C337B7}" type="presParOf" srcId="{974C695C-2CE0-4F0A-B0B0-2B1D54530054}" destId="{9B27B889-F9C8-4B76-BD4C-3AA5837FDC9D}" srcOrd="1" destOrd="0" presId="urn:microsoft.com/office/officeart/2005/8/layout/hierarchy3"/>
    <dgm:cxn modelId="{F2511380-C427-4EC2-8F60-01B4ADD690C5}" type="presParOf" srcId="{8FA5EAD1-8758-42C3-8FD4-A09ACC3AF1E0}" destId="{7D2679F5-228E-4011-BF86-464407798053}" srcOrd="1" destOrd="0" presId="urn:microsoft.com/office/officeart/2005/8/layout/hierarchy3"/>
    <dgm:cxn modelId="{542E3111-F8F1-4840-AFF8-EBBCE11206F7}" type="presParOf" srcId="{7D2679F5-228E-4011-BF86-464407798053}" destId="{1A95724B-664B-4B28-BF92-FD4DF22FAF11}" srcOrd="0" destOrd="0" presId="urn:microsoft.com/office/officeart/2005/8/layout/hierarchy3"/>
    <dgm:cxn modelId="{1B10ED5C-910F-40D7-90BE-AECDDB3E0EF4}" type="presParOf" srcId="{7D2679F5-228E-4011-BF86-464407798053}" destId="{49BEB2A9-175C-43D3-AD21-E6CAEF1EF02A}" srcOrd="1" destOrd="0" presId="urn:microsoft.com/office/officeart/2005/8/layout/hierarchy3"/>
    <dgm:cxn modelId="{8262791E-AF01-4200-8173-A31578A000B0}" type="presParOf" srcId="{7D2679F5-228E-4011-BF86-464407798053}" destId="{C0BD6275-53EF-4019-AC49-C2A229EC6090}" srcOrd="2" destOrd="0" presId="urn:microsoft.com/office/officeart/2005/8/layout/hierarchy3"/>
    <dgm:cxn modelId="{74ECE420-EF77-418D-94B1-C98D19EE1920}" type="presParOf" srcId="{7D2679F5-228E-4011-BF86-464407798053}" destId="{B931E71C-423B-4558-88D5-C82C40A3C807}" srcOrd="3" destOrd="0" presId="urn:microsoft.com/office/officeart/2005/8/layout/hierarchy3"/>
    <dgm:cxn modelId="{214E4EDA-7608-4489-851E-6276FE2BDE07}" type="presParOf" srcId="{7D2679F5-228E-4011-BF86-464407798053}" destId="{05C7F4E9-A20F-488C-974B-595F8812A489}" srcOrd="4" destOrd="0" presId="urn:microsoft.com/office/officeart/2005/8/layout/hierarchy3"/>
    <dgm:cxn modelId="{E84E1792-BFAE-41C2-9A69-BA069FE3BC97}" type="presParOf" srcId="{7D2679F5-228E-4011-BF86-464407798053}" destId="{157DABED-CE75-4FE3-AA5E-9D689767F447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343FB78-DE4F-46D0-BBBD-047EA5991E31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51BC6AF-5DD1-441D-A11F-950CC5CD3E11}">
      <dgm:prSet phldrT="[Text]" custT="1"/>
      <dgm:spPr/>
      <dgm:t>
        <a:bodyPr/>
        <a:lstStyle/>
        <a:p>
          <a:pPr rtl="1"/>
          <a:r>
            <a:rPr lang="ar-EG" sz="2400" b="1" dirty="0" smtClean="0"/>
            <a:t>بارد ممطر شتاءً </a:t>
          </a:r>
          <a:r>
            <a:rPr lang="en-US" sz="2400" b="1" dirty="0" err="1" smtClean="0"/>
            <a:t>Dt</a:t>
          </a:r>
          <a:endParaRPr lang="en-US" sz="2400" b="1" dirty="0"/>
        </a:p>
      </dgm:t>
    </dgm:pt>
    <dgm:pt modelId="{193E4180-91DC-4141-8045-4CAA523CE10F}" type="parTrans" cxnId="{8ED6351E-BA30-4240-BF10-9F98D2B05653}">
      <dgm:prSet/>
      <dgm:spPr/>
      <dgm:t>
        <a:bodyPr/>
        <a:lstStyle/>
        <a:p>
          <a:endParaRPr lang="en-US"/>
        </a:p>
      </dgm:t>
    </dgm:pt>
    <dgm:pt modelId="{8EEC4988-C792-4C74-90C5-D69331A852DC}" type="sibTrans" cxnId="{8ED6351E-BA30-4240-BF10-9F98D2B05653}">
      <dgm:prSet/>
      <dgm:spPr/>
      <dgm:t>
        <a:bodyPr/>
        <a:lstStyle/>
        <a:p>
          <a:endParaRPr lang="en-US"/>
        </a:p>
      </dgm:t>
    </dgm:pt>
    <dgm:pt modelId="{F5BD5EDD-F109-4C39-AE1B-D28A7AFEB78F}">
      <dgm:prSet phldrT="[Text]" custT="1"/>
      <dgm:spPr/>
      <dgm:t>
        <a:bodyPr/>
        <a:lstStyle/>
        <a:p>
          <a:r>
            <a:rPr lang="ar-EG" sz="1600" b="1" dirty="0" smtClean="0"/>
            <a:t>حار صيفاً</a:t>
          </a:r>
        </a:p>
        <a:p>
          <a:r>
            <a:rPr lang="en-US" sz="1600" b="1" dirty="0" err="1" smtClean="0"/>
            <a:t>Dta</a:t>
          </a:r>
          <a:endParaRPr lang="en-US" sz="1600" b="1" dirty="0"/>
        </a:p>
      </dgm:t>
    </dgm:pt>
    <dgm:pt modelId="{24223694-2258-4ED0-B0E5-2EA434C3A3C3}" type="parTrans" cxnId="{9A9F72A8-DE07-40D2-BFF6-D3CB452C22AC}">
      <dgm:prSet/>
      <dgm:spPr/>
      <dgm:t>
        <a:bodyPr/>
        <a:lstStyle/>
        <a:p>
          <a:endParaRPr lang="en-US"/>
        </a:p>
      </dgm:t>
    </dgm:pt>
    <dgm:pt modelId="{7E408C4B-2F4A-40F8-8798-A4DBDE679637}" type="sibTrans" cxnId="{9A9F72A8-DE07-40D2-BFF6-D3CB452C22AC}">
      <dgm:prSet/>
      <dgm:spPr/>
      <dgm:t>
        <a:bodyPr/>
        <a:lstStyle/>
        <a:p>
          <a:endParaRPr lang="en-US"/>
        </a:p>
      </dgm:t>
    </dgm:pt>
    <dgm:pt modelId="{39ECFE69-16ED-4FCA-9365-9E6B23189314}">
      <dgm:prSet phldrT="[Text]" custT="1"/>
      <dgm:spPr/>
      <dgm:t>
        <a:bodyPr/>
        <a:lstStyle/>
        <a:p>
          <a:r>
            <a:rPr lang="ar-EG" sz="1600" b="1" dirty="0" smtClean="0"/>
            <a:t>دافئ صيفاً</a:t>
          </a:r>
        </a:p>
        <a:p>
          <a:r>
            <a:rPr lang="en-US" sz="1600" b="1" dirty="0" err="1" smtClean="0"/>
            <a:t>Dtb</a:t>
          </a:r>
          <a:endParaRPr lang="en-US" sz="1600" b="1" dirty="0"/>
        </a:p>
      </dgm:t>
    </dgm:pt>
    <dgm:pt modelId="{F67596E1-1587-4D75-9394-0542EBEAB960}" type="parTrans" cxnId="{B7EDDB94-2737-4CE3-8C04-1ED773D7F64B}">
      <dgm:prSet/>
      <dgm:spPr/>
      <dgm:t>
        <a:bodyPr/>
        <a:lstStyle/>
        <a:p>
          <a:endParaRPr lang="en-US"/>
        </a:p>
      </dgm:t>
    </dgm:pt>
    <dgm:pt modelId="{B1B65A3D-7D2F-4F66-B699-E93A9FBC7E5B}" type="sibTrans" cxnId="{B7EDDB94-2737-4CE3-8C04-1ED773D7F64B}">
      <dgm:prSet/>
      <dgm:spPr/>
      <dgm:t>
        <a:bodyPr/>
        <a:lstStyle/>
        <a:p>
          <a:endParaRPr lang="en-US"/>
        </a:p>
      </dgm:t>
    </dgm:pt>
    <dgm:pt modelId="{981E9035-AF9E-449D-8459-9CE66F495F72}">
      <dgm:prSet phldrT="[Text]" custT="1"/>
      <dgm:spPr/>
      <dgm:t>
        <a:bodyPr/>
        <a:lstStyle/>
        <a:p>
          <a:pPr rtl="1"/>
          <a:r>
            <a:rPr lang="ar-EG" sz="2400" b="1" dirty="0" smtClean="0"/>
            <a:t>بارد جاف شتاءً </a:t>
          </a:r>
          <a:r>
            <a:rPr lang="en-US" sz="2400" b="1" dirty="0" err="1" smtClean="0"/>
            <a:t>Dw</a:t>
          </a:r>
          <a:endParaRPr lang="en-US" sz="2400" b="1" dirty="0"/>
        </a:p>
      </dgm:t>
    </dgm:pt>
    <dgm:pt modelId="{C0B3E7AD-4D10-42A7-9478-501D83658148}" type="parTrans" cxnId="{D6EDDA5C-D807-4A7C-ABCE-C1413B92B759}">
      <dgm:prSet/>
      <dgm:spPr/>
      <dgm:t>
        <a:bodyPr/>
        <a:lstStyle/>
        <a:p>
          <a:endParaRPr lang="en-US"/>
        </a:p>
      </dgm:t>
    </dgm:pt>
    <dgm:pt modelId="{5CBDCC90-BFD8-42F8-9CA2-C412F4E6B149}" type="sibTrans" cxnId="{D6EDDA5C-D807-4A7C-ABCE-C1413B92B759}">
      <dgm:prSet/>
      <dgm:spPr/>
      <dgm:t>
        <a:bodyPr/>
        <a:lstStyle/>
        <a:p>
          <a:endParaRPr lang="en-US"/>
        </a:p>
      </dgm:t>
    </dgm:pt>
    <dgm:pt modelId="{C06DE6DB-BDD7-4A0C-A51B-89D3513530E3}">
      <dgm:prSet phldrT="[Text]" custT="1"/>
      <dgm:spPr/>
      <dgm:t>
        <a:bodyPr/>
        <a:lstStyle/>
        <a:p>
          <a:pPr rtl="1"/>
          <a:r>
            <a:rPr lang="ar-EG" sz="1600" b="1" dirty="0" smtClean="0"/>
            <a:t>حار صيفاً</a:t>
          </a:r>
        </a:p>
        <a:p>
          <a:r>
            <a:rPr lang="en-US" sz="1600" b="1" dirty="0" err="1" smtClean="0"/>
            <a:t>Dwa</a:t>
          </a:r>
          <a:endParaRPr lang="en-US" sz="1600" b="1" dirty="0"/>
        </a:p>
      </dgm:t>
    </dgm:pt>
    <dgm:pt modelId="{04032466-8592-42D7-AD4B-E7488CD86CDD}" type="parTrans" cxnId="{D70979A8-FDC9-4412-B2B6-8815270D64EE}">
      <dgm:prSet/>
      <dgm:spPr/>
      <dgm:t>
        <a:bodyPr/>
        <a:lstStyle/>
        <a:p>
          <a:endParaRPr lang="en-US"/>
        </a:p>
      </dgm:t>
    </dgm:pt>
    <dgm:pt modelId="{E2C44085-CB22-4A62-8F1E-4EEED70A96BF}" type="sibTrans" cxnId="{D70979A8-FDC9-4412-B2B6-8815270D64EE}">
      <dgm:prSet/>
      <dgm:spPr/>
      <dgm:t>
        <a:bodyPr/>
        <a:lstStyle/>
        <a:p>
          <a:endParaRPr lang="en-US"/>
        </a:p>
      </dgm:t>
    </dgm:pt>
    <dgm:pt modelId="{43F9C1DF-5798-4F1C-8940-35F59F1375A7}">
      <dgm:prSet phldrT="[Text]" custT="1"/>
      <dgm:spPr/>
      <dgm:t>
        <a:bodyPr/>
        <a:lstStyle/>
        <a:p>
          <a:pPr rtl="1"/>
          <a:r>
            <a:rPr lang="ar-EG" sz="1600" b="1" dirty="0" smtClean="0"/>
            <a:t>دافئ صيفاً</a:t>
          </a:r>
          <a:endParaRPr lang="en-US" sz="1600" b="1" dirty="0" smtClean="0"/>
        </a:p>
        <a:p>
          <a:pPr rtl="1"/>
          <a:r>
            <a:rPr lang="en-US" sz="1600" b="1" dirty="0" err="1" smtClean="0"/>
            <a:t>Dwb</a:t>
          </a:r>
          <a:endParaRPr lang="en-US" sz="1600" b="1" dirty="0"/>
        </a:p>
      </dgm:t>
    </dgm:pt>
    <dgm:pt modelId="{652A4C3C-4350-489A-95AB-EA7927D591D0}" type="sibTrans" cxnId="{68488E96-B1B3-4DE3-8499-9837EE6330F4}">
      <dgm:prSet/>
      <dgm:spPr/>
      <dgm:t>
        <a:bodyPr/>
        <a:lstStyle/>
        <a:p>
          <a:endParaRPr lang="en-US"/>
        </a:p>
      </dgm:t>
    </dgm:pt>
    <dgm:pt modelId="{A12D98B0-9E4A-4767-A2A3-F13990CDE16E}" type="parTrans" cxnId="{68488E96-B1B3-4DE3-8499-9837EE6330F4}">
      <dgm:prSet/>
      <dgm:spPr/>
      <dgm:t>
        <a:bodyPr/>
        <a:lstStyle/>
        <a:p>
          <a:endParaRPr lang="en-US"/>
        </a:p>
      </dgm:t>
    </dgm:pt>
    <dgm:pt modelId="{E304D196-C1A2-4C54-8FBE-9DD7B0B832C5}">
      <dgm:prSet phldrT="[Text]" custT="1"/>
      <dgm:spPr/>
      <dgm:t>
        <a:bodyPr/>
        <a:lstStyle/>
        <a:p>
          <a:pPr rtl="1"/>
          <a:r>
            <a:rPr lang="ar-EG" sz="1600" b="1" dirty="0" smtClean="0"/>
            <a:t>مائل للبرودة</a:t>
          </a:r>
          <a:r>
            <a:rPr lang="en-US" sz="1600" b="1" dirty="0" smtClean="0"/>
            <a:t> </a:t>
          </a:r>
          <a:r>
            <a:rPr lang="ar-EG" sz="1600" b="1" dirty="0" smtClean="0"/>
            <a:t>صيفاً</a:t>
          </a:r>
        </a:p>
        <a:p>
          <a:pPr rtl="1"/>
          <a:r>
            <a:rPr lang="en-US" sz="1600" b="1" dirty="0" err="1" smtClean="0"/>
            <a:t>Dwc</a:t>
          </a:r>
          <a:endParaRPr lang="en-US" sz="1600" b="1" dirty="0"/>
        </a:p>
      </dgm:t>
    </dgm:pt>
    <dgm:pt modelId="{8FE9A9E1-3FE8-48EB-875B-96A13DEB770D}" type="sibTrans" cxnId="{6D256995-05FD-450C-B19D-8A080223FB9F}">
      <dgm:prSet/>
      <dgm:spPr/>
      <dgm:t>
        <a:bodyPr/>
        <a:lstStyle/>
        <a:p>
          <a:endParaRPr lang="en-US"/>
        </a:p>
      </dgm:t>
    </dgm:pt>
    <dgm:pt modelId="{96B8B683-6CCF-4C4E-95E7-C32BA8542C42}" type="parTrans" cxnId="{6D256995-05FD-450C-B19D-8A080223FB9F}">
      <dgm:prSet/>
      <dgm:spPr/>
      <dgm:t>
        <a:bodyPr/>
        <a:lstStyle/>
        <a:p>
          <a:endParaRPr lang="en-US"/>
        </a:p>
      </dgm:t>
    </dgm:pt>
    <dgm:pt modelId="{84FF83DF-C19B-4181-900A-0B949A870486}">
      <dgm:prSet phldrT="[Text]" custT="1"/>
      <dgm:spPr/>
      <dgm:t>
        <a:bodyPr/>
        <a:lstStyle/>
        <a:p>
          <a:r>
            <a:rPr lang="ar-EG" sz="1600" b="1" dirty="0" smtClean="0"/>
            <a:t>مائل للبرودة صيفاً</a:t>
          </a:r>
        </a:p>
        <a:p>
          <a:r>
            <a:rPr lang="en-US" sz="1600" b="1" dirty="0" err="1" smtClean="0"/>
            <a:t>Dtc</a:t>
          </a:r>
          <a:endParaRPr lang="en-US" sz="1600" b="1" dirty="0"/>
        </a:p>
      </dgm:t>
    </dgm:pt>
    <dgm:pt modelId="{1636B7F2-DB67-4D3F-880C-84C3957C8A75}" type="parTrans" cxnId="{60F875C7-B194-441E-AA74-7AA8DB428C56}">
      <dgm:prSet/>
      <dgm:spPr/>
      <dgm:t>
        <a:bodyPr/>
        <a:lstStyle/>
        <a:p>
          <a:endParaRPr lang="en-US"/>
        </a:p>
      </dgm:t>
    </dgm:pt>
    <dgm:pt modelId="{C8FDFD00-F8FC-44F2-B28A-DE40AD5B986A}" type="sibTrans" cxnId="{60F875C7-B194-441E-AA74-7AA8DB428C56}">
      <dgm:prSet/>
      <dgm:spPr/>
      <dgm:t>
        <a:bodyPr/>
        <a:lstStyle/>
        <a:p>
          <a:endParaRPr lang="en-US"/>
        </a:p>
      </dgm:t>
    </dgm:pt>
    <dgm:pt modelId="{FBB05593-72A9-4A35-811A-56704E8B0D69}">
      <dgm:prSet phldrT="[Text]" custT="1"/>
      <dgm:spPr/>
      <dgm:t>
        <a:bodyPr/>
        <a:lstStyle/>
        <a:p>
          <a:pPr rtl="1"/>
          <a:r>
            <a:rPr lang="ar-EG" sz="2400" b="1" dirty="0" smtClean="0"/>
            <a:t>بارد ممطر</a:t>
          </a:r>
        </a:p>
        <a:p>
          <a:pPr rtl="1"/>
          <a:r>
            <a:rPr lang="ar-EG" sz="2400" b="1" dirty="0" smtClean="0"/>
            <a:t>طوال العام  </a:t>
          </a:r>
          <a:r>
            <a:rPr lang="en-US" sz="2400" b="1" dirty="0" err="1" smtClean="0"/>
            <a:t>Df</a:t>
          </a:r>
          <a:endParaRPr lang="en-US" sz="2400" b="1" dirty="0" smtClean="0"/>
        </a:p>
      </dgm:t>
    </dgm:pt>
    <dgm:pt modelId="{D416D6FC-2016-45CC-B799-1037035AC072}" type="parTrans" cxnId="{E8D86C57-0CBB-4D4A-9BA8-884B6613D63E}">
      <dgm:prSet/>
      <dgm:spPr/>
      <dgm:t>
        <a:bodyPr/>
        <a:lstStyle/>
        <a:p>
          <a:endParaRPr lang="en-US"/>
        </a:p>
      </dgm:t>
    </dgm:pt>
    <dgm:pt modelId="{9CAD36DB-A6C5-4EEF-A111-128D579BB9ED}" type="sibTrans" cxnId="{E8D86C57-0CBB-4D4A-9BA8-884B6613D63E}">
      <dgm:prSet/>
      <dgm:spPr/>
      <dgm:t>
        <a:bodyPr/>
        <a:lstStyle/>
        <a:p>
          <a:endParaRPr lang="en-US"/>
        </a:p>
      </dgm:t>
    </dgm:pt>
    <dgm:pt modelId="{D45810D6-8D83-4961-A10F-4F23E73E5B0D}">
      <dgm:prSet phldrT="[Text]" custT="1"/>
      <dgm:spPr/>
      <dgm:t>
        <a:bodyPr/>
        <a:lstStyle/>
        <a:p>
          <a:r>
            <a:rPr lang="ar-EG" sz="1600" b="1" dirty="0" smtClean="0"/>
            <a:t>حار صيفاً</a:t>
          </a:r>
        </a:p>
        <a:p>
          <a:r>
            <a:rPr lang="en-US" sz="1600" b="1" dirty="0" err="1" smtClean="0"/>
            <a:t>Dfa</a:t>
          </a:r>
          <a:endParaRPr lang="en-US" sz="1600" b="1" dirty="0"/>
        </a:p>
      </dgm:t>
    </dgm:pt>
    <dgm:pt modelId="{8C3630D9-9F84-4EE6-AA22-A42E05FD11A3}" type="parTrans" cxnId="{B97BD0DA-982C-4B59-89E9-9783BBDBC204}">
      <dgm:prSet/>
      <dgm:spPr/>
      <dgm:t>
        <a:bodyPr/>
        <a:lstStyle/>
        <a:p>
          <a:endParaRPr lang="en-US"/>
        </a:p>
      </dgm:t>
    </dgm:pt>
    <dgm:pt modelId="{D6F9262D-87A4-4F94-AB0B-D9CC5B82E246}" type="sibTrans" cxnId="{B97BD0DA-982C-4B59-89E9-9783BBDBC204}">
      <dgm:prSet/>
      <dgm:spPr/>
      <dgm:t>
        <a:bodyPr/>
        <a:lstStyle/>
        <a:p>
          <a:endParaRPr lang="en-US"/>
        </a:p>
      </dgm:t>
    </dgm:pt>
    <dgm:pt modelId="{C40FD75D-839B-4A73-9235-D9ADD3613869}">
      <dgm:prSet phldrT="[Text]" custT="1"/>
      <dgm:spPr/>
      <dgm:t>
        <a:bodyPr/>
        <a:lstStyle/>
        <a:p>
          <a:r>
            <a:rPr lang="ar-EG" sz="1600" b="1" dirty="0" smtClean="0"/>
            <a:t>دافئ صيفاً</a:t>
          </a:r>
        </a:p>
        <a:p>
          <a:r>
            <a:rPr lang="en-US" sz="1600" b="1" dirty="0" err="1" smtClean="0"/>
            <a:t>Dfb</a:t>
          </a:r>
          <a:endParaRPr lang="en-US" sz="1600" b="1" dirty="0"/>
        </a:p>
      </dgm:t>
    </dgm:pt>
    <dgm:pt modelId="{1B4E6941-6859-42F4-8FB3-1D6507D1F61B}" type="parTrans" cxnId="{FF9AF500-2C46-45A7-9480-3C9D031FC711}">
      <dgm:prSet/>
      <dgm:spPr/>
      <dgm:t>
        <a:bodyPr/>
        <a:lstStyle/>
        <a:p>
          <a:endParaRPr lang="en-US"/>
        </a:p>
      </dgm:t>
    </dgm:pt>
    <dgm:pt modelId="{CC723D0D-B6A6-4738-87E3-FFE411E99F8F}" type="sibTrans" cxnId="{FF9AF500-2C46-45A7-9480-3C9D031FC711}">
      <dgm:prSet/>
      <dgm:spPr/>
      <dgm:t>
        <a:bodyPr/>
        <a:lstStyle/>
        <a:p>
          <a:endParaRPr lang="en-US"/>
        </a:p>
      </dgm:t>
    </dgm:pt>
    <dgm:pt modelId="{EDE85584-EB4A-45AC-9B97-EC5D29639B78}">
      <dgm:prSet phldrT="[Text]" custT="1"/>
      <dgm:spPr/>
      <dgm:t>
        <a:bodyPr/>
        <a:lstStyle/>
        <a:p>
          <a:pPr rtl="1"/>
          <a:r>
            <a:rPr lang="ar-EG" sz="1600" b="1" dirty="0" smtClean="0"/>
            <a:t>مائل للبرودة</a:t>
          </a:r>
          <a:r>
            <a:rPr lang="en-US" sz="1600" b="1" dirty="0" smtClean="0"/>
            <a:t> </a:t>
          </a:r>
          <a:r>
            <a:rPr lang="ar-EG" sz="1600" b="1" dirty="0" smtClean="0"/>
            <a:t>صيفاً</a:t>
          </a:r>
        </a:p>
        <a:p>
          <a:pPr rtl="1"/>
          <a:r>
            <a:rPr lang="en-US" sz="1600" b="1" dirty="0" err="1" smtClean="0"/>
            <a:t>Dfc</a:t>
          </a:r>
          <a:endParaRPr lang="en-US" sz="1600" b="1" dirty="0"/>
        </a:p>
      </dgm:t>
    </dgm:pt>
    <dgm:pt modelId="{5DC2CE9A-6FB9-4591-A6CC-C28FDB863BE5}" type="parTrans" cxnId="{88002459-2D31-4795-84F6-9867E901EABF}">
      <dgm:prSet/>
      <dgm:spPr/>
      <dgm:t>
        <a:bodyPr/>
        <a:lstStyle/>
        <a:p>
          <a:endParaRPr lang="en-US"/>
        </a:p>
      </dgm:t>
    </dgm:pt>
    <dgm:pt modelId="{3946DD78-9A67-4E5D-9890-80D36B273220}" type="sibTrans" cxnId="{88002459-2D31-4795-84F6-9867E901EABF}">
      <dgm:prSet/>
      <dgm:spPr/>
      <dgm:t>
        <a:bodyPr/>
        <a:lstStyle/>
        <a:p>
          <a:endParaRPr lang="en-US"/>
        </a:p>
      </dgm:t>
    </dgm:pt>
    <dgm:pt modelId="{858E8673-953F-4390-87B8-0ECFC5AA25B2}">
      <dgm:prSet phldrT="[Text]" custT="1"/>
      <dgm:spPr/>
      <dgm:t>
        <a:bodyPr/>
        <a:lstStyle/>
        <a:p>
          <a:pPr rtl="1"/>
          <a:r>
            <a:rPr lang="ar-EG" sz="1600" b="1" dirty="0" smtClean="0"/>
            <a:t>بارد صيفاً</a:t>
          </a:r>
        </a:p>
        <a:p>
          <a:pPr rtl="1"/>
          <a:r>
            <a:rPr lang="en-US" sz="1600" b="1" dirty="0" err="1" smtClean="0"/>
            <a:t>Dfd</a:t>
          </a:r>
          <a:endParaRPr lang="en-US" sz="1600" b="1" dirty="0"/>
        </a:p>
      </dgm:t>
    </dgm:pt>
    <dgm:pt modelId="{3E1C62BB-3010-45FD-85E3-0237A9B124B3}" type="parTrans" cxnId="{A40DD68C-C6B4-457D-AD00-CB17D1A425C9}">
      <dgm:prSet/>
      <dgm:spPr/>
      <dgm:t>
        <a:bodyPr/>
        <a:lstStyle/>
        <a:p>
          <a:endParaRPr lang="en-US"/>
        </a:p>
      </dgm:t>
    </dgm:pt>
    <dgm:pt modelId="{DBBD0D2E-47A0-4EB9-B993-2BBC706A708C}" type="sibTrans" cxnId="{A40DD68C-C6B4-457D-AD00-CB17D1A425C9}">
      <dgm:prSet/>
      <dgm:spPr/>
      <dgm:t>
        <a:bodyPr/>
        <a:lstStyle/>
        <a:p>
          <a:endParaRPr lang="en-US"/>
        </a:p>
      </dgm:t>
    </dgm:pt>
    <dgm:pt modelId="{4DEFFA04-E9F9-4D25-A1EA-2F111E3EC34D}">
      <dgm:prSet phldrT="[Text]" custT="1"/>
      <dgm:spPr/>
      <dgm:t>
        <a:bodyPr/>
        <a:lstStyle/>
        <a:p>
          <a:pPr rtl="1"/>
          <a:r>
            <a:rPr lang="en-US" sz="1600" b="1" dirty="0" smtClean="0"/>
            <a:t> </a:t>
          </a:r>
          <a:r>
            <a:rPr lang="ar-EG" sz="1600" b="1" dirty="0" smtClean="0"/>
            <a:t>بارد صيفاً</a:t>
          </a:r>
        </a:p>
        <a:p>
          <a:pPr rtl="1"/>
          <a:r>
            <a:rPr lang="en-US" sz="1600" b="1" dirty="0" err="1" smtClean="0"/>
            <a:t>Dwd</a:t>
          </a:r>
          <a:endParaRPr lang="en-US" sz="1600" b="1" dirty="0" smtClean="0"/>
        </a:p>
      </dgm:t>
    </dgm:pt>
    <dgm:pt modelId="{63DEC292-D48F-4A0A-BFBB-4FC5FFC74A1D}" type="parTrans" cxnId="{3AF78D1C-2E85-4764-AF82-3875E40DCC98}">
      <dgm:prSet/>
      <dgm:spPr/>
      <dgm:t>
        <a:bodyPr/>
        <a:lstStyle/>
        <a:p>
          <a:endParaRPr lang="en-US"/>
        </a:p>
      </dgm:t>
    </dgm:pt>
    <dgm:pt modelId="{C33FF225-AF6A-4D9C-BE9F-E30B14B9F5EC}" type="sibTrans" cxnId="{3AF78D1C-2E85-4764-AF82-3875E40DCC98}">
      <dgm:prSet/>
      <dgm:spPr/>
      <dgm:t>
        <a:bodyPr/>
        <a:lstStyle/>
        <a:p>
          <a:endParaRPr lang="en-US"/>
        </a:p>
      </dgm:t>
    </dgm:pt>
    <dgm:pt modelId="{E01E4D3E-568F-48D2-BABF-09A020276F50}">
      <dgm:prSet phldrT="[Text]" custT="1"/>
      <dgm:spPr/>
      <dgm:t>
        <a:bodyPr/>
        <a:lstStyle/>
        <a:p>
          <a:pPr rtl="1"/>
          <a:r>
            <a:rPr lang="ar-EG" sz="1600" b="1" dirty="0" smtClean="0"/>
            <a:t>مائل للبرودة</a:t>
          </a:r>
          <a:r>
            <a:rPr lang="en-US" sz="1600" b="1" dirty="0" smtClean="0"/>
            <a:t> </a:t>
          </a:r>
          <a:r>
            <a:rPr lang="ar-EG" sz="1600" b="1" dirty="0" smtClean="0"/>
            <a:t>صيفاً</a:t>
          </a:r>
        </a:p>
        <a:p>
          <a:pPr rtl="1"/>
          <a:r>
            <a:rPr lang="en-US" sz="1600" b="1" dirty="0" err="1" smtClean="0"/>
            <a:t>Dtd</a:t>
          </a:r>
          <a:endParaRPr lang="en-US" sz="1600" b="1" dirty="0"/>
        </a:p>
      </dgm:t>
    </dgm:pt>
    <dgm:pt modelId="{C0E829E4-1068-4232-AB30-B4D4296EBA62}" type="parTrans" cxnId="{90F0E9C7-8AD8-45FA-A93A-B714A4A4EA3D}">
      <dgm:prSet/>
      <dgm:spPr/>
      <dgm:t>
        <a:bodyPr/>
        <a:lstStyle/>
        <a:p>
          <a:endParaRPr lang="en-US"/>
        </a:p>
      </dgm:t>
    </dgm:pt>
    <dgm:pt modelId="{A2CF1F85-67EB-4759-88A7-262D39DCD0BC}" type="sibTrans" cxnId="{90F0E9C7-8AD8-45FA-A93A-B714A4A4EA3D}">
      <dgm:prSet/>
      <dgm:spPr/>
      <dgm:t>
        <a:bodyPr/>
        <a:lstStyle/>
        <a:p>
          <a:endParaRPr lang="en-US"/>
        </a:p>
      </dgm:t>
    </dgm:pt>
    <dgm:pt modelId="{C91AAE8D-B998-4AD3-9F55-930034007E0C}" type="pres">
      <dgm:prSet presAssocID="{D343FB78-DE4F-46D0-BBBD-047EA5991E3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5B5E4EF-364D-4ADD-8BCF-6ADD5FBA36B3}" type="pres">
      <dgm:prSet presAssocID="{751BC6AF-5DD1-441D-A11F-950CC5CD3E11}" presName="root" presStyleCnt="0"/>
      <dgm:spPr/>
    </dgm:pt>
    <dgm:pt modelId="{2894ED2F-A581-4CF7-8B36-9D985DC4BCD7}" type="pres">
      <dgm:prSet presAssocID="{751BC6AF-5DD1-441D-A11F-950CC5CD3E11}" presName="rootComposite" presStyleCnt="0"/>
      <dgm:spPr/>
    </dgm:pt>
    <dgm:pt modelId="{015A62C7-6059-4AE3-95CA-5FA88B33A2D4}" type="pres">
      <dgm:prSet presAssocID="{751BC6AF-5DD1-441D-A11F-950CC5CD3E11}" presName="rootText" presStyleLbl="node1" presStyleIdx="0" presStyleCnt="3"/>
      <dgm:spPr/>
      <dgm:t>
        <a:bodyPr/>
        <a:lstStyle/>
        <a:p>
          <a:endParaRPr lang="en-US"/>
        </a:p>
      </dgm:t>
    </dgm:pt>
    <dgm:pt modelId="{F7A10B1D-04E8-4218-9722-68A2598D3755}" type="pres">
      <dgm:prSet presAssocID="{751BC6AF-5DD1-441D-A11F-950CC5CD3E11}" presName="rootConnector" presStyleLbl="node1" presStyleIdx="0" presStyleCnt="3"/>
      <dgm:spPr/>
    </dgm:pt>
    <dgm:pt modelId="{BE8EA9BD-D613-43A9-A29B-EF03F4FECF00}" type="pres">
      <dgm:prSet presAssocID="{751BC6AF-5DD1-441D-A11F-950CC5CD3E11}" presName="childShape" presStyleCnt="0"/>
      <dgm:spPr/>
    </dgm:pt>
    <dgm:pt modelId="{E90F59C8-8361-4B93-86BE-55B96DA14AB4}" type="pres">
      <dgm:prSet presAssocID="{24223694-2258-4ED0-B0E5-2EA434C3A3C3}" presName="Name13" presStyleLbl="parChTrans1D2" presStyleIdx="0" presStyleCnt="12"/>
      <dgm:spPr/>
    </dgm:pt>
    <dgm:pt modelId="{A0D10A95-16D0-42CE-B1AC-09CF9DB4F64E}" type="pres">
      <dgm:prSet presAssocID="{F5BD5EDD-F109-4C39-AE1B-D28A7AFEB78F}" presName="childText" presStyleLbl="bgAcc1" presStyleIdx="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D0C5E0-D39C-47BA-8F2E-87C2F752DE85}" type="pres">
      <dgm:prSet presAssocID="{F67596E1-1587-4D75-9394-0542EBEAB960}" presName="Name13" presStyleLbl="parChTrans1D2" presStyleIdx="1" presStyleCnt="12"/>
      <dgm:spPr/>
    </dgm:pt>
    <dgm:pt modelId="{913C7F29-B9D2-418A-8F69-A3FC27767619}" type="pres">
      <dgm:prSet presAssocID="{39ECFE69-16ED-4FCA-9365-9E6B23189314}" presName="childText" presStyleLbl="bgAcc1" presStyleIdx="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920D53-6387-4F34-897D-67C39FA66612}" type="pres">
      <dgm:prSet presAssocID="{1636B7F2-DB67-4D3F-880C-84C3957C8A75}" presName="Name13" presStyleLbl="parChTrans1D2" presStyleIdx="2" presStyleCnt="12"/>
      <dgm:spPr/>
    </dgm:pt>
    <dgm:pt modelId="{081AC304-5762-417D-A859-C5AB6974BA9D}" type="pres">
      <dgm:prSet presAssocID="{84FF83DF-C19B-4181-900A-0B949A870486}" presName="childText" presStyleLbl="bgAcc1" presStyleIdx="2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532889-C433-4EAD-A18E-1A0DE5E29409}" type="pres">
      <dgm:prSet presAssocID="{C0E829E4-1068-4232-AB30-B4D4296EBA62}" presName="Name13" presStyleLbl="parChTrans1D2" presStyleIdx="3" presStyleCnt="12"/>
      <dgm:spPr/>
    </dgm:pt>
    <dgm:pt modelId="{37F4989B-8F6D-44D4-9366-297FFFE2F7B3}" type="pres">
      <dgm:prSet presAssocID="{E01E4D3E-568F-48D2-BABF-09A020276F50}" presName="childText" presStyleLbl="bgAcc1" presStyleIdx="3" presStyleCnt="12" custLinFactNeighborX="-1935" custLinFactNeighborY="-12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A5EAD1-8758-42C3-8FD4-A09ACC3AF1E0}" type="pres">
      <dgm:prSet presAssocID="{981E9035-AF9E-449D-8459-9CE66F495F72}" presName="root" presStyleCnt="0"/>
      <dgm:spPr/>
    </dgm:pt>
    <dgm:pt modelId="{974C695C-2CE0-4F0A-B0B0-2B1D54530054}" type="pres">
      <dgm:prSet presAssocID="{981E9035-AF9E-449D-8459-9CE66F495F72}" presName="rootComposite" presStyleCnt="0"/>
      <dgm:spPr/>
    </dgm:pt>
    <dgm:pt modelId="{254797A1-B9F7-4496-830C-350C3C93BF99}" type="pres">
      <dgm:prSet presAssocID="{981E9035-AF9E-449D-8459-9CE66F495F72}" presName="rootText" presStyleLbl="node1" presStyleIdx="1" presStyleCnt="3" custLinFactNeighborX="-1017" custLinFactNeighborY="-24"/>
      <dgm:spPr/>
      <dgm:t>
        <a:bodyPr/>
        <a:lstStyle/>
        <a:p>
          <a:endParaRPr lang="en-US"/>
        </a:p>
      </dgm:t>
    </dgm:pt>
    <dgm:pt modelId="{9B27B889-F9C8-4B76-BD4C-3AA5837FDC9D}" type="pres">
      <dgm:prSet presAssocID="{981E9035-AF9E-449D-8459-9CE66F495F72}" presName="rootConnector" presStyleLbl="node1" presStyleIdx="1" presStyleCnt="3"/>
      <dgm:spPr/>
    </dgm:pt>
    <dgm:pt modelId="{7D2679F5-228E-4011-BF86-464407798053}" type="pres">
      <dgm:prSet presAssocID="{981E9035-AF9E-449D-8459-9CE66F495F72}" presName="childShape" presStyleCnt="0"/>
      <dgm:spPr/>
    </dgm:pt>
    <dgm:pt modelId="{1A95724B-664B-4B28-BF92-FD4DF22FAF11}" type="pres">
      <dgm:prSet presAssocID="{04032466-8592-42D7-AD4B-E7488CD86CDD}" presName="Name13" presStyleLbl="parChTrans1D2" presStyleIdx="4" presStyleCnt="12"/>
      <dgm:spPr/>
    </dgm:pt>
    <dgm:pt modelId="{49BEB2A9-175C-43D3-AD21-E6CAEF1EF02A}" type="pres">
      <dgm:prSet presAssocID="{C06DE6DB-BDD7-4A0C-A51B-89D3513530E3}" presName="childText" presStyleLbl="bgAcc1" presStyleIdx="4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BD6275-53EF-4019-AC49-C2A229EC6090}" type="pres">
      <dgm:prSet presAssocID="{A12D98B0-9E4A-4767-A2A3-F13990CDE16E}" presName="Name13" presStyleLbl="parChTrans1D2" presStyleIdx="5" presStyleCnt="12"/>
      <dgm:spPr/>
    </dgm:pt>
    <dgm:pt modelId="{B931E71C-423B-4558-88D5-C82C40A3C807}" type="pres">
      <dgm:prSet presAssocID="{43F9C1DF-5798-4F1C-8940-35F59F1375A7}" presName="childText" presStyleLbl="bgAcc1" presStyleIdx="5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C7F4E9-A20F-488C-974B-595F8812A489}" type="pres">
      <dgm:prSet presAssocID="{96B8B683-6CCF-4C4E-95E7-C32BA8542C42}" presName="Name13" presStyleLbl="parChTrans1D2" presStyleIdx="6" presStyleCnt="12"/>
      <dgm:spPr/>
    </dgm:pt>
    <dgm:pt modelId="{157DABED-CE75-4FE3-AA5E-9D689767F447}" type="pres">
      <dgm:prSet presAssocID="{E304D196-C1A2-4C54-8FBE-9DD7B0B832C5}" presName="childText" presStyleLbl="bgAcc1" presStyleIdx="6" presStyleCnt="12" custLinFactNeighborX="-1935" custLinFactNeighborY="-12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B40DC4-DB26-4379-BFD2-217B98C75765}" type="pres">
      <dgm:prSet presAssocID="{63DEC292-D48F-4A0A-BFBB-4FC5FFC74A1D}" presName="Name13" presStyleLbl="parChTrans1D2" presStyleIdx="7" presStyleCnt="12"/>
      <dgm:spPr/>
    </dgm:pt>
    <dgm:pt modelId="{516BA143-5204-4E7B-9B7D-C4BF6988EBFD}" type="pres">
      <dgm:prSet presAssocID="{4DEFFA04-E9F9-4D25-A1EA-2F111E3EC34D}" presName="childText" presStyleLbl="bgAcc1" presStyleIdx="7" presStyleCnt="12" custLinFactNeighborX="-1935" custLinFactNeighborY="-12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98A726-8799-4967-BDC8-1C66C8ACD104}" type="pres">
      <dgm:prSet presAssocID="{FBB05593-72A9-4A35-811A-56704E8B0D69}" presName="root" presStyleCnt="0"/>
      <dgm:spPr/>
    </dgm:pt>
    <dgm:pt modelId="{62141D1C-925D-498E-A99B-A85238730755}" type="pres">
      <dgm:prSet presAssocID="{FBB05593-72A9-4A35-811A-56704E8B0D69}" presName="rootComposite" presStyleCnt="0"/>
      <dgm:spPr/>
    </dgm:pt>
    <dgm:pt modelId="{7B281B49-3337-41D6-B758-AEF475C55D79}" type="pres">
      <dgm:prSet presAssocID="{FBB05593-72A9-4A35-811A-56704E8B0D69}" presName="rootText" presStyleLbl="node1" presStyleIdx="2" presStyleCnt="3"/>
      <dgm:spPr/>
      <dgm:t>
        <a:bodyPr/>
        <a:lstStyle/>
        <a:p>
          <a:endParaRPr lang="en-US"/>
        </a:p>
      </dgm:t>
    </dgm:pt>
    <dgm:pt modelId="{50DAE1DC-71CC-477A-9C23-26DEED5ACF56}" type="pres">
      <dgm:prSet presAssocID="{FBB05593-72A9-4A35-811A-56704E8B0D69}" presName="rootConnector" presStyleLbl="node1" presStyleIdx="2" presStyleCnt="3"/>
      <dgm:spPr/>
    </dgm:pt>
    <dgm:pt modelId="{096406BE-216E-4F83-8330-4EEBB9BFADD8}" type="pres">
      <dgm:prSet presAssocID="{FBB05593-72A9-4A35-811A-56704E8B0D69}" presName="childShape" presStyleCnt="0"/>
      <dgm:spPr/>
    </dgm:pt>
    <dgm:pt modelId="{F1E85AF7-5C3F-4AC2-8648-3E05850320D8}" type="pres">
      <dgm:prSet presAssocID="{8C3630D9-9F84-4EE6-AA22-A42E05FD11A3}" presName="Name13" presStyleLbl="parChTrans1D2" presStyleIdx="8" presStyleCnt="12"/>
      <dgm:spPr/>
    </dgm:pt>
    <dgm:pt modelId="{F50214A5-8AF2-41B2-B7F5-F0D43C37E1A0}" type="pres">
      <dgm:prSet presAssocID="{D45810D6-8D83-4961-A10F-4F23E73E5B0D}" presName="childText" presStyleLbl="bgAcc1" presStyleIdx="8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878A53-4023-4C5A-AEA3-0D5ABF834099}" type="pres">
      <dgm:prSet presAssocID="{1B4E6941-6859-42F4-8FB3-1D6507D1F61B}" presName="Name13" presStyleLbl="parChTrans1D2" presStyleIdx="9" presStyleCnt="12"/>
      <dgm:spPr/>
    </dgm:pt>
    <dgm:pt modelId="{104C588D-12DB-4B9B-A099-B96DEF28443B}" type="pres">
      <dgm:prSet presAssocID="{C40FD75D-839B-4A73-9235-D9ADD3613869}" presName="childText" presStyleLbl="bgAcc1" presStyleIdx="9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543528-D0C2-483D-939F-AAAEFB958A2B}" type="pres">
      <dgm:prSet presAssocID="{5DC2CE9A-6FB9-4591-A6CC-C28FDB863BE5}" presName="Name13" presStyleLbl="parChTrans1D2" presStyleIdx="10" presStyleCnt="12"/>
      <dgm:spPr/>
    </dgm:pt>
    <dgm:pt modelId="{A9BF2731-5514-40C7-8A8B-E6737BA78155}" type="pres">
      <dgm:prSet presAssocID="{EDE85584-EB4A-45AC-9B97-EC5D29639B78}" presName="childText" presStyleLbl="bgAcc1" presStyleIdx="10" presStyleCnt="12" custLinFactNeighborX="-1935" custLinFactNeighborY="-12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D383F-9265-41CC-A3B0-1B5CBEB818E6}" type="pres">
      <dgm:prSet presAssocID="{3E1C62BB-3010-45FD-85E3-0237A9B124B3}" presName="Name13" presStyleLbl="parChTrans1D2" presStyleIdx="11" presStyleCnt="12"/>
      <dgm:spPr/>
    </dgm:pt>
    <dgm:pt modelId="{CD69C5E8-D82D-404A-8392-73D5779F32BA}" type="pres">
      <dgm:prSet presAssocID="{858E8673-953F-4390-87B8-0ECFC5AA25B2}" presName="childText" presStyleLbl="bgAcc1" presStyleIdx="11" presStyleCnt="12" custLinFactNeighborX="-1935" custLinFactNeighborY="-12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5E658A-ED49-4423-80B3-D18D97EE1491}" type="presOf" srcId="{D343FB78-DE4F-46D0-BBBD-047EA5991E31}" destId="{C91AAE8D-B998-4AD3-9F55-930034007E0C}" srcOrd="0" destOrd="0" presId="urn:microsoft.com/office/officeart/2005/8/layout/hierarchy3"/>
    <dgm:cxn modelId="{5B2DDAC0-9486-4EE4-ABFD-A208B7BA0B88}" type="presOf" srcId="{981E9035-AF9E-449D-8459-9CE66F495F72}" destId="{254797A1-B9F7-4496-830C-350C3C93BF99}" srcOrd="0" destOrd="0" presId="urn:microsoft.com/office/officeart/2005/8/layout/hierarchy3"/>
    <dgm:cxn modelId="{FF9AF500-2C46-45A7-9480-3C9D031FC711}" srcId="{FBB05593-72A9-4A35-811A-56704E8B0D69}" destId="{C40FD75D-839B-4A73-9235-D9ADD3613869}" srcOrd="1" destOrd="0" parTransId="{1B4E6941-6859-42F4-8FB3-1D6507D1F61B}" sibTransId="{CC723D0D-B6A6-4738-87E3-FFE411E99F8F}"/>
    <dgm:cxn modelId="{6D256995-05FD-450C-B19D-8A080223FB9F}" srcId="{981E9035-AF9E-449D-8459-9CE66F495F72}" destId="{E304D196-C1A2-4C54-8FBE-9DD7B0B832C5}" srcOrd="2" destOrd="0" parTransId="{96B8B683-6CCF-4C4E-95E7-C32BA8542C42}" sibTransId="{8FE9A9E1-3FE8-48EB-875B-96A13DEB770D}"/>
    <dgm:cxn modelId="{5E78B6BB-5636-4939-A979-CF5461EDB84B}" type="presOf" srcId="{3E1C62BB-3010-45FD-85E3-0237A9B124B3}" destId="{47BD383F-9265-41CC-A3B0-1B5CBEB818E6}" srcOrd="0" destOrd="0" presId="urn:microsoft.com/office/officeart/2005/8/layout/hierarchy3"/>
    <dgm:cxn modelId="{A54C2DD0-D321-47DA-9B77-00BFD5B3187C}" type="presOf" srcId="{C06DE6DB-BDD7-4A0C-A51B-89D3513530E3}" destId="{49BEB2A9-175C-43D3-AD21-E6CAEF1EF02A}" srcOrd="0" destOrd="0" presId="urn:microsoft.com/office/officeart/2005/8/layout/hierarchy3"/>
    <dgm:cxn modelId="{007AF51A-0441-4385-939E-64C0EED3F782}" type="presOf" srcId="{43F9C1DF-5798-4F1C-8940-35F59F1375A7}" destId="{B931E71C-423B-4558-88D5-C82C40A3C807}" srcOrd="0" destOrd="0" presId="urn:microsoft.com/office/officeart/2005/8/layout/hierarchy3"/>
    <dgm:cxn modelId="{3AF78D1C-2E85-4764-AF82-3875E40DCC98}" srcId="{981E9035-AF9E-449D-8459-9CE66F495F72}" destId="{4DEFFA04-E9F9-4D25-A1EA-2F111E3EC34D}" srcOrd="3" destOrd="0" parTransId="{63DEC292-D48F-4A0A-BFBB-4FC5FFC74A1D}" sibTransId="{C33FF225-AF6A-4D9C-BE9F-E30B14B9F5EC}"/>
    <dgm:cxn modelId="{103929FB-9E56-4C76-981E-3B7003EB7A78}" type="presOf" srcId="{1B4E6941-6859-42F4-8FB3-1D6507D1F61B}" destId="{86878A53-4023-4C5A-AEA3-0D5ABF834099}" srcOrd="0" destOrd="0" presId="urn:microsoft.com/office/officeart/2005/8/layout/hierarchy3"/>
    <dgm:cxn modelId="{E8D86C57-0CBB-4D4A-9BA8-884B6613D63E}" srcId="{D343FB78-DE4F-46D0-BBBD-047EA5991E31}" destId="{FBB05593-72A9-4A35-811A-56704E8B0D69}" srcOrd="2" destOrd="0" parTransId="{D416D6FC-2016-45CC-B799-1037035AC072}" sibTransId="{9CAD36DB-A6C5-4EEF-A111-128D579BB9ED}"/>
    <dgm:cxn modelId="{B52259AE-7AE9-449C-A868-7216BC3D40E3}" type="presOf" srcId="{63DEC292-D48F-4A0A-BFBB-4FC5FFC74A1D}" destId="{23B40DC4-DB26-4379-BFD2-217B98C75765}" srcOrd="0" destOrd="0" presId="urn:microsoft.com/office/officeart/2005/8/layout/hierarchy3"/>
    <dgm:cxn modelId="{08DF125E-1B79-4B5C-B25B-8F3F3DDE7588}" type="presOf" srcId="{F67596E1-1587-4D75-9394-0542EBEAB960}" destId="{FCD0C5E0-D39C-47BA-8F2E-87C2F752DE85}" srcOrd="0" destOrd="0" presId="urn:microsoft.com/office/officeart/2005/8/layout/hierarchy3"/>
    <dgm:cxn modelId="{1B8D1A70-9E5F-4080-9CF1-1C7065BF4E08}" type="presOf" srcId="{751BC6AF-5DD1-441D-A11F-950CC5CD3E11}" destId="{F7A10B1D-04E8-4218-9722-68A2598D3755}" srcOrd="1" destOrd="0" presId="urn:microsoft.com/office/officeart/2005/8/layout/hierarchy3"/>
    <dgm:cxn modelId="{200212B8-92CE-400A-A1AB-2663A4D8915C}" type="presOf" srcId="{981E9035-AF9E-449D-8459-9CE66F495F72}" destId="{9B27B889-F9C8-4B76-BD4C-3AA5837FDC9D}" srcOrd="1" destOrd="0" presId="urn:microsoft.com/office/officeart/2005/8/layout/hierarchy3"/>
    <dgm:cxn modelId="{06C9E344-4229-4613-8E0E-5F5C48AE0F00}" type="presOf" srcId="{84FF83DF-C19B-4181-900A-0B949A870486}" destId="{081AC304-5762-417D-A859-C5AB6974BA9D}" srcOrd="0" destOrd="0" presId="urn:microsoft.com/office/officeart/2005/8/layout/hierarchy3"/>
    <dgm:cxn modelId="{68488E96-B1B3-4DE3-8499-9837EE6330F4}" srcId="{981E9035-AF9E-449D-8459-9CE66F495F72}" destId="{43F9C1DF-5798-4F1C-8940-35F59F1375A7}" srcOrd="1" destOrd="0" parTransId="{A12D98B0-9E4A-4767-A2A3-F13990CDE16E}" sibTransId="{652A4C3C-4350-489A-95AB-EA7927D591D0}"/>
    <dgm:cxn modelId="{8ED6351E-BA30-4240-BF10-9F98D2B05653}" srcId="{D343FB78-DE4F-46D0-BBBD-047EA5991E31}" destId="{751BC6AF-5DD1-441D-A11F-950CC5CD3E11}" srcOrd="0" destOrd="0" parTransId="{193E4180-91DC-4141-8045-4CAA523CE10F}" sibTransId="{8EEC4988-C792-4C74-90C5-D69331A852DC}"/>
    <dgm:cxn modelId="{D70979A8-FDC9-4412-B2B6-8815270D64EE}" srcId="{981E9035-AF9E-449D-8459-9CE66F495F72}" destId="{C06DE6DB-BDD7-4A0C-A51B-89D3513530E3}" srcOrd="0" destOrd="0" parTransId="{04032466-8592-42D7-AD4B-E7488CD86CDD}" sibTransId="{E2C44085-CB22-4A62-8F1E-4EEED70A96BF}"/>
    <dgm:cxn modelId="{CF24ABB3-7DB1-4642-98F6-233C5AF51C72}" type="presOf" srcId="{E01E4D3E-568F-48D2-BABF-09A020276F50}" destId="{37F4989B-8F6D-44D4-9366-297FFFE2F7B3}" srcOrd="0" destOrd="0" presId="urn:microsoft.com/office/officeart/2005/8/layout/hierarchy3"/>
    <dgm:cxn modelId="{2BC62077-5E31-4A60-B709-DEA3D0C2A460}" type="presOf" srcId="{5DC2CE9A-6FB9-4591-A6CC-C28FDB863BE5}" destId="{0B543528-D0C2-483D-939F-AAAEFB958A2B}" srcOrd="0" destOrd="0" presId="urn:microsoft.com/office/officeart/2005/8/layout/hierarchy3"/>
    <dgm:cxn modelId="{60F875C7-B194-441E-AA74-7AA8DB428C56}" srcId="{751BC6AF-5DD1-441D-A11F-950CC5CD3E11}" destId="{84FF83DF-C19B-4181-900A-0B949A870486}" srcOrd="2" destOrd="0" parTransId="{1636B7F2-DB67-4D3F-880C-84C3957C8A75}" sibTransId="{C8FDFD00-F8FC-44F2-B28A-DE40AD5B986A}"/>
    <dgm:cxn modelId="{1C63A384-B3DF-49DA-A116-2782F9273BF4}" type="presOf" srcId="{96B8B683-6CCF-4C4E-95E7-C32BA8542C42}" destId="{05C7F4E9-A20F-488C-974B-595F8812A489}" srcOrd="0" destOrd="0" presId="urn:microsoft.com/office/officeart/2005/8/layout/hierarchy3"/>
    <dgm:cxn modelId="{1A7BBF90-4866-435B-B371-F6D652C323E9}" type="presOf" srcId="{E304D196-C1A2-4C54-8FBE-9DD7B0B832C5}" destId="{157DABED-CE75-4FE3-AA5E-9D689767F447}" srcOrd="0" destOrd="0" presId="urn:microsoft.com/office/officeart/2005/8/layout/hierarchy3"/>
    <dgm:cxn modelId="{F5DF8F48-6F89-43BB-B062-D160FE66BA97}" type="presOf" srcId="{FBB05593-72A9-4A35-811A-56704E8B0D69}" destId="{7B281B49-3337-41D6-B758-AEF475C55D79}" srcOrd="0" destOrd="0" presId="urn:microsoft.com/office/officeart/2005/8/layout/hierarchy3"/>
    <dgm:cxn modelId="{234C5DBE-1D1E-496D-823C-A078FA5A1F17}" type="presOf" srcId="{EDE85584-EB4A-45AC-9B97-EC5D29639B78}" destId="{A9BF2731-5514-40C7-8A8B-E6737BA78155}" srcOrd="0" destOrd="0" presId="urn:microsoft.com/office/officeart/2005/8/layout/hierarchy3"/>
    <dgm:cxn modelId="{9A9F72A8-DE07-40D2-BFF6-D3CB452C22AC}" srcId="{751BC6AF-5DD1-441D-A11F-950CC5CD3E11}" destId="{F5BD5EDD-F109-4C39-AE1B-D28A7AFEB78F}" srcOrd="0" destOrd="0" parTransId="{24223694-2258-4ED0-B0E5-2EA434C3A3C3}" sibTransId="{7E408C4B-2F4A-40F8-8798-A4DBDE679637}"/>
    <dgm:cxn modelId="{43B93943-3E7E-4DAB-8A0E-773EFD2E0F2A}" type="presOf" srcId="{39ECFE69-16ED-4FCA-9365-9E6B23189314}" destId="{913C7F29-B9D2-418A-8F69-A3FC27767619}" srcOrd="0" destOrd="0" presId="urn:microsoft.com/office/officeart/2005/8/layout/hierarchy3"/>
    <dgm:cxn modelId="{6D86C8C3-8094-4D39-B031-BA5BF37AD2DE}" type="presOf" srcId="{FBB05593-72A9-4A35-811A-56704E8B0D69}" destId="{50DAE1DC-71CC-477A-9C23-26DEED5ACF56}" srcOrd="1" destOrd="0" presId="urn:microsoft.com/office/officeart/2005/8/layout/hierarchy3"/>
    <dgm:cxn modelId="{BB20C109-8986-4179-8C58-A7C5BEA1DBBF}" type="presOf" srcId="{04032466-8592-42D7-AD4B-E7488CD86CDD}" destId="{1A95724B-664B-4B28-BF92-FD4DF22FAF11}" srcOrd="0" destOrd="0" presId="urn:microsoft.com/office/officeart/2005/8/layout/hierarchy3"/>
    <dgm:cxn modelId="{88002459-2D31-4795-84F6-9867E901EABF}" srcId="{FBB05593-72A9-4A35-811A-56704E8B0D69}" destId="{EDE85584-EB4A-45AC-9B97-EC5D29639B78}" srcOrd="2" destOrd="0" parTransId="{5DC2CE9A-6FB9-4591-A6CC-C28FDB863BE5}" sibTransId="{3946DD78-9A67-4E5D-9890-80D36B273220}"/>
    <dgm:cxn modelId="{1B2CA912-5023-40D0-91EE-748338302120}" type="presOf" srcId="{C0E829E4-1068-4232-AB30-B4D4296EBA62}" destId="{B7532889-C433-4EAD-A18E-1A0DE5E29409}" srcOrd="0" destOrd="0" presId="urn:microsoft.com/office/officeart/2005/8/layout/hierarchy3"/>
    <dgm:cxn modelId="{90F0E9C7-8AD8-45FA-A93A-B714A4A4EA3D}" srcId="{751BC6AF-5DD1-441D-A11F-950CC5CD3E11}" destId="{E01E4D3E-568F-48D2-BABF-09A020276F50}" srcOrd="3" destOrd="0" parTransId="{C0E829E4-1068-4232-AB30-B4D4296EBA62}" sibTransId="{A2CF1F85-67EB-4759-88A7-262D39DCD0BC}"/>
    <dgm:cxn modelId="{093B11FD-064E-4841-9323-305427CB25CF}" type="presOf" srcId="{D45810D6-8D83-4961-A10F-4F23E73E5B0D}" destId="{F50214A5-8AF2-41B2-B7F5-F0D43C37E1A0}" srcOrd="0" destOrd="0" presId="urn:microsoft.com/office/officeart/2005/8/layout/hierarchy3"/>
    <dgm:cxn modelId="{63091085-97C4-4D31-86C7-4B2FB978CD5A}" type="presOf" srcId="{8C3630D9-9F84-4EE6-AA22-A42E05FD11A3}" destId="{F1E85AF7-5C3F-4AC2-8648-3E05850320D8}" srcOrd="0" destOrd="0" presId="urn:microsoft.com/office/officeart/2005/8/layout/hierarchy3"/>
    <dgm:cxn modelId="{9A6EFC95-7E83-4ED5-B897-2927F281A5EA}" type="presOf" srcId="{C40FD75D-839B-4A73-9235-D9ADD3613869}" destId="{104C588D-12DB-4B9B-A099-B96DEF28443B}" srcOrd="0" destOrd="0" presId="urn:microsoft.com/office/officeart/2005/8/layout/hierarchy3"/>
    <dgm:cxn modelId="{F52F132B-7980-43FF-9B4A-5FEEF4770524}" type="presOf" srcId="{A12D98B0-9E4A-4767-A2A3-F13990CDE16E}" destId="{C0BD6275-53EF-4019-AC49-C2A229EC6090}" srcOrd="0" destOrd="0" presId="urn:microsoft.com/office/officeart/2005/8/layout/hierarchy3"/>
    <dgm:cxn modelId="{8AB2C4C4-5E7F-4030-8637-3D64E31D7315}" type="presOf" srcId="{1636B7F2-DB67-4D3F-880C-84C3957C8A75}" destId="{B4920D53-6387-4F34-897D-67C39FA66612}" srcOrd="0" destOrd="0" presId="urn:microsoft.com/office/officeart/2005/8/layout/hierarchy3"/>
    <dgm:cxn modelId="{72907769-F760-409F-83E3-30F7446F5D56}" type="presOf" srcId="{751BC6AF-5DD1-441D-A11F-950CC5CD3E11}" destId="{015A62C7-6059-4AE3-95CA-5FA88B33A2D4}" srcOrd="0" destOrd="0" presId="urn:microsoft.com/office/officeart/2005/8/layout/hierarchy3"/>
    <dgm:cxn modelId="{B7EDDB94-2737-4CE3-8C04-1ED773D7F64B}" srcId="{751BC6AF-5DD1-441D-A11F-950CC5CD3E11}" destId="{39ECFE69-16ED-4FCA-9365-9E6B23189314}" srcOrd="1" destOrd="0" parTransId="{F67596E1-1587-4D75-9394-0542EBEAB960}" sibTransId="{B1B65A3D-7D2F-4F66-B699-E93A9FBC7E5B}"/>
    <dgm:cxn modelId="{763180AE-7C45-45F1-BDBA-6E0704F001F2}" type="presOf" srcId="{24223694-2258-4ED0-B0E5-2EA434C3A3C3}" destId="{E90F59C8-8361-4B93-86BE-55B96DA14AB4}" srcOrd="0" destOrd="0" presId="urn:microsoft.com/office/officeart/2005/8/layout/hierarchy3"/>
    <dgm:cxn modelId="{D6EDDA5C-D807-4A7C-ABCE-C1413B92B759}" srcId="{D343FB78-DE4F-46D0-BBBD-047EA5991E31}" destId="{981E9035-AF9E-449D-8459-9CE66F495F72}" srcOrd="1" destOrd="0" parTransId="{C0B3E7AD-4D10-42A7-9478-501D83658148}" sibTransId="{5CBDCC90-BFD8-42F8-9CA2-C412F4E6B149}"/>
    <dgm:cxn modelId="{4A29DFD9-738F-4611-9061-3363912513A3}" type="presOf" srcId="{4DEFFA04-E9F9-4D25-A1EA-2F111E3EC34D}" destId="{516BA143-5204-4E7B-9B7D-C4BF6988EBFD}" srcOrd="0" destOrd="0" presId="urn:microsoft.com/office/officeart/2005/8/layout/hierarchy3"/>
    <dgm:cxn modelId="{6B93CA71-4CE6-49E6-8AA9-E1F1500F4A15}" type="presOf" srcId="{858E8673-953F-4390-87B8-0ECFC5AA25B2}" destId="{CD69C5E8-D82D-404A-8392-73D5779F32BA}" srcOrd="0" destOrd="0" presId="urn:microsoft.com/office/officeart/2005/8/layout/hierarchy3"/>
    <dgm:cxn modelId="{BB9B8795-8F83-4492-95C4-E2808EDEBA1E}" type="presOf" srcId="{F5BD5EDD-F109-4C39-AE1B-D28A7AFEB78F}" destId="{A0D10A95-16D0-42CE-B1AC-09CF9DB4F64E}" srcOrd="0" destOrd="0" presId="urn:microsoft.com/office/officeart/2005/8/layout/hierarchy3"/>
    <dgm:cxn modelId="{A40DD68C-C6B4-457D-AD00-CB17D1A425C9}" srcId="{FBB05593-72A9-4A35-811A-56704E8B0D69}" destId="{858E8673-953F-4390-87B8-0ECFC5AA25B2}" srcOrd="3" destOrd="0" parTransId="{3E1C62BB-3010-45FD-85E3-0237A9B124B3}" sibTransId="{DBBD0D2E-47A0-4EB9-B993-2BBC706A708C}"/>
    <dgm:cxn modelId="{B97BD0DA-982C-4B59-89E9-9783BBDBC204}" srcId="{FBB05593-72A9-4A35-811A-56704E8B0D69}" destId="{D45810D6-8D83-4961-A10F-4F23E73E5B0D}" srcOrd="0" destOrd="0" parTransId="{8C3630D9-9F84-4EE6-AA22-A42E05FD11A3}" sibTransId="{D6F9262D-87A4-4F94-AB0B-D9CC5B82E246}"/>
    <dgm:cxn modelId="{C5188C18-C1FA-41D7-9FEB-510E6242721D}" type="presParOf" srcId="{C91AAE8D-B998-4AD3-9F55-930034007E0C}" destId="{45B5E4EF-364D-4ADD-8BCF-6ADD5FBA36B3}" srcOrd="0" destOrd="0" presId="urn:microsoft.com/office/officeart/2005/8/layout/hierarchy3"/>
    <dgm:cxn modelId="{B29A4E5D-757A-4E38-BF81-7AAFFACD62D4}" type="presParOf" srcId="{45B5E4EF-364D-4ADD-8BCF-6ADD5FBA36B3}" destId="{2894ED2F-A581-4CF7-8B36-9D985DC4BCD7}" srcOrd="0" destOrd="0" presId="urn:microsoft.com/office/officeart/2005/8/layout/hierarchy3"/>
    <dgm:cxn modelId="{F6CC17EA-CFCD-4FF0-B891-81FA35CA678E}" type="presParOf" srcId="{2894ED2F-A581-4CF7-8B36-9D985DC4BCD7}" destId="{015A62C7-6059-4AE3-95CA-5FA88B33A2D4}" srcOrd="0" destOrd="0" presId="urn:microsoft.com/office/officeart/2005/8/layout/hierarchy3"/>
    <dgm:cxn modelId="{8D283C5E-D4AC-4F3D-95B3-4DC23F0556E9}" type="presParOf" srcId="{2894ED2F-A581-4CF7-8B36-9D985DC4BCD7}" destId="{F7A10B1D-04E8-4218-9722-68A2598D3755}" srcOrd="1" destOrd="0" presId="urn:microsoft.com/office/officeart/2005/8/layout/hierarchy3"/>
    <dgm:cxn modelId="{703091C9-3C23-409A-80E4-08674512C72A}" type="presParOf" srcId="{45B5E4EF-364D-4ADD-8BCF-6ADD5FBA36B3}" destId="{BE8EA9BD-D613-43A9-A29B-EF03F4FECF00}" srcOrd="1" destOrd="0" presId="urn:microsoft.com/office/officeart/2005/8/layout/hierarchy3"/>
    <dgm:cxn modelId="{E46F3DB0-D629-4D59-B303-ACE74655BA1D}" type="presParOf" srcId="{BE8EA9BD-D613-43A9-A29B-EF03F4FECF00}" destId="{E90F59C8-8361-4B93-86BE-55B96DA14AB4}" srcOrd="0" destOrd="0" presId="urn:microsoft.com/office/officeart/2005/8/layout/hierarchy3"/>
    <dgm:cxn modelId="{6F54796B-584D-48DE-AF6E-6B3FF08F02D1}" type="presParOf" srcId="{BE8EA9BD-D613-43A9-A29B-EF03F4FECF00}" destId="{A0D10A95-16D0-42CE-B1AC-09CF9DB4F64E}" srcOrd="1" destOrd="0" presId="urn:microsoft.com/office/officeart/2005/8/layout/hierarchy3"/>
    <dgm:cxn modelId="{5F3ADB89-4580-448A-8EA4-88B8B3AF6EE3}" type="presParOf" srcId="{BE8EA9BD-D613-43A9-A29B-EF03F4FECF00}" destId="{FCD0C5E0-D39C-47BA-8F2E-87C2F752DE85}" srcOrd="2" destOrd="0" presId="urn:microsoft.com/office/officeart/2005/8/layout/hierarchy3"/>
    <dgm:cxn modelId="{16EB3CF3-EDDD-444D-B00A-A190D860FD30}" type="presParOf" srcId="{BE8EA9BD-D613-43A9-A29B-EF03F4FECF00}" destId="{913C7F29-B9D2-418A-8F69-A3FC27767619}" srcOrd="3" destOrd="0" presId="urn:microsoft.com/office/officeart/2005/8/layout/hierarchy3"/>
    <dgm:cxn modelId="{B84B36B0-AD39-4D2A-9A46-542F707980EF}" type="presParOf" srcId="{BE8EA9BD-D613-43A9-A29B-EF03F4FECF00}" destId="{B4920D53-6387-4F34-897D-67C39FA66612}" srcOrd="4" destOrd="0" presId="urn:microsoft.com/office/officeart/2005/8/layout/hierarchy3"/>
    <dgm:cxn modelId="{FD5C5D10-6089-4701-AF57-A2ACCF8FBCDF}" type="presParOf" srcId="{BE8EA9BD-D613-43A9-A29B-EF03F4FECF00}" destId="{081AC304-5762-417D-A859-C5AB6974BA9D}" srcOrd="5" destOrd="0" presId="urn:microsoft.com/office/officeart/2005/8/layout/hierarchy3"/>
    <dgm:cxn modelId="{24CAECE7-CDBA-442D-AE86-D42F5399F9EF}" type="presParOf" srcId="{BE8EA9BD-D613-43A9-A29B-EF03F4FECF00}" destId="{B7532889-C433-4EAD-A18E-1A0DE5E29409}" srcOrd="6" destOrd="0" presId="urn:microsoft.com/office/officeart/2005/8/layout/hierarchy3"/>
    <dgm:cxn modelId="{BD7B48F9-F316-4F04-A9E9-69C97CDDC102}" type="presParOf" srcId="{BE8EA9BD-D613-43A9-A29B-EF03F4FECF00}" destId="{37F4989B-8F6D-44D4-9366-297FFFE2F7B3}" srcOrd="7" destOrd="0" presId="urn:microsoft.com/office/officeart/2005/8/layout/hierarchy3"/>
    <dgm:cxn modelId="{72DC3434-F606-44AA-933E-FBFEB4667173}" type="presParOf" srcId="{C91AAE8D-B998-4AD3-9F55-930034007E0C}" destId="{8FA5EAD1-8758-42C3-8FD4-A09ACC3AF1E0}" srcOrd="1" destOrd="0" presId="urn:microsoft.com/office/officeart/2005/8/layout/hierarchy3"/>
    <dgm:cxn modelId="{BB093558-0743-480D-8BBB-B4BCDE7A143F}" type="presParOf" srcId="{8FA5EAD1-8758-42C3-8FD4-A09ACC3AF1E0}" destId="{974C695C-2CE0-4F0A-B0B0-2B1D54530054}" srcOrd="0" destOrd="0" presId="urn:microsoft.com/office/officeart/2005/8/layout/hierarchy3"/>
    <dgm:cxn modelId="{4B3A49A2-DA79-4962-A184-A0CD32CAD5EF}" type="presParOf" srcId="{974C695C-2CE0-4F0A-B0B0-2B1D54530054}" destId="{254797A1-B9F7-4496-830C-350C3C93BF99}" srcOrd="0" destOrd="0" presId="urn:microsoft.com/office/officeart/2005/8/layout/hierarchy3"/>
    <dgm:cxn modelId="{D6CAAF06-8F0D-4450-862F-344F3EA1FD63}" type="presParOf" srcId="{974C695C-2CE0-4F0A-B0B0-2B1D54530054}" destId="{9B27B889-F9C8-4B76-BD4C-3AA5837FDC9D}" srcOrd="1" destOrd="0" presId="urn:microsoft.com/office/officeart/2005/8/layout/hierarchy3"/>
    <dgm:cxn modelId="{520A8443-FE75-47E7-99B2-619D43470E91}" type="presParOf" srcId="{8FA5EAD1-8758-42C3-8FD4-A09ACC3AF1E0}" destId="{7D2679F5-228E-4011-BF86-464407798053}" srcOrd="1" destOrd="0" presId="urn:microsoft.com/office/officeart/2005/8/layout/hierarchy3"/>
    <dgm:cxn modelId="{A9F68E03-FA45-47E6-AEBF-5676FD8AF0C9}" type="presParOf" srcId="{7D2679F5-228E-4011-BF86-464407798053}" destId="{1A95724B-664B-4B28-BF92-FD4DF22FAF11}" srcOrd="0" destOrd="0" presId="urn:microsoft.com/office/officeart/2005/8/layout/hierarchy3"/>
    <dgm:cxn modelId="{CC9C1229-F77E-4D8A-9D2E-2BCEB119C6D8}" type="presParOf" srcId="{7D2679F5-228E-4011-BF86-464407798053}" destId="{49BEB2A9-175C-43D3-AD21-E6CAEF1EF02A}" srcOrd="1" destOrd="0" presId="urn:microsoft.com/office/officeart/2005/8/layout/hierarchy3"/>
    <dgm:cxn modelId="{99814CA1-1B92-4DB6-89AD-823B9531DF8E}" type="presParOf" srcId="{7D2679F5-228E-4011-BF86-464407798053}" destId="{C0BD6275-53EF-4019-AC49-C2A229EC6090}" srcOrd="2" destOrd="0" presId="urn:microsoft.com/office/officeart/2005/8/layout/hierarchy3"/>
    <dgm:cxn modelId="{572D3B9C-3B5D-4566-8E84-B10866AEACE6}" type="presParOf" srcId="{7D2679F5-228E-4011-BF86-464407798053}" destId="{B931E71C-423B-4558-88D5-C82C40A3C807}" srcOrd="3" destOrd="0" presId="urn:microsoft.com/office/officeart/2005/8/layout/hierarchy3"/>
    <dgm:cxn modelId="{078AC1D3-0415-44CC-9E50-3A0B80E7551A}" type="presParOf" srcId="{7D2679F5-228E-4011-BF86-464407798053}" destId="{05C7F4E9-A20F-488C-974B-595F8812A489}" srcOrd="4" destOrd="0" presId="urn:microsoft.com/office/officeart/2005/8/layout/hierarchy3"/>
    <dgm:cxn modelId="{59A161B4-05EE-4F81-916D-2DA8F8A11282}" type="presParOf" srcId="{7D2679F5-228E-4011-BF86-464407798053}" destId="{157DABED-CE75-4FE3-AA5E-9D689767F447}" srcOrd="5" destOrd="0" presId="urn:microsoft.com/office/officeart/2005/8/layout/hierarchy3"/>
    <dgm:cxn modelId="{2D80B542-F6A9-4C30-BB06-9A84AC599131}" type="presParOf" srcId="{7D2679F5-228E-4011-BF86-464407798053}" destId="{23B40DC4-DB26-4379-BFD2-217B98C75765}" srcOrd="6" destOrd="0" presId="urn:microsoft.com/office/officeart/2005/8/layout/hierarchy3"/>
    <dgm:cxn modelId="{EE4D1809-0EA7-49E0-83AD-D1CC2FBDF4E9}" type="presParOf" srcId="{7D2679F5-228E-4011-BF86-464407798053}" destId="{516BA143-5204-4E7B-9B7D-C4BF6988EBFD}" srcOrd="7" destOrd="0" presId="urn:microsoft.com/office/officeart/2005/8/layout/hierarchy3"/>
    <dgm:cxn modelId="{E5354882-C508-4F6B-9A9D-076653978379}" type="presParOf" srcId="{C91AAE8D-B998-4AD3-9F55-930034007E0C}" destId="{6E98A726-8799-4967-BDC8-1C66C8ACD104}" srcOrd="2" destOrd="0" presId="urn:microsoft.com/office/officeart/2005/8/layout/hierarchy3"/>
    <dgm:cxn modelId="{52B4D7BF-D532-4B05-B049-3FD4CB667F27}" type="presParOf" srcId="{6E98A726-8799-4967-BDC8-1C66C8ACD104}" destId="{62141D1C-925D-498E-A99B-A85238730755}" srcOrd="0" destOrd="0" presId="urn:microsoft.com/office/officeart/2005/8/layout/hierarchy3"/>
    <dgm:cxn modelId="{361A6084-3DAD-4CAA-9C4C-60D98A93AB7D}" type="presParOf" srcId="{62141D1C-925D-498E-A99B-A85238730755}" destId="{7B281B49-3337-41D6-B758-AEF475C55D79}" srcOrd="0" destOrd="0" presId="urn:microsoft.com/office/officeart/2005/8/layout/hierarchy3"/>
    <dgm:cxn modelId="{DE4D3A50-DD49-434D-9746-61603875F37E}" type="presParOf" srcId="{62141D1C-925D-498E-A99B-A85238730755}" destId="{50DAE1DC-71CC-477A-9C23-26DEED5ACF56}" srcOrd="1" destOrd="0" presId="urn:microsoft.com/office/officeart/2005/8/layout/hierarchy3"/>
    <dgm:cxn modelId="{E387F42D-3216-4BBC-882D-C7422CEFB470}" type="presParOf" srcId="{6E98A726-8799-4967-BDC8-1C66C8ACD104}" destId="{096406BE-216E-4F83-8330-4EEBB9BFADD8}" srcOrd="1" destOrd="0" presId="urn:microsoft.com/office/officeart/2005/8/layout/hierarchy3"/>
    <dgm:cxn modelId="{D1778D75-B76A-4D4F-8321-6668EE9A44CC}" type="presParOf" srcId="{096406BE-216E-4F83-8330-4EEBB9BFADD8}" destId="{F1E85AF7-5C3F-4AC2-8648-3E05850320D8}" srcOrd="0" destOrd="0" presId="urn:microsoft.com/office/officeart/2005/8/layout/hierarchy3"/>
    <dgm:cxn modelId="{8AB70781-A564-4FD5-B9DF-76DA262726AC}" type="presParOf" srcId="{096406BE-216E-4F83-8330-4EEBB9BFADD8}" destId="{F50214A5-8AF2-41B2-B7F5-F0D43C37E1A0}" srcOrd="1" destOrd="0" presId="urn:microsoft.com/office/officeart/2005/8/layout/hierarchy3"/>
    <dgm:cxn modelId="{731DFD05-EBE5-4AEB-B7FB-C6B87F6E3A2B}" type="presParOf" srcId="{096406BE-216E-4F83-8330-4EEBB9BFADD8}" destId="{86878A53-4023-4C5A-AEA3-0D5ABF834099}" srcOrd="2" destOrd="0" presId="urn:microsoft.com/office/officeart/2005/8/layout/hierarchy3"/>
    <dgm:cxn modelId="{7259D0A2-87DB-449C-BDEC-91A7FC7EBBF8}" type="presParOf" srcId="{096406BE-216E-4F83-8330-4EEBB9BFADD8}" destId="{104C588D-12DB-4B9B-A099-B96DEF28443B}" srcOrd="3" destOrd="0" presId="urn:microsoft.com/office/officeart/2005/8/layout/hierarchy3"/>
    <dgm:cxn modelId="{BD727424-EC61-4087-9DE5-1EE29EC23136}" type="presParOf" srcId="{096406BE-216E-4F83-8330-4EEBB9BFADD8}" destId="{0B543528-D0C2-483D-939F-AAAEFB958A2B}" srcOrd="4" destOrd="0" presId="urn:microsoft.com/office/officeart/2005/8/layout/hierarchy3"/>
    <dgm:cxn modelId="{3304EB6B-96F9-41D3-B877-8A7C1F5D7291}" type="presParOf" srcId="{096406BE-216E-4F83-8330-4EEBB9BFADD8}" destId="{A9BF2731-5514-40C7-8A8B-E6737BA78155}" srcOrd="5" destOrd="0" presId="urn:microsoft.com/office/officeart/2005/8/layout/hierarchy3"/>
    <dgm:cxn modelId="{0DE1347A-3C87-44B0-B05A-EB00A1B4341F}" type="presParOf" srcId="{096406BE-216E-4F83-8330-4EEBB9BFADD8}" destId="{47BD383F-9265-41CC-A3B0-1B5CBEB818E6}" srcOrd="6" destOrd="0" presId="urn:microsoft.com/office/officeart/2005/8/layout/hierarchy3"/>
    <dgm:cxn modelId="{13D25E54-2B4B-4EBA-B2A5-DE050C107774}" type="presParOf" srcId="{096406BE-216E-4F83-8330-4EEBB9BFADD8}" destId="{CD69C5E8-D82D-404A-8392-73D5779F32BA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6254437-A100-4EDE-AA6A-0D8EE763086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02B08A0-3BA4-43CC-868F-054111CC6A3A}">
      <dgm:prSet phldrT="[Text]"/>
      <dgm:spPr/>
      <dgm:t>
        <a:bodyPr/>
        <a:lstStyle/>
        <a:p>
          <a:r>
            <a:rPr lang="en-US" dirty="0" smtClean="0"/>
            <a:t>ET</a:t>
          </a:r>
          <a:endParaRPr lang="en-US" dirty="0"/>
        </a:p>
      </dgm:t>
    </dgm:pt>
    <dgm:pt modelId="{91E4C6F8-AF7F-404F-96A2-9E01D86FBCAE}" type="parTrans" cxnId="{65923C08-7CF4-40BE-AC8A-C2D9394867C3}">
      <dgm:prSet/>
      <dgm:spPr/>
      <dgm:t>
        <a:bodyPr/>
        <a:lstStyle/>
        <a:p>
          <a:endParaRPr lang="en-US"/>
        </a:p>
      </dgm:t>
    </dgm:pt>
    <dgm:pt modelId="{6637E766-BE70-49E0-9B3E-03C33843D8D5}" type="sibTrans" cxnId="{65923C08-7CF4-40BE-AC8A-C2D9394867C3}">
      <dgm:prSet/>
      <dgm:spPr/>
      <dgm:t>
        <a:bodyPr/>
        <a:lstStyle/>
        <a:p>
          <a:endParaRPr lang="en-US"/>
        </a:p>
      </dgm:t>
    </dgm:pt>
    <dgm:pt modelId="{83E4CCFC-7140-4CE9-8C41-F02F988D87C5}">
      <dgm:prSet phldrT="[Text]"/>
      <dgm:spPr/>
      <dgm:t>
        <a:bodyPr/>
        <a:lstStyle/>
        <a:p>
          <a:r>
            <a:rPr lang="en-US" dirty="0" smtClean="0"/>
            <a:t>EF</a:t>
          </a:r>
          <a:endParaRPr lang="en-US" dirty="0"/>
        </a:p>
      </dgm:t>
    </dgm:pt>
    <dgm:pt modelId="{E522D706-D119-470A-83BB-112284A6DD62}" type="parTrans" cxnId="{BDE250CE-9B56-47AF-B1E2-9D5CA77E7DB8}">
      <dgm:prSet/>
      <dgm:spPr/>
      <dgm:t>
        <a:bodyPr/>
        <a:lstStyle/>
        <a:p>
          <a:endParaRPr lang="en-US"/>
        </a:p>
      </dgm:t>
    </dgm:pt>
    <dgm:pt modelId="{C36EC344-A396-4E71-8861-C9C4D8D53822}" type="sibTrans" cxnId="{BDE250CE-9B56-47AF-B1E2-9D5CA77E7DB8}">
      <dgm:prSet/>
      <dgm:spPr/>
      <dgm:t>
        <a:bodyPr/>
        <a:lstStyle/>
        <a:p>
          <a:endParaRPr lang="en-US"/>
        </a:p>
      </dgm:t>
    </dgm:pt>
    <dgm:pt modelId="{303DAAFA-08E3-4054-B285-88691EF638B6}">
      <dgm:prSet phldrT="[Text]" custT="1"/>
      <dgm:spPr/>
      <dgm:t>
        <a:bodyPr/>
        <a:lstStyle/>
        <a:p>
          <a:pPr rtl="1"/>
          <a:r>
            <a:rPr lang="ar-EG" sz="2400" b="1" dirty="0" smtClean="0"/>
            <a:t>إقليم مناخ الصقيع الدائم</a:t>
          </a:r>
          <a:endParaRPr lang="en-US" sz="2400" b="1" dirty="0"/>
        </a:p>
      </dgm:t>
    </dgm:pt>
    <dgm:pt modelId="{B60818E2-EB19-4823-8CE7-45372E1667B9}" type="parTrans" cxnId="{FAAF06F6-BC24-4B57-9047-32F7CDCEAA23}">
      <dgm:prSet/>
      <dgm:spPr/>
      <dgm:t>
        <a:bodyPr/>
        <a:lstStyle/>
        <a:p>
          <a:endParaRPr lang="en-US"/>
        </a:p>
      </dgm:t>
    </dgm:pt>
    <dgm:pt modelId="{BCEC1E83-6D38-471C-B4E5-597B73F96C65}" type="sibTrans" cxnId="{FAAF06F6-BC24-4B57-9047-32F7CDCEAA23}">
      <dgm:prSet/>
      <dgm:spPr/>
      <dgm:t>
        <a:bodyPr/>
        <a:lstStyle/>
        <a:p>
          <a:endParaRPr lang="en-US"/>
        </a:p>
      </dgm:t>
    </dgm:pt>
    <dgm:pt modelId="{59B86F0B-2AC1-4924-BEC0-977754C6813E}">
      <dgm:prSet phldrT="[Text]" custT="1"/>
      <dgm:spPr/>
      <dgm:t>
        <a:bodyPr/>
        <a:lstStyle/>
        <a:p>
          <a:r>
            <a:rPr lang="en-US" sz="3200" dirty="0" smtClean="0"/>
            <a:t>Frost climate region</a:t>
          </a:r>
          <a:endParaRPr lang="en-US" sz="3200" dirty="0"/>
        </a:p>
      </dgm:t>
    </dgm:pt>
    <dgm:pt modelId="{2E1F4AD9-1A24-4741-9BDA-7E759666620D}" type="parTrans" cxnId="{873C805F-A2AB-474B-9CAD-57B33E440374}">
      <dgm:prSet/>
      <dgm:spPr/>
      <dgm:t>
        <a:bodyPr/>
        <a:lstStyle/>
        <a:p>
          <a:endParaRPr lang="en-US"/>
        </a:p>
      </dgm:t>
    </dgm:pt>
    <dgm:pt modelId="{238F82D8-3D13-4A07-AEA7-A41B87867D4F}" type="sibTrans" cxnId="{873C805F-A2AB-474B-9CAD-57B33E440374}">
      <dgm:prSet/>
      <dgm:spPr/>
      <dgm:t>
        <a:bodyPr/>
        <a:lstStyle/>
        <a:p>
          <a:endParaRPr lang="en-US"/>
        </a:p>
      </dgm:t>
    </dgm:pt>
    <dgm:pt modelId="{EF6927BF-E782-4408-9146-C79634D7E96B}">
      <dgm:prSet phldrT="[Text]"/>
      <dgm:spPr/>
      <dgm:t>
        <a:bodyPr/>
        <a:lstStyle/>
        <a:p>
          <a:r>
            <a:rPr lang="en-US" dirty="0" smtClean="0"/>
            <a:t>EH</a:t>
          </a:r>
          <a:endParaRPr lang="en-US" dirty="0"/>
        </a:p>
      </dgm:t>
    </dgm:pt>
    <dgm:pt modelId="{D0E5B4BB-9A14-48CD-BED5-C4056A8E4B3A}" type="parTrans" cxnId="{B53003D0-4C28-4D48-A40D-D1BF8160BAF7}">
      <dgm:prSet/>
      <dgm:spPr/>
      <dgm:t>
        <a:bodyPr/>
        <a:lstStyle/>
        <a:p>
          <a:endParaRPr lang="en-US"/>
        </a:p>
      </dgm:t>
    </dgm:pt>
    <dgm:pt modelId="{16714937-557E-4CBE-970B-4BDBE4F6EC18}" type="sibTrans" cxnId="{B53003D0-4C28-4D48-A40D-D1BF8160BAF7}">
      <dgm:prSet/>
      <dgm:spPr/>
      <dgm:t>
        <a:bodyPr/>
        <a:lstStyle/>
        <a:p>
          <a:endParaRPr lang="en-US"/>
        </a:p>
      </dgm:t>
    </dgm:pt>
    <dgm:pt modelId="{C70F1E8E-E878-4CDD-918C-E66AAC83592B}">
      <dgm:prSet phldrT="[Text]" custT="1"/>
      <dgm:spPr/>
      <dgm:t>
        <a:bodyPr/>
        <a:lstStyle/>
        <a:p>
          <a:pPr rtl="1"/>
          <a:r>
            <a:rPr lang="ar-EG" sz="2400" b="1" dirty="0" smtClean="0"/>
            <a:t>إقليم المناخ القطبي (مناخ العروض الدنيا والوسطي)</a:t>
          </a:r>
          <a:endParaRPr lang="en-US" sz="2400" b="1" dirty="0"/>
        </a:p>
      </dgm:t>
    </dgm:pt>
    <dgm:pt modelId="{50E609F0-274D-41A8-9E18-7E68C008AF2B}" type="parTrans" cxnId="{CC814DBF-C84F-4FDE-9FE8-FFE7C69D52D0}">
      <dgm:prSet/>
      <dgm:spPr/>
      <dgm:t>
        <a:bodyPr/>
        <a:lstStyle/>
        <a:p>
          <a:endParaRPr lang="en-US"/>
        </a:p>
      </dgm:t>
    </dgm:pt>
    <dgm:pt modelId="{F2AF315E-FC63-47A8-ADF0-006877677472}" type="sibTrans" cxnId="{CC814DBF-C84F-4FDE-9FE8-FFE7C69D52D0}">
      <dgm:prSet/>
      <dgm:spPr/>
      <dgm:t>
        <a:bodyPr/>
        <a:lstStyle/>
        <a:p>
          <a:endParaRPr lang="en-US"/>
        </a:p>
      </dgm:t>
    </dgm:pt>
    <dgm:pt modelId="{EC4418A7-58AC-4332-8B11-AA97226B2B6B}">
      <dgm:prSet phldrT="[Text]" custT="1"/>
      <dgm:spPr/>
      <dgm:t>
        <a:bodyPr/>
        <a:lstStyle/>
        <a:p>
          <a:r>
            <a:rPr lang="en-US" sz="3200" dirty="0" smtClean="0"/>
            <a:t>Arctic climate</a:t>
          </a:r>
          <a:r>
            <a:rPr lang="ar-EG" sz="3200" dirty="0" smtClean="0"/>
            <a:t> </a:t>
          </a:r>
          <a:r>
            <a:rPr lang="en-US" sz="3200" dirty="0" smtClean="0"/>
            <a:t>region</a:t>
          </a:r>
          <a:endParaRPr lang="en-US" sz="3200" dirty="0"/>
        </a:p>
      </dgm:t>
    </dgm:pt>
    <dgm:pt modelId="{C845BFC5-C07B-47B6-B818-656A5B0DDDD7}" type="parTrans" cxnId="{5ADD0E39-5567-4513-9984-D73E4E50FFE0}">
      <dgm:prSet/>
      <dgm:spPr/>
      <dgm:t>
        <a:bodyPr/>
        <a:lstStyle/>
        <a:p>
          <a:endParaRPr lang="en-US"/>
        </a:p>
      </dgm:t>
    </dgm:pt>
    <dgm:pt modelId="{5B39BD59-0BDB-4478-9A13-EAC330AEB747}" type="sibTrans" cxnId="{5ADD0E39-5567-4513-9984-D73E4E50FFE0}">
      <dgm:prSet/>
      <dgm:spPr/>
      <dgm:t>
        <a:bodyPr/>
        <a:lstStyle/>
        <a:p>
          <a:endParaRPr lang="en-US"/>
        </a:p>
      </dgm:t>
    </dgm:pt>
    <dgm:pt modelId="{B02455FB-FF12-45EA-A7B0-3FC72F0744D5}">
      <dgm:prSet phldrT="[Text]" custT="1"/>
      <dgm:spPr/>
      <dgm:t>
        <a:bodyPr/>
        <a:lstStyle/>
        <a:p>
          <a:pPr rtl="1"/>
          <a:r>
            <a:rPr lang="ar-EG" sz="2400" b="1" dirty="0" smtClean="0"/>
            <a:t>إقليم مناخ التندرا</a:t>
          </a:r>
          <a:endParaRPr lang="en-US" sz="2400" b="1" dirty="0"/>
        </a:p>
      </dgm:t>
    </dgm:pt>
    <dgm:pt modelId="{43D58432-1316-420A-B8CB-3B49ED03C607}" type="sibTrans" cxnId="{6D088311-9909-4B21-B0E6-2EF3CBDCC65A}">
      <dgm:prSet/>
      <dgm:spPr/>
      <dgm:t>
        <a:bodyPr/>
        <a:lstStyle/>
        <a:p>
          <a:endParaRPr lang="en-US"/>
        </a:p>
      </dgm:t>
    </dgm:pt>
    <dgm:pt modelId="{AD17CD4A-EDC4-4BA5-A335-26D11725BF07}" type="parTrans" cxnId="{6D088311-9909-4B21-B0E6-2EF3CBDCC65A}">
      <dgm:prSet/>
      <dgm:spPr/>
      <dgm:t>
        <a:bodyPr/>
        <a:lstStyle/>
        <a:p>
          <a:endParaRPr lang="en-US"/>
        </a:p>
      </dgm:t>
    </dgm:pt>
    <dgm:pt modelId="{18EE8EEE-2FA0-4F4D-A7E4-16F8C4690CF7}">
      <dgm:prSet phldrT="[Text]" custT="1"/>
      <dgm:spPr/>
      <dgm:t>
        <a:bodyPr/>
        <a:lstStyle/>
        <a:p>
          <a:r>
            <a:rPr lang="en-US" sz="3200" dirty="0" smtClean="0"/>
            <a:t>Tundra climate region</a:t>
          </a:r>
          <a:endParaRPr lang="en-US" sz="3200" dirty="0"/>
        </a:p>
      </dgm:t>
    </dgm:pt>
    <dgm:pt modelId="{C4C36299-94FE-4374-B3B6-4D45FA4D3C99}" type="sibTrans" cxnId="{68289A06-C217-4A2B-9D0F-34ABFD2A1A77}">
      <dgm:prSet/>
      <dgm:spPr/>
      <dgm:t>
        <a:bodyPr/>
        <a:lstStyle/>
        <a:p>
          <a:endParaRPr lang="en-US"/>
        </a:p>
      </dgm:t>
    </dgm:pt>
    <dgm:pt modelId="{FA3B1E7D-FA42-4A5D-9304-A6CA9AE8E8FA}" type="parTrans" cxnId="{68289A06-C217-4A2B-9D0F-34ABFD2A1A77}">
      <dgm:prSet/>
      <dgm:spPr/>
      <dgm:t>
        <a:bodyPr/>
        <a:lstStyle/>
        <a:p>
          <a:endParaRPr lang="en-US"/>
        </a:p>
      </dgm:t>
    </dgm:pt>
    <dgm:pt modelId="{7E736CDD-36E8-4C3E-943C-25E690C359F2}" type="pres">
      <dgm:prSet presAssocID="{26254437-A100-4EDE-AA6A-0D8EE7630866}" presName="linearFlow" presStyleCnt="0">
        <dgm:presLayoutVars>
          <dgm:dir/>
          <dgm:animLvl val="lvl"/>
          <dgm:resizeHandles val="exact"/>
        </dgm:presLayoutVars>
      </dgm:prSet>
      <dgm:spPr/>
    </dgm:pt>
    <dgm:pt modelId="{8A437E7F-D55A-40E6-BA52-5A28A5A2378F}" type="pres">
      <dgm:prSet presAssocID="{A02B08A0-3BA4-43CC-868F-054111CC6A3A}" presName="composite" presStyleCnt="0"/>
      <dgm:spPr/>
    </dgm:pt>
    <dgm:pt modelId="{F8CDFD2E-22E5-4827-93B9-262AC400A710}" type="pres">
      <dgm:prSet presAssocID="{A02B08A0-3BA4-43CC-868F-054111CC6A3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254548-98D2-4201-A2D8-FD636F484A1E}" type="pres">
      <dgm:prSet presAssocID="{A02B08A0-3BA4-43CC-868F-054111CC6A3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909667-4574-482A-AF81-E5A4447D19A9}" type="pres">
      <dgm:prSet presAssocID="{6637E766-BE70-49E0-9B3E-03C33843D8D5}" presName="sp" presStyleCnt="0"/>
      <dgm:spPr/>
    </dgm:pt>
    <dgm:pt modelId="{EBE3AE67-E6DD-4349-9DF4-E36E6318E75E}" type="pres">
      <dgm:prSet presAssocID="{83E4CCFC-7140-4CE9-8C41-F02F988D87C5}" presName="composite" presStyleCnt="0"/>
      <dgm:spPr/>
    </dgm:pt>
    <dgm:pt modelId="{B2143C67-F5AE-44FC-8A11-183576FBC79A}" type="pres">
      <dgm:prSet presAssocID="{83E4CCFC-7140-4CE9-8C41-F02F988D87C5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F8A728A9-DFB0-4F26-84B2-A3217291B639}" type="pres">
      <dgm:prSet presAssocID="{83E4CCFC-7140-4CE9-8C41-F02F988D87C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E94421-445F-4840-9663-B01B3008FF8C}" type="pres">
      <dgm:prSet presAssocID="{C36EC344-A396-4E71-8861-C9C4D8D53822}" presName="sp" presStyleCnt="0"/>
      <dgm:spPr/>
    </dgm:pt>
    <dgm:pt modelId="{389D2648-D21D-44C6-8A93-A234887D91AD}" type="pres">
      <dgm:prSet presAssocID="{EF6927BF-E782-4408-9146-C79634D7E96B}" presName="composite" presStyleCnt="0"/>
      <dgm:spPr/>
    </dgm:pt>
    <dgm:pt modelId="{A1E3D1B3-3A27-4BBC-B4F7-DA2A57E0B2BB}" type="pres">
      <dgm:prSet presAssocID="{EF6927BF-E782-4408-9146-C79634D7E96B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3DA279B4-29CC-4306-9560-4CE84949B579}" type="pres">
      <dgm:prSet presAssocID="{EF6927BF-E782-4408-9146-C79634D7E96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6A2EDAA-C411-4235-8856-3D1B5EF744E6}" type="presOf" srcId="{26254437-A100-4EDE-AA6A-0D8EE7630866}" destId="{7E736CDD-36E8-4C3E-943C-25E690C359F2}" srcOrd="0" destOrd="0" presId="urn:microsoft.com/office/officeart/2005/8/layout/chevron2"/>
    <dgm:cxn modelId="{675D5BF9-C7F1-4ADF-BDF0-912ADDBFD400}" type="presOf" srcId="{59B86F0B-2AC1-4924-BEC0-977754C6813E}" destId="{F8A728A9-DFB0-4F26-84B2-A3217291B639}" srcOrd="0" destOrd="1" presId="urn:microsoft.com/office/officeart/2005/8/layout/chevron2"/>
    <dgm:cxn modelId="{00C8A3B0-06BC-408D-98AF-B15FD5A23723}" type="presOf" srcId="{B02455FB-FF12-45EA-A7B0-3FC72F0744D5}" destId="{92254548-98D2-4201-A2D8-FD636F484A1E}" srcOrd="0" destOrd="0" presId="urn:microsoft.com/office/officeart/2005/8/layout/chevron2"/>
    <dgm:cxn modelId="{65923C08-7CF4-40BE-AC8A-C2D9394867C3}" srcId="{26254437-A100-4EDE-AA6A-0D8EE7630866}" destId="{A02B08A0-3BA4-43CC-868F-054111CC6A3A}" srcOrd="0" destOrd="0" parTransId="{91E4C6F8-AF7F-404F-96A2-9E01D86FBCAE}" sibTransId="{6637E766-BE70-49E0-9B3E-03C33843D8D5}"/>
    <dgm:cxn modelId="{FAAF06F6-BC24-4B57-9047-32F7CDCEAA23}" srcId="{83E4CCFC-7140-4CE9-8C41-F02F988D87C5}" destId="{303DAAFA-08E3-4054-B285-88691EF638B6}" srcOrd="0" destOrd="0" parTransId="{B60818E2-EB19-4823-8CE7-45372E1667B9}" sibTransId="{BCEC1E83-6D38-471C-B4E5-597B73F96C65}"/>
    <dgm:cxn modelId="{8F1EF10A-ABE5-446C-B06C-7A38B4322D3D}" type="presOf" srcId="{18EE8EEE-2FA0-4F4D-A7E4-16F8C4690CF7}" destId="{92254548-98D2-4201-A2D8-FD636F484A1E}" srcOrd="0" destOrd="1" presId="urn:microsoft.com/office/officeart/2005/8/layout/chevron2"/>
    <dgm:cxn modelId="{E44F3098-434A-4336-AF62-FC14E3310050}" type="presOf" srcId="{EC4418A7-58AC-4332-8B11-AA97226B2B6B}" destId="{3DA279B4-29CC-4306-9560-4CE84949B579}" srcOrd="0" destOrd="1" presId="urn:microsoft.com/office/officeart/2005/8/layout/chevron2"/>
    <dgm:cxn modelId="{26662BD2-D923-4325-A6D6-36D148E7EF82}" type="presOf" srcId="{303DAAFA-08E3-4054-B285-88691EF638B6}" destId="{F8A728A9-DFB0-4F26-84B2-A3217291B639}" srcOrd="0" destOrd="0" presId="urn:microsoft.com/office/officeart/2005/8/layout/chevron2"/>
    <dgm:cxn modelId="{68289A06-C217-4A2B-9D0F-34ABFD2A1A77}" srcId="{A02B08A0-3BA4-43CC-868F-054111CC6A3A}" destId="{18EE8EEE-2FA0-4F4D-A7E4-16F8C4690CF7}" srcOrd="1" destOrd="0" parTransId="{FA3B1E7D-FA42-4A5D-9304-A6CA9AE8E8FA}" sibTransId="{C4C36299-94FE-4374-B3B6-4D45FA4D3C99}"/>
    <dgm:cxn modelId="{2C985467-B1A4-4DB1-AE41-0783CC521116}" type="presOf" srcId="{A02B08A0-3BA4-43CC-868F-054111CC6A3A}" destId="{F8CDFD2E-22E5-4827-93B9-262AC400A710}" srcOrd="0" destOrd="0" presId="urn:microsoft.com/office/officeart/2005/8/layout/chevron2"/>
    <dgm:cxn modelId="{5ADD0E39-5567-4513-9984-D73E4E50FFE0}" srcId="{EF6927BF-E782-4408-9146-C79634D7E96B}" destId="{EC4418A7-58AC-4332-8B11-AA97226B2B6B}" srcOrd="1" destOrd="0" parTransId="{C845BFC5-C07B-47B6-B818-656A5B0DDDD7}" sibTransId="{5B39BD59-0BDB-4478-9A13-EAC330AEB747}"/>
    <dgm:cxn modelId="{B53003D0-4C28-4D48-A40D-D1BF8160BAF7}" srcId="{26254437-A100-4EDE-AA6A-0D8EE7630866}" destId="{EF6927BF-E782-4408-9146-C79634D7E96B}" srcOrd="2" destOrd="0" parTransId="{D0E5B4BB-9A14-48CD-BED5-C4056A8E4B3A}" sibTransId="{16714937-557E-4CBE-970B-4BDBE4F6EC18}"/>
    <dgm:cxn modelId="{3AD951AE-64CD-4DB4-B1C0-03ED21B4B749}" type="presOf" srcId="{C70F1E8E-E878-4CDD-918C-E66AAC83592B}" destId="{3DA279B4-29CC-4306-9560-4CE84949B579}" srcOrd="0" destOrd="0" presId="urn:microsoft.com/office/officeart/2005/8/layout/chevron2"/>
    <dgm:cxn modelId="{873C805F-A2AB-474B-9CAD-57B33E440374}" srcId="{83E4CCFC-7140-4CE9-8C41-F02F988D87C5}" destId="{59B86F0B-2AC1-4924-BEC0-977754C6813E}" srcOrd="1" destOrd="0" parTransId="{2E1F4AD9-1A24-4741-9BDA-7E759666620D}" sibTransId="{238F82D8-3D13-4A07-AEA7-A41B87867D4F}"/>
    <dgm:cxn modelId="{6D088311-9909-4B21-B0E6-2EF3CBDCC65A}" srcId="{A02B08A0-3BA4-43CC-868F-054111CC6A3A}" destId="{B02455FB-FF12-45EA-A7B0-3FC72F0744D5}" srcOrd="0" destOrd="0" parTransId="{AD17CD4A-EDC4-4BA5-A335-26D11725BF07}" sibTransId="{43D58432-1316-420A-B8CB-3B49ED03C607}"/>
    <dgm:cxn modelId="{CC814DBF-C84F-4FDE-9FE8-FFE7C69D52D0}" srcId="{EF6927BF-E782-4408-9146-C79634D7E96B}" destId="{C70F1E8E-E878-4CDD-918C-E66AAC83592B}" srcOrd="0" destOrd="0" parTransId="{50E609F0-274D-41A8-9E18-7E68C008AF2B}" sibTransId="{F2AF315E-FC63-47A8-ADF0-006877677472}"/>
    <dgm:cxn modelId="{16057886-F8FC-4F81-B817-D40C0AD244C0}" type="presOf" srcId="{83E4CCFC-7140-4CE9-8C41-F02F988D87C5}" destId="{B2143C67-F5AE-44FC-8A11-183576FBC79A}" srcOrd="0" destOrd="0" presId="urn:microsoft.com/office/officeart/2005/8/layout/chevron2"/>
    <dgm:cxn modelId="{BDE250CE-9B56-47AF-B1E2-9D5CA77E7DB8}" srcId="{26254437-A100-4EDE-AA6A-0D8EE7630866}" destId="{83E4CCFC-7140-4CE9-8C41-F02F988D87C5}" srcOrd="1" destOrd="0" parTransId="{E522D706-D119-470A-83BB-112284A6DD62}" sibTransId="{C36EC344-A396-4E71-8861-C9C4D8D53822}"/>
    <dgm:cxn modelId="{FBABAFFD-CCED-4DBF-944F-67BAA786959C}" type="presOf" srcId="{EF6927BF-E782-4408-9146-C79634D7E96B}" destId="{A1E3D1B3-3A27-4BBC-B4F7-DA2A57E0B2BB}" srcOrd="0" destOrd="0" presId="urn:microsoft.com/office/officeart/2005/8/layout/chevron2"/>
    <dgm:cxn modelId="{917A4F4F-9DD4-44B5-87A0-A0C5F466BB25}" type="presParOf" srcId="{7E736CDD-36E8-4C3E-943C-25E690C359F2}" destId="{8A437E7F-D55A-40E6-BA52-5A28A5A2378F}" srcOrd="0" destOrd="0" presId="urn:microsoft.com/office/officeart/2005/8/layout/chevron2"/>
    <dgm:cxn modelId="{616F2324-2A5F-406D-8C5F-078AA77761B5}" type="presParOf" srcId="{8A437E7F-D55A-40E6-BA52-5A28A5A2378F}" destId="{F8CDFD2E-22E5-4827-93B9-262AC400A710}" srcOrd="0" destOrd="0" presId="urn:microsoft.com/office/officeart/2005/8/layout/chevron2"/>
    <dgm:cxn modelId="{BAC4CD71-5E3B-4FEC-BCF9-6755E2138F1A}" type="presParOf" srcId="{8A437E7F-D55A-40E6-BA52-5A28A5A2378F}" destId="{92254548-98D2-4201-A2D8-FD636F484A1E}" srcOrd="1" destOrd="0" presId="urn:microsoft.com/office/officeart/2005/8/layout/chevron2"/>
    <dgm:cxn modelId="{C5802271-7DB7-4FAB-8294-8D22EE63F5FD}" type="presParOf" srcId="{7E736CDD-36E8-4C3E-943C-25E690C359F2}" destId="{DE909667-4574-482A-AF81-E5A4447D19A9}" srcOrd="1" destOrd="0" presId="urn:microsoft.com/office/officeart/2005/8/layout/chevron2"/>
    <dgm:cxn modelId="{9D766F63-B5B9-4E5E-803E-3FFEE671BE1D}" type="presParOf" srcId="{7E736CDD-36E8-4C3E-943C-25E690C359F2}" destId="{EBE3AE67-E6DD-4349-9DF4-E36E6318E75E}" srcOrd="2" destOrd="0" presId="urn:microsoft.com/office/officeart/2005/8/layout/chevron2"/>
    <dgm:cxn modelId="{23D8C971-F27E-43D3-AA9A-58AB8AB5CA94}" type="presParOf" srcId="{EBE3AE67-E6DD-4349-9DF4-E36E6318E75E}" destId="{B2143C67-F5AE-44FC-8A11-183576FBC79A}" srcOrd="0" destOrd="0" presId="urn:microsoft.com/office/officeart/2005/8/layout/chevron2"/>
    <dgm:cxn modelId="{3112C597-1985-448C-A826-991B06261715}" type="presParOf" srcId="{EBE3AE67-E6DD-4349-9DF4-E36E6318E75E}" destId="{F8A728A9-DFB0-4F26-84B2-A3217291B639}" srcOrd="1" destOrd="0" presId="urn:microsoft.com/office/officeart/2005/8/layout/chevron2"/>
    <dgm:cxn modelId="{A49FDB69-5259-4766-9931-4A0F2CBB5FEA}" type="presParOf" srcId="{7E736CDD-36E8-4C3E-943C-25E690C359F2}" destId="{57E94421-445F-4840-9663-B01B3008FF8C}" srcOrd="3" destOrd="0" presId="urn:microsoft.com/office/officeart/2005/8/layout/chevron2"/>
    <dgm:cxn modelId="{E9C62E8B-9620-44FB-9F9D-54D297A866B2}" type="presParOf" srcId="{7E736CDD-36E8-4C3E-943C-25E690C359F2}" destId="{389D2648-D21D-44C6-8A93-A234887D91AD}" srcOrd="4" destOrd="0" presId="urn:microsoft.com/office/officeart/2005/8/layout/chevron2"/>
    <dgm:cxn modelId="{7C8FDBF1-467D-4B2F-ABA1-3CBA61F02A2E}" type="presParOf" srcId="{389D2648-D21D-44C6-8A93-A234887D91AD}" destId="{A1E3D1B3-3A27-4BBC-B4F7-DA2A57E0B2BB}" srcOrd="0" destOrd="0" presId="urn:microsoft.com/office/officeart/2005/8/layout/chevron2"/>
    <dgm:cxn modelId="{6E39CDB6-C7D1-485C-B6AD-1EA9A5DE76BC}" type="presParOf" srcId="{389D2648-D21D-44C6-8A93-A234887D91AD}" destId="{3DA279B4-29CC-4306-9560-4CE84949B57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FBEE48-8753-4038-AD14-A538F30DEDDF}">
      <dsp:nvSpPr>
        <dsp:cNvPr id="0" name=""/>
        <dsp:cNvSpPr/>
      </dsp:nvSpPr>
      <dsp:spPr>
        <a:xfrm>
          <a:off x="0" y="525578"/>
          <a:ext cx="8229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4E1C65-307D-4C03-A8DA-510A6078FD33}">
      <dsp:nvSpPr>
        <dsp:cNvPr id="0" name=""/>
        <dsp:cNvSpPr/>
      </dsp:nvSpPr>
      <dsp:spPr>
        <a:xfrm>
          <a:off x="411480" y="38498"/>
          <a:ext cx="5760720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300" kern="1200" dirty="0" smtClean="0"/>
            <a:t>التصنيفات الأصولية</a:t>
          </a:r>
          <a:endParaRPr lang="en-US" sz="3300" kern="1200" dirty="0"/>
        </a:p>
      </dsp:txBody>
      <dsp:txXfrm>
        <a:off x="459035" y="86053"/>
        <a:ext cx="5665610" cy="879050"/>
      </dsp:txXfrm>
    </dsp:sp>
    <dsp:sp modelId="{51C0E20A-835E-46DC-8B02-56DC4E0FA102}">
      <dsp:nvSpPr>
        <dsp:cNvPr id="0" name=""/>
        <dsp:cNvSpPr/>
      </dsp:nvSpPr>
      <dsp:spPr>
        <a:xfrm>
          <a:off x="0" y="2022458"/>
          <a:ext cx="8229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EE6DC0-982D-4B71-8B59-C3066C79594C}">
      <dsp:nvSpPr>
        <dsp:cNvPr id="0" name=""/>
        <dsp:cNvSpPr/>
      </dsp:nvSpPr>
      <dsp:spPr>
        <a:xfrm>
          <a:off x="411480" y="1535378"/>
          <a:ext cx="5760720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300" kern="1200" dirty="0" smtClean="0"/>
            <a:t>التصنيفات الحيوية</a:t>
          </a:r>
          <a:endParaRPr lang="en-US" sz="3300" kern="1200" dirty="0"/>
        </a:p>
      </dsp:txBody>
      <dsp:txXfrm>
        <a:off x="459035" y="1582933"/>
        <a:ext cx="5665610" cy="879050"/>
      </dsp:txXfrm>
    </dsp:sp>
    <dsp:sp modelId="{EF6100A1-3B1A-4223-880B-1683C6917307}">
      <dsp:nvSpPr>
        <dsp:cNvPr id="0" name=""/>
        <dsp:cNvSpPr/>
      </dsp:nvSpPr>
      <dsp:spPr>
        <a:xfrm>
          <a:off x="0" y="3519338"/>
          <a:ext cx="8229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36807-5967-4A46-9A59-72CA81B39475}">
      <dsp:nvSpPr>
        <dsp:cNvPr id="0" name=""/>
        <dsp:cNvSpPr/>
      </dsp:nvSpPr>
      <dsp:spPr>
        <a:xfrm>
          <a:off x="411480" y="3032258"/>
          <a:ext cx="5760720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300" kern="1200" dirty="0" smtClean="0"/>
            <a:t>التصنيفات الحديثة</a:t>
          </a:r>
          <a:endParaRPr lang="en-US" sz="3300" kern="1200" dirty="0"/>
        </a:p>
      </dsp:txBody>
      <dsp:txXfrm>
        <a:off x="459035" y="3079813"/>
        <a:ext cx="5665610" cy="8790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CDFD2E-22E5-4827-93B9-262AC400A710}">
      <dsp:nvSpPr>
        <dsp:cNvPr id="0" name=""/>
        <dsp:cNvSpPr/>
      </dsp:nvSpPr>
      <dsp:spPr>
        <a:xfrm rot="5400000">
          <a:off x="-270368" y="273269"/>
          <a:ext cx="1802457" cy="12617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A f</a:t>
          </a:r>
          <a:endParaRPr lang="en-US" sz="3500" kern="1200" dirty="0"/>
        </a:p>
      </dsp:txBody>
      <dsp:txXfrm rot="-5400000">
        <a:off x="1" y="633760"/>
        <a:ext cx="1261720" cy="540737"/>
      </dsp:txXfrm>
    </dsp:sp>
    <dsp:sp modelId="{92254548-98D2-4201-A2D8-FD636F484A1E}">
      <dsp:nvSpPr>
        <dsp:cNvPr id="0" name=""/>
        <dsp:cNvSpPr/>
      </dsp:nvSpPr>
      <dsp:spPr>
        <a:xfrm rot="5400000">
          <a:off x="4197961" y="-2933340"/>
          <a:ext cx="1171597" cy="70440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EG" sz="2400" b="1" kern="1200" dirty="0" smtClean="0"/>
            <a:t>إقليم المناخ الاستوائي</a:t>
          </a:r>
          <a:endParaRPr lang="en-US" sz="2400" b="1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Tropical climate region</a:t>
          </a:r>
          <a:endParaRPr lang="en-US" sz="3200" kern="1200" dirty="0"/>
        </a:p>
      </dsp:txBody>
      <dsp:txXfrm rot="-5400000">
        <a:off x="1261721" y="60093"/>
        <a:ext cx="6986886" cy="1057211"/>
      </dsp:txXfrm>
    </dsp:sp>
    <dsp:sp modelId="{B2143C67-F5AE-44FC-8A11-183576FBC79A}">
      <dsp:nvSpPr>
        <dsp:cNvPr id="0" name=""/>
        <dsp:cNvSpPr/>
      </dsp:nvSpPr>
      <dsp:spPr>
        <a:xfrm rot="5400000">
          <a:off x="-270368" y="1883739"/>
          <a:ext cx="1802457" cy="12617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Am</a:t>
          </a:r>
          <a:endParaRPr lang="en-US" sz="3500" kern="1200" dirty="0"/>
        </a:p>
      </dsp:txBody>
      <dsp:txXfrm rot="-5400000">
        <a:off x="1" y="2244230"/>
        <a:ext cx="1261720" cy="540737"/>
      </dsp:txXfrm>
    </dsp:sp>
    <dsp:sp modelId="{F8A728A9-DFB0-4F26-84B2-A3217291B639}">
      <dsp:nvSpPr>
        <dsp:cNvPr id="0" name=""/>
        <dsp:cNvSpPr/>
      </dsp:nvSpPr>
      <dsp:spPr>
        <a:xfrm rot="5400000">
          <a:off x="4197961" y="-1322869"/>
          <a:ext cx="1171597" cy="70440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EG" sz="2400" b="1" kern="1200" dirty="0" smtClean="0"/>
            <a:t>إقليم المناخ الموسمي</a:t>
          </a:r>
          <a:endParaRPr lang="en-US" sz="2400" b="1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Seasonal climate region</a:t>
          </a:r>
          <a:endParaRPr lang="en-US" sz="3200" kern="1200" dirty="0"/>
        </a:p>
      </dsp:txBody>
      <dsp:txXfrm rot="-5400000">
        <a:off x="1261721" y="1670564"/>
        <a:ext cx="6986886" cy="1057211"/>
      </dsp:txXfrm>
    </dsp:sp>
    <dsp:sp modelId="{A1E3D1B3-3A27-4BBC-B4F7-DA2A57E0B2BB}">
      <dsp:nvSpPr>
        <dsp:cNvPr id="0" name=""/>
        <dsp:cNvSpPr/>
      </dsp:nvSpPr>
      <dsp:spPr>
        <a:xfrm rot="5400000">
          <a:off x="-270368" y="3494210"/>
          <a:ext cx="1802457" cy="12617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Aw</a:t>
          </a:r>
          <a:endParaRPr lang="en-US" sz="3500" kern="1200" dirty="0"/>
        </a:p>
      </dsp:txBody>
      <dsp:txXfrm rot="-5400000">
        <a:off x="1" y="3854701"/>
        <a:ext cx="1261720" cy="540737"/>
      </dsp:txXfrm>
    </dsp:sp>
    <dsp:sp modelId="{3DA279B4-29CC-4306-9560-4CE84949B579}">
      <dsp:nvSpPr>
        <dsp:cNvPr id="0" name=""/>
        <dsp:cNvSpPr/>
      </dsp:nvSpPr>
      <dsp:spPr>
        <a:xfrm rot="5400000">
          <a:off x="4197961" y="287600"/>
          <a:ext cx="1171597" cy="70440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EG" sz="2400" b="1" kern="1200" dirty="0" smtClean="0"/>
            <a:t>المناخ المداري القاري (مناخ السافانا)</a:t>
          </a:r>
          <a:endParaRPr lang="en-US" sz="2400" b="1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Tropical climate continental</a:t>
          </a:r>
          <a:endParaRPr lang="en-US" sz="3200" kern="1200" dirty="0"/>
        </a:p>
      </dsp:txBody>
      <dsp:txXfrm rot="-5400000">
        <a:off x="1261721" y="3281034"/>
        <a:ext cx="6986886" cy="10572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B1EFDE-32B9-4160-9E6E-57B154D9D88B}">
      <dsp:nvSpPr>
        <dsp:cNvPr id="0" name=""/>
        <dsp:cNvSpPr/>
      </dsp:nvSpPr>
      <dsp:spPr>
        <a:xfrm rot="5400000">
          <a:off x="2222020" y="-634235"/>
          <a:ext cx="1050615" cy="258572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EG" sz="1600" b="1" kern="1200" dirty="0" smtClean="0"/>
            <a:t>مناخ جاف حار</a:t>
          </a:r>
          <a:endParaRPr lang="en-US" sz="1600" kern="1200" dirty="0"/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EG" sz="1600" b="1" kern="1200" dirty="0" smtClean="0"/>
            <a:t>(العروض الدنيا)</a:t>
          </a:r>
          <a:endParaRPr lang="en-US" sz="1600" b="1" kern="1200" dirty="0"/>
        </a:p>
      </dsp:txBody>
      <dsp:txXfrm rot="-5400000">
        <a:off x="1454468" y="184604"/>
        <a:ext cx="2534433" cy="948041"/>
      </dsp:txXfrm>
    </dsp:sp>
    <dsp:sp modelId="{1FFEF311-A8D1-4132-A785-2A6F1CE05EC9}">
      <dsp:nvSpPr>
        <dsp:cNvPr id="0" name=""/>
        <dsp:cNvSpPr/>
      </dsp:nvSpPr>
      <dsp:spPr>
        <a:xfrm>
          <a:off x="0" y="1989"/>
          <a:ext cx="1454467" cy="13132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err="1" smtClean="0"/>
            <a:t>BWh</a:t>
          </a:r>
          <a:endParaRPr lang="en-US" sz="3200" b="1" kern="1200" dirty="0"/>
        </a:p>
      </dsp:txBody>
      <dsp:txXfrm>
        <a:off x="64108" y="66097"/>
        <a:ext cx="1326251" cy="1185052"/>
      </dsp:txXfrm>
    </dsp:sp>
    <dsp:sp modelId="{28DEDCB7-C807-4A3E-AC13-774D4CE7697A}">
      <dsp:nvSpPr>
        <dsp:cNvPr id="0" name=""/>
        <dsp:cNvSpPr/>
      </dsp:nvSpPr>
      <dsp:spPr>
        <a:xfrm rot="5400000">
          <a:off x="2222020" y="744696"/>
          <a:ext cx="1050615" cy="258572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EG" sz="1600" b="1" kern="1200" dirty="0" smtClean="0"/>
            <a:t>مناخ جاف بارد</a:t>
          </a:r>
          <a:endParaRPr lang="en-US" sz="1600" kern="1200" dirty="0"/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EG" sz="1600" b="1" kern="1200" dirty="0" smtClean="0"/>
            <a:t>(العروض الوسطي)</a:t>
          </a:r>
          <a:endParaRPr lang="en-US" sz="1600" b="1" kern="1200" dirty="0"/>
        </a:p>
      </dsp:txBody>
      <dsp:txXfrm rot="-5400000">
        <a:off x="1454468" y="1563536"/>
        <a:ext cx="2534433" cy="948041"/>
      </dsp:txXfrm>
    </dsp:sp>
    <dsp:sp modelId="{BCFB6B76-CFE8-4F10-BE66-C02A8213BF74}">
      <dsp:nvSpPr>
        <dsp:cNvPr id="0" name=""/>
        <dsp:cNvSpPr/>
      </dsp:nvSpPr>
      <dsp:spPr>
        <a:xfrm>
          <a:off x="0" y="1380922"/>
          <a:ext cx="1454467" cy="13132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err="1" smtClean="0"/>
            <a:t>BWk</a:t>
          </a:r>
          <a:endParaRPr lang="en-US" sz="3200" b="1" kern="1200" dirty="0"/>
        </a:p>
      </dsp:txBody>
      <dsp:txXfrm>
        <a:off x="64108" y="1445030"/>
        <a:ext cx="1326251" cy="1185052"/>
      </dsp:txXfrm>
    </dsp:sp>
    <dsp:sp modelId="{F445194D-F4F4-4F58-BBE5-86A5DEBCB5CB}">
      <dsp:nvSpPr>
        <dsp:cNvPr id="0" name=""/>
        <dsp:cNvSpPr/>
      </dsp:nvSpPr>
      <dsp:spPr>
        <a:xfrm rot="5400000">
          <a:off x="2222020" y="2123628"/>
          <a:ext cx="1050615" cy="258572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EG" sz="1600" b="1" kern="1200" dirty="0" smtClean="0"/>
            <a:t>مناخ جاف بارد</a:t>
          </a:r>
          <a:endParaRPr lang="en-US" sz="1600" kern="1200" dirty="0"/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EG" sz="1600" b="1" kern="1200" smtClean="0"/>
            <a:t>الأراضي الساحلية</a:t>
          </a:r>
          <a:endParaRPr lang="en-US" sz="1600" b="1" kern="1200" dirty="0"/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EG" sz="1600" b="1" kern="1200" dirty="0" smtClean="0"/>
            <a:t>الموزاية للتيارات البحرية الباردة</a:t>
          </a:r>
          <a:endParaRPr lang="en-US" sz="1600" b="1" kern="1200" dirty="0"/>
        </a:p>
      </dsp:txBody>
      <dsp:txXfrm rot="-5400000">
        <a:off x="1454468" y="2942468"/>
        <a:ext cx="2534433" cy="948041"/>
      </dsp:txXfrm>
    </dsp:sp>
    <dsp:sp modelId="{B05FAC5A-ECB1-4C20-A296-8BE50FD5DE75}">
      <dsp:nvSpPr>
        <dsp:cNvPr id="0" name=""/>
        <dsp:cNvSpPr/>
      </dsp:nvSpPr>
      <dsp:spPr>
        <a:xfrm>
          <a:off x="0" y="2759854"/>
          <a:ext cx="1454467" cy="13132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err="1" smtClean="0"/>
            <a:t>BWn</a:t>
          </a:r>
          <a:endParaRPr lang="en-US" sz="3200" b="1" kern="1200" dirty="0"/>
        </a:p>
      </dsp:txBody>
      <dsp:txXfrm>
        <a:off x="64108" y="2823962"/>
        <a:ext cx="1326251" cy="118505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CCB254-4D3B-4FFC-B0B1-2432F71AB306}">
      <dsp:nvSpPr>
        <dsp:cNvPr id="0" name=""/>
        <dsp:cNvSpPr/>
      </dsp:nvSpPr>
      <dsp:spPr>
        <a:xfrm rot="5400000">
          <a:off x="2223099" y="-634743"/>
          <a:ext cx="1050615" cy="25867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EG" sz="1600" b="1" kern="1200" dirty="0" smtClean="0"/>
            <a:t>مناخ شبه جاف حار</a:t>
          </a:r>
          <a:endParaRPr lang="en-US" sz="1600" b="1" kern="1200" dirty="0"/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EG" sz="1600" b="1" kern="1200" dirty="0" smtClean="0"/>
            <a:t>(العروض الدنيا)</a:t>
          </a:r>
          <a:endParaRPr lang="en-US" sz="1600" b="1" kern="1200" dirty="0"/>
        </a:p>
      </dsp:txBody>
      <dsp:txXfrm rot="-5400000">
        <a:off x="1455039" y="184604"/>
        <a:ext cx="2535449" cy="948041"/>
      </dsp:txXfrm>
    </dsp:sp>
    <dsp:sp modelId="{4A61B733-6491-4090-B923-45C34209AD2C}">
      <dsp:nvSpPr>
        <dsp:cNvPr id="0" name=""/>
        <dsp:cNvSpPr/>
      </dsp:nvSpPr>
      <dsp:spPr>
        <a:xfrm>
          <a:off x="0" y="1989"/>
          <a:ext cx="1455039" cy="13132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err="1" smtClean="0"/>
            <a:t>BSh</a:t>
          </a:r>
          <a:endParaRPr lang="en-US" sz="3200" b="1" kern="1200" dirty="0"/>
        </a:p>
      </dsp:txBody>
      <dsp:txXfrm>
        <a:off x="64108" y="66097"/>
        <a:ext cx="1326823" cy="1185052"/>
      </dsp:txXfrm>
    </dsp:sp>
    <dsp:sp modelId="{983B29FA-DA84-4C89-ABE8-94166B5AA44A}">
      <dsp:nvSpPr>
        <dsp:cNvPr id="0" name=""/>
        <dsp:cNvSpPr/>
      </dsp:nvSpPr>
      <dsp:spPr>
        <a:xfrm rot="5400000">
          <a:off x="2223099" y="744188"/>
          <a:ext cx="1050615" cy="25867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EG" sz="1600" b="1" kern="1200" dirty="0" smtClean="0"/>
            <a:t>مناخ شبه جاف بارد</a:t>
          </a:r>
          <a:endParaRPr lang="en-US" sz="1600" b="1" kern="1200" dirty="0"/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EG" sz="1600" b="1" kern="1200" dirty="0" smtClean="0"/>
            <a:t>(العروض الوسطي)</a:t>
          </a:r>
          <a:endParaRPr lang="en-US" sz="1600" b="1" kern="1200" dirty="0"/>
        </a:p>
      </dsp:txBody>
      <dsp:txXfrm rot="-5400000">
        <a:off x="1455039" y="1563536"/>
        <a:ext cx="2535449" cy="948041"/>
      </dsp:txXfrm>
    </dsp:sp>
    <dsp:sp modelId="{E82432A6-D3F4-425B-B338-02977CD35F36}">
      <dsp:nvSpPr>
        <dsp:cNvPr id="0" name=""/>
        <dsp:cNvSpPr/>
      </dsp:nvSpPr>
      <dsp:spPr>
        <a:xfrm>
          <a:off x="0" y="1380922"/>
          <a:ext cx="1455039" cy="13132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err="1" smtClean="0"/>
            <a:t>BSk</a:t>
          </a:r>
          <a:endParaRPr lang="en-US" sz="3200" b="1" kern="1200" dirty="0"/>
        </a:p>
      </dsp:txBody>
      <dsp:txXfrm>
        <a:off x="64108" y="1445030"/>
        <a:ext cx="1326823" cy="1185052"/>
      </dsp:txXfrm>
    </dsp:sp>
    <dsp:sp modelId="{6F5DB3A8-F902-4CD4-93F0-66E62167B988}">
      <dsp:nvSpPr>
        <dsp:cNvPr id="0" name=""/>
        <dsp:cNvSpPr/>
      </dsp:nvSpPr>
      <dsp:spPr>
        <a:xfrm rot="5400000">
          <a:off x="2223099" y="2123120"/>
          <a:ext cx="1050615" cy="25867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EG" sz="1600" b="1" kern="1200" dirty="0" smtClean="0"/>
            <a:t>مناخ شبه جاف بارد</a:t>
          </a:r>
          <a:endParaRPr lang="en-US" sz="1600" b="1" kern="1200" dirty="0"/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EG" sz="1600" b="1" kern="1200" dirty="0" smtClean="0"/>
            <a:t>الأراضي الساحلية</a:t>
          </a:r>
          <a:endParaRPr lang="en-US" sz="1600" b="1" kern="1200" dirty="0"/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EG" sz="1600" b="1" kern="1200" dirty="0" smtClean="0"/>
            <a:t>الموزاية للتيارات البحرية الباردة</a:t>
          </a:r>
          <a:endParaRPr lang="en-US" sz="1600" b="1" kern="1200" dirty="0"/>
        </a:p>
      </dsp:txBody>
      <dsp:txXfrm rot="-5400000">
        <a:off x="1455039" y="2942468"/>
        <a:ext cx="2535449" cy="948041"/>
      </dsp:txXfrm>
    </dsp:sp>
    <dsp:sp modelId="{46A30F6B-2E3A-48C8-A99B-A8B72D0A6E0D}">
      <dsp:nvSpPr>
        <dsp:cNvPr id="0" name=""/>
        <dsp:cNvSpPr/>
      </dsp:nvSpPr>
      <dsp:spPr>
        <a:xfrm>
          <a:off x="0" y="2759854"/>
          <a:ext cx="1455039" cy="13132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err="1" smtClean="0"/>
            <a:t>BSn</a:t>
          </a:r>
          <a:endParaRPr lang="en-US" sz="3200" b="1" kern="1200" dirty="0"/>
        </a:p>
      </dsp:txBody>
      <dsp:txXfrm>
        <a:off x="64108" y="2823962"/>
        <a:ext cx="1326823" cy="118505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22D239-21C0-4E34-86E6-BB039E12588B}">
      <dsp:nvSpPr>
        <dsp:cNvPr id="0" name=""/>
        <dsp:cNvSpPr/>
      </dsp:nvSpPr>
      <dsp:spPr>
        <a:xfrm>
          <a:off x="690153" y="232"/>
          <a:ext cx="1956941" cy="978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400" b="1" kern="1200" dirty="0" smtClean="0"/>
            <a:t>معتدل جاف صيفاً</a:t>
          </a:r>
          <a:r>
            <a:rPr lang="en-US" sz="2400" b="1" kern="1200" dirty="0" smtClean="0"/>
            <a:t> </a:t>
          </a:r>
          <a:r>
            <a:rPr lang="ar-EG" sz="2400" b="1" kern="1200" dirty="0" smtClean="0"/>
            <a:t> </a:t>
          </a:r>
          <a:r>
            <a:rPr lang="en-US" sz="2400" b="1" kern="1200" dirty="0" smtClean="0"/>
            <a:t>Cs</a:t>
          </a:r>
          <a:endParaRPr lang="en-US" sz="2400" b="1" kern="1200" dirty="0"/>
        </a:p>
      </dsp:txBody>
      <dsp:txXfrm>
        <a:off x="718811" y="28890"/>
        <a:ext cx="1899625" cy="921154"/>
      </dsp:txXfrm>
    </dsp:sp>
    <dsp:sp modelId="{50723358-A12F-4646-8E6A-8CBB619422FF}">
      <dsp:nvSpPr>
        <dsp:cNvPr id="0" name=""/>
        <dsp:cNvSpPr/>
      </dsp:nvSpPr>
      <dsp:spPr>
        <a:xfrm>
          <a:off x="885847" y="978703"/>
          <a:ext cx="195694" cy="7338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3852"/>
              </a:lnTo>
              <a:lnTo>
                <a:pt x="195694" y="73385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336943-8559-4D29-9E55-1A517005CE83}">
      <dsp:nvSpPr>
        <dsp:cNvPr id="0" name=""/>
        <dsp:cNvSpPr/>
      </dsp:nvSpPr>
      <dsp:spPr>
        <a:xfrm>
          <a:off x="1081541" y="1223320"/>
          <a:ext cx="1565552" cy="978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800" b="1" kern="1200" dirty="0" smtClean="0"/>
            <a:t>حار صيفاً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Csa</a:t>
          </a:r>
          <a:endParaRPr lang="en-US" sz="1800" b="1" kern="1200" dirty="0"/>
        </a:p>
      </dsp:txBody>
      <dsp:txXfrm>
        <a:off x="1110199" y="1251978"/>
        <a:ext cx="1508236" cy="921154"/>
      </dsp:txXfrm>
    </dsp:sp>
    <dsp:sp modelId="{2C9D3CDF-B8F5-4A0A-AB44-77842CD3FE15}">
      <dsp:nvSpPr>
        <dsp:cNvPr id="0" name=""/>
        <dsp:cNvSpPr/>
      </dsp:nvSpPr>
      <dsp:spPr>
        <a:xfrm>
          <a:off x="885847" y="978703"/>
          <a:ext cx="195694" cy="19569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6941"/>
              </a:lnTo>
              <a:lnTo>
                <a:pt x="195694" y="19569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0D0660-7DBA-40B3-9499-DD474DCD3514}">
      <dsp:nvSpPr>
        <dsp:cNvPr id="0" name=""/>
        <dsp:cNvSpPr/>
      </dsp:nvSpPr>
      <dsp:spPr>
        <a:xfrm>
          <a:off x="1081541" y="2446408"/>
          <a:ext cx="1565552" cy="978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800" b="1" kern="1200" dirty="0" smtClean="0"/>
            <a:t>دافئ صيفاً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Csb</a:t>
          </a:r>
          <a:endParaRPr lang="en-US" sz="1800" b="1" kern="1200" dirty="0"/>
        </a:p>
      </dsp:txBody>
      <dsp:txXfrm>
        <a:off x="1110199" y="2475066"/>
        <a:ext cx="1508236" cy="921154"/>
      </dsp:txXfrm>
    </dsp:sp>
    <dsp:sp modelId="{015A62C7-6059-4AE3-95CA-5FA88B33A2D4}">
      <dsp:nvSpPr>
        <dsp:cNvPr id="0" name=""/>
        <dsp:cNvSpPr/>
      </dsp:nvSpPr>
      <dsp:spPr>
        <a:xfrm>
          <a:off x="3136329" y="232"/>
          <a:ext cx="1956941" cy="978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400" b="1" kern="1200" dirty="0" smtClean="0"/>
            <a:t>معتدل جاف شتاءً </a:t>
          </a:r>
          <a:r>
            <a:rPr lang="en-US" sz="2400" b="1" kern="1200" dirty="0" err="1" smtClean="0"/>
            <a:t>Cw</a:t>
          </a:r>
          <a:endParaRPr lang="en-US" sz="2400" b="1" kern="1200" dirty="0"/>
        </a:p>
      </dsp:txBody>
      <dsp:txXfrm>
        <a:off x="3164987" y="28890"/>
        <a:ext cx="1899625" cy="921154"/>
      </dsp:txXfrm>
    </dsp:sp>
    <dsp:sp modelId="{E90F59C8-8361-4B93-86BE-55B96DA14AB4}">
      <dsp:nvSpPr>
        <dsp:cNvPr id="0" name=""/>
        <dsp:cNvSpPr/>
      </dsp:nvSpPr>
      <dsp:spPr>
        <a:xfrm>
          <a:off x="3332023" y="978703"/>
          <a:ext cx="195694" cy="7338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3852"/>
              </a:lnTo>
              <a:lnTo>
                <a:pt x="195694" y="73385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10A95-16D0-42CE-B1AC-09CF9DB4F64E}">
      <dsp:nvSpPr>
        <dsp:cNvPr id="0" name=""/>
        <dsp:cNvSpPr/>
      </dsp:nvSpPr>
      <dsp:spPr>
        <a:xfrm>
          <a:off x="3527717" y="1223320"/>
          <a:ext cx="1565552" cy="978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800" b="1" kern="1200" dirty="0" smtClean="0"/>
            <a:t>حار صيفاً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Cwa</a:t>
          </a:r>
          <a:endParaRPr lang="en-US" sz="1800" b="1" kern="1200" dirty="0"/>
        </a:p>
      </dsp:txBody>
      <dsp:txXfrm>
        <a:off x="3556375" y="1251978"/>
        <a:ext cx="1508236" cy="921154"/>
      </dsp:txXfrm>
    </dsp:sp>
    <dsp:sp modelId="{FCD0C5E0-D39C-47BA-8F2E-87C2F752DE85}">
      <dsp:nvSpPr>
        <dsp:cNvPr id="0" name=""/>
        <dsp:cNvSpPr/>
      </dsp:nvSpPr>
      <dsp:spPr>
        <a:xfrm>
          <a:off x="3332023" y="978703"/>
          <a:ext cx="195694" cy="19569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6941"/>
              </a:lnTo>
              <a:lnTo>
                <a:pt x="195694" y="19569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3C7F29-B9D2-418A-8F69-A3FC27767619}">
      <dsp:nvSpPr>
        <dsp:cNvPr id="0" name=""/>
        <dsp:cNvSpPr/>
      </dsp:nvSpPr>
      <dsp:spPr>
        <a:xfrm>
          <a:off x="3527717" y="2446408"/>
          <a:ext cx="1565552" cy="978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800" b="1" kern="1200" dirty="0" smtClean="0"/>
            <a:t>دافئ صيفاً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Cwb</a:t>
          </a:r>
          <a:endParaRPr lang="en-US" sz="1800" b="1" kern="1200" dirty="0"/>
        </a:p>
      </dsp:txBody>
      <dsp:txXfrm>
        <a:off x="3556375" y="2475066"/>
        <a:ext cx="1508236" cy="921154"/>
      </dsp:txXfrm>
    </dsp:sp>
    <dsp:sp modelId="{B4920D53-6387-4F34-897D-67C39FA66612}">
      <dsp:nvSpPr>
        <dsp:cNvPr id="0" name=""/>
        <dsp:cNvSpPr/>
      </dsp:nvSpPr>
      <dsp:spPr>
        <a:xfrm>
          <a:off x="3332023" y="978703"/>
          <a:ext cx="195694" cy="31800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80029"/>
              </a:lnTo>
              <a:lnTo>
                <a:pt x="195694" y="31800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1AC304-5762-417D-A859-C5AB6974BA9D}">
      <dsp:nvSpPr>
        <dsp:cNvPr id="0" name=""/>
        <dsp:cNvSpPr/>
      </dsp:nvSpPr>
      <dsp:spPr>
        <a:xfrm>
          <a:off x="3527717" y="3669496"/>
          <a:ext cx="1565552" cy="978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800" b="1" kern="1200" dirty="0" smtClean="0"/>
            <a:t>مائل للبرودة صيفاً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Cwc</a:t>
          </a:r>
          <a:endParaRPr lang="en-US" sz="1800" b="1" kern="1200" dirty="0"/>
        </a:p>
      </dsp:txBody>
      <dsp:txXfrm>
        <a:off x="3556375" y="3698154"/>
        <a:ext cx="1508236" cy="921154"/>
      </dsp:txXfrm>
    </dsp:sp>
    <dsp:sp modelId="{254797A1-B9F7-4496-830C-350C3C93BF99}">
      <dsp:nvSpPr>
        <dsp:cNvPr id="0" name=""/>
        <dsp:cNvSpPr/>
      </dsp:nvSpPr>
      <dsp:spPr>
        <a:xfrm>
          <a:off x="5562603" y="0"/>
          <a:ext cx="1956941" cy="978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400" b="1" kern="1200" dirty="0" smtClean="0"/>
            <a:t>معتدل ممطر</a:t>
          </a:r>
          <a:endParaRPr lang="en-US" sz="2400" b="1" kern="1200" dirty="0" smtClean="0"/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400" b="1" kern="1200" dirty="0" smtClean="0"/>
            <a:t>طوال</a:t>
          </a:r>
          <a:r>
            <a:rPr lang="en-US" sz="2400" b="1" kern="1200" dirty="0" smtClean="0"/>
            <a:t> </a:t>
          </a:r>
          <a:r>
            <a:rPr lang="ar-EG" sz="2400" b="1" kern="1200" dirty="0" smtClean="0"/>
            <a:t>العام</a:t>
          </a:r>
          <a:r>
            <a:rPr lang="en-US" sz="2400" b="1" kern="1200" dirty="0" smtClean="0"/>
            <a:t> </a:t>
          </a:r>
          <a:r>
            <a:rPr lang="ar-EG" sz="2400" b="1" kern="1200" dirty="0" smtClean="0"/>
            <a:t> </a:t>
          </a:r>
          <a:r>
            <a:rPr lang="en-US" sz="2400" b="1" kern="1200" dirty="0" err="1" smtClean="0"/>
            <a:t>Cf</a:t>
          </a:r>
          <a:endParaRPr lang="en-US" sz="2400" b="1" kern="1200" dirty="0"/>
        </a:p>
      </dsp:txBody>
      <dsp:txXfrm>
        <a:off x="5591261" y="28658"/>
        <a:ext cx="1899625" cy="921154"/>
      </dsp:txXfrm>
    </dsp:sp>
    <dsp:sp modelId="{1A95724B-664B-4B28-BF92-FD4DF22FAF11}">
      <dsp:nvSpPr>
        <dsp:cNvPr id="0" name=""/>
        <dsp:cNvSpPr/>
      </dsp:nvSpPr>
      <dsp:spPr>
        <a:xfrm>
          <a:off x="5758297" y="978470"/>
          <a:ext cx="215596" cy="7340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4085"/>
              </a:lnTo>
              <a:lnTo>
                <a:pt x="215596" y="73408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BEB2A9-175C-43D3-AD21-E6CAEF1EF02A}">
      <dsp:nvSpPr>
        <dsp:cNvPr id="0" name=""/>
        <dsp:cNvSpPr/>
      </dsp:nvSpPr>
      <dsp:spPr>
        <a:xfrm>
          <a:off x="5973893" y="1223320"/>
          <a:ext cx="1565552" cy="978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800" b="1" kern="1200" dirty="0" smtClean="0"/>
            <a:t>حار صيفاً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Cfa</a:t>
          </a:r>
          <a:endParaRPr lang="en-US" sz="1800" b="1" kern="1200" dirty="0"/>
        </a:p>
      </dsp:txBody>
      <dsp:txXfrm>
        <a:off x="6002551" y="1251978"/>
        <a:ext cx="1508236" cy="921154"/>
      </dsp:txXfrm>
    </dsp:sp>
    <dsp:sp modelId="{C0BD6275-53EF-4019-AC49-C2A229EC6090}">
      <dsp:nvSpPr>
        <dsp:cNvPr id="0" name=""/>
        <dsp:cNvSpPr/>
      </dsp:nvSpPr>
      <dsp:spPr>
        <a:xfrm>
          <a:off x="5758297" y="978470"/>
          <a:ext cx="215596" cy="1957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7173"/>
              </a:lnTo>
              <a:lnTo>
                <a:pt x="215596" y="19571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31E71C-423B-4558-88D5-C82C40A3C807}">
      <dsp:nvSpPr>
        <dsp:cNvPr id="0" name=""/>
        <dsp:cNvSpPr/>
      </dsp:nvSpPr>
      <dsp:spPr>
        <a:xfrm>
          <a:off x="5973893" y="2446408"/>
          <a:ext cx="1565552" cy="978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800" b="1" kern="1200" dirty="0" smtClean="0"/>
            <a:t>دافئ صيفاً</a:t>
          </a:r>
          <a:endParaRPr lang="en-US" sz="1800" b="1" kern="1200" dirty="0" smtClean="0"/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Cfb</a:t>
          </a:r>
          <a:endParaRPr lang="en-US" sz="1800" b="1" kern="1200" dirty="0"/>
        </a:p>
      </dsp:txBody>
      <dsp:txXfrm>
        <a:off x="6002551" y="2475066"/>
        <a:ext cx="1508236" cy="921154"/>
      </dsp:txXfrm>
    </dsp:sp>
    <dsp:sp modelId="{05C7F4E9-A20F-488C-974B-595F8812A489}">
      <dsp:nvSpPr>
        <dsp:cNvPr id="0" name=""/>
        <dsp:cNvSpPr/>
      </dsp:nvSpPr>
      <dsp:spPr>
        <a:xfrm>
          <a:off x="5758297" y="978470"/>
          <a:ext cx="185302" cy="31683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68363"/>
              </a:lnTo>
              <a:lnTo>
                <a:pt x="185302" y="31683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7DABED-CE75-4FE3-AA5E-9D689767F447}">
      <dsp:nvSpPr>
        <dsp:cNvPr id="0" name=""/>
        <dsp:cNvSpPr/>
      </dsp:nvSpPr>
      <dsp:spPr>
        <a:xfrm>
          <a:off x="5943600" y="3657598"/>
          <a:ext cx="1565552" cy="978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800" b="1" kern="1200" dirty="0" smtClean="0"/>
            <a:t>مائل للبرودة</a:t>
          </a:r>
          <a:r>
            <a:rPr lang="en-US" sz="1800" b="1" kern="1200" dirty="0" smtClean="0"/>
            <a:t> </a:t>
          </a:r>
          <a:r>
            <a:rPr lang="ar-EG" sz="1800" b="1" kern="1200" dirty="0" smtClean="0"/>
            <a:t>صيفاً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Cfc</a:t>
          </a:r>
          <a:endParaRPr lang="en-US" sz="1800" b="1" kern="1200" dirty="0"/>
        </a:p>
      </dsp:txBody>
      <dsp:txXfrm>
        <a:off x="5972258" y="3686256"/>
        <a:ext cx="1508236" cy="92115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5A62C7-6059-4AE3-95CA-5FA88B33A2D4}">
      <dsp:nvSpPr>
        <dsp:cNvPr id="0" name=""/>
        <dsp:cNvSpPr/>
      </dsp:nvSpPr>
      <dsp:spPr>
        <a:xfrm>
          <a:off x="1136693" y="37"/>
          <a:ext cx="1701775" cy="8508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400" b="1" kern="1200" dirty="0" smtClean="0"/>
            <a:t>بارد ممطر شتاءً </a:t>
          </a:r>
          <a:r>
            <a:rPr lang="en-US" sz="2400" b="1" kern="1200" dirty="0" err="1" smtClean="0"/>
            <a:t>Dt</a:t>
          </a:r>
          <a:endParaRPr lang="en-US" sz="2400" b="1" kern="1200" dirty="0"/>
        </a:p>
      </dsp:txBody>
      <dsp:txXfrm>
        <a:off x="1161615" y="24959"/>
        <a:ext cx="1651931" cy="801043"/>
      </dsp:txXfrm>
    </dsp:sp>
    <dsp:sp modelId="{E90F59C8-8361-4B93-86BE-55B96DA14AB4}">
      <dsp:nvSpPr>
        <dsp:cNvPr id="0" name=""/>
        <dsp:cNvSpPr/>
      </dsp:nvSpPr>
      <dsp:spPr>
        <a:xfrm>
          <a:off x="1306870" y="850924"/>
          <a:ext cx="170177" cy="6381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8165"/>
              </a:lnTo>
              <a:lnTo>
                <a:pt x="170177" y="6381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10A95-16D0-42CE-B1AC-09CF9DB4F64E}">
      <dsp:nvSpPr>
        <dsp:cNvPr id="0" name=""/>
        <dsp:cNvSpPr/>
      </dsp:nvSpPr>
      <dsp:spPr>
        <a:xfrm>
          <a:off x="1477048" y="1063646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600" b="1" kern="1200" dirty="0" smtClean="0"/>
            <a:t>حار صيفاً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Dta</a:t>
          </a:r>
          <a:endParaRPr lang="en-US" sz="1600" b="1" kern="1200" dirty="0"/>
        </a:p>
      </dsp:txBody>
      <dsp:txXfrm>
        <a:off x="1501970" y="1088568"/>
        <a:ext cx="1311576" cy="801043"/>
      </dsp:txXfrm>
    </dsp:sp>
    <dsp:sp modelId="{FCD0C5E0-D39C-47BA-8F2E-87C2F752DE85}">
      <dsp:nvSpPr>
        <dsp:cNvPr id="0" name=""/>
        <dsp:cNvSpPr/>
      </dsp:nvSpPr>
      <dsp:spPr>
        <a:xfrm>
          <a:off x="1306870" y="850924"/>
          <a:ext cx="170177" cy="17017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1775"/>
              </a:lnTo>
              <a:lnTo>
                <a:pt x="170177" y="17017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3C7F29-B9D2-418A-8F69-A3FC27767619}">
      <dsp:nvSpPr>
        <dsp:cNvPr id="0" name=""/>
        <dsp:cNvSpPr/>
      </dsp:nvSpPr>
      <dsp:spPr>
        <a:xfrm>
          <a:off x="1477048" y="2127256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600" b="1" kern="1200" dirty="0" smtClean="0"/>
            <a:t>دافئ صيفاً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Dtb</a:t>
          </a:r>
          <a:endParaRPr lang="en-US" sz="1600" b="1" kern="1200" dirty="0"/>
        </a:p>
      </dsp:txBody>
      <dsp:txXfrm>
        <a:off x="1501970" y="2152178"/>
        <a:ext cx="1311576" cy="801043"/>
      </dsp:txXfrm>
    </dsp:sp>
    <dsp:sp modelId="{B4920D53-6387-4F34-897D-67C39FA66612}">
      <dsp:nvSpPr>
        <dsp:cNvPr id="0" name=""/>
        <dsp:cNvSpPr/>
      </dsp:nvSpPr>
      <dsp:spPr>
        <a:xfrm>
          <a:off x="1306870" y="850924"/>
          <a:ext cx="170177" cy="2765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5384"/>
              </a:lnTo>
              <a:lnTo>
                <a:pt x="170177" y="27653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1AC304-5762-417D-A859-C5AB6974BA9D}">
      <dsp:nvSpPr>
        <dsp:cNvPr id="0" name=""/>
        <dsp:cNvSpPr/>
      </dsp:nvSpPr>
      <dsp:spPr>
        <a:xfrm>
          <a:off x="1477048" y="3190865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600" b="1" kern="1200" dirty="0" smtClean="0"/>
            <a:t>مائل للبرودة صيفاً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Dtc</a:t>
          </a:r>
          <a:endParaRPr lang="en-US" sz="1600" b="1" kern="1200" dirty="0"/>
        </a:p>
      </dsp:txBody>
      <dsp:txXfrm>
        <a:off x="1501970" y="3215787"/>
        <a:ext cx="1311576" cy="801043"/>
      </dsp:txXfrm>
    </dsp:sp>
    <dsp:sp modelId="{B7532889-C433-4EAD-A18E-1A0DE5E29409}">
      <dsp:nvSpPr>
        <dsp:cNvPr id="0" name=""/>
        <dsp:cNvSpPr/>
      </dsp:nvSpPr>
      <dsp:spPr>
        <a:xfrm>
          <a:off x="1306870" y="850924"/>
          <a:ext cx="143834" cy="38186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18647"/>
              </a:lnTo>
              <a:lnTo>
                <a:pt x="143834" y="38186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F4989B-8F6D-44D4-9366-297FFFE2F7B3}">
      <dsp:nvSpPr>
        <dsp:cNvPr id="0" name=""/>
        <dsp:cNvSpPr/>
      </dsp:nvSpPr>
      <dsp:spPr>
        <a:xfrm>
          <a:off x="1450704" y="4244128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600" b="1" kern="1200" dirty="0" smtClean="0"/>
            <a:t>مائل للبرودة</a:t>
          </a:r>
          <a:r>
            <a:rPr lang="en-US" sz="1600" b="1" kern="1200" dirty="0" smtClean="0"/>
            <a:t> </a:t>
          </a:r>
          <a:r>
            <a:rPr lang="ar-EG" sz="1600" b="1" kern="1200" dirty="0" smtClean="0"/>
            <a:t>صيفاً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Dtd</a:t>
          </a:r>
          <a:endParaRPr lang="en-US" sz="1600" b="1" kern="1200" dirty="0"/>
        </a:p>
      </dsp:txBody>
      <dsp:txXfrm>
        <a:off x="1475626" y="4269050"/>
        <a:ext cx="1311576" cy="801043"/>
      </dsp:txXfrm>
    </dsp:sp>
    <dsp:sp modelId="{254797A1-B9F7-4496-830C-350C3C93BF99}">
      <dsp:nvSpPr>
        <dsp:cNvPr id="0" name=""/>
        <dsp:cNvSpPr/>
      </dsp:nvSpPr>
      <dsp:spPr>
        <a:xfrm>
          <a:off x="3246605" y="0"/>
          <a:ext cx="1701775" cy="8508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400" b="1" kern="1200" dirty="0" smtClean="0"/>
            <a:t>بارد جاف شتاءً </a:t>
          </a:r>
          <a:r>
            <a:rPr lang="en-US" sz="2400" b="1" kern="1200" dirty="0" err="1" smtClean="0"/>
            <a:t>Dw</a:t>
          </a:r>
          <a:endParaRPr lang="en-US" sz="2400" b="1" kern="1200" dirty="0"/>
        </a:p>
      </dsp:txBody>
      <dsp:txXfrm>
        <a:off x="3271527" y="24922"/>
        <a:ext cx="1651931" cy="801043"/>
      </dsp:txXfrm>
    </dsp:sp>
    <dsp:sp modelId="{1A95724B-664B-4B28-BF92-FD4DF22FAF11}">
      <dsp:nvSpPr>
        <dsp:cNvPr id="0" name=""/>
        <dsp:cNvSpPr/>
      </dsp:nvSpPr>
      <dsp:spPr>
        <a:xfrm>
          <a:off x="3416782" y="850887"/>
          <a:ext cx="187484" cy="6382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8202"/>
              </a:lnTo>
              <a:lnTo>
                <a:pt x="187484" y="6382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BEB2A9-175C-43D3-AD21-E6CAEF1EF02A}">
      <dsp:nvSpPr>
        <dsp:cNvPr id="0" name=""/>
        <dsp:cNvSpPr/>
      </dsp:nvSpPr>
      <dsp:spPr>
        <a:xfrm>
          <a:off x="3604267" y="1063646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600" b="1" kern="1200" dirty="0" smtClean="0"/>
            <a:t>حار صيفاً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Dwa</a:t>
          </a:r>
          <a:endParaRPr lang="en-US" sz="1600" b="1" kern="1200" dirty="0"/>
        </a:p>
      </dsp:txBody>
      <dsp:txXfrm>
        <a:off x="3629189" y="1088568"/>
        <a:ext cx="1311576" cy="801043"/>
      </dsp:txXfrm>
    </dsp:sp>
    <dsp:sp modelId="{C0BD6275-53EF-4019-AC49-C2A229EC6090}">
      <dsp:nvSpPr>
        <dsp:cNvPr id="0" name=""/>
        <dsp:cNvSpPr/>
      </dsp:nvSpPr>
      <dsp:spPr>
        <a:xfrm>
          <a:off x="3416782" y="850887"/>
          <a:ext cx="187484" cy="17018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1812"/>
              </a:lnTo>
              <a:lnTo>
                <a:pt x="187484" y="17018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31E71C-423B-4558-88D5-C82C40A3C807}">
      <dsp:nvSpPr>
        <dsp:cNvPr id="0" name=""/>
        <dsp:cNvSpPr/>
      </dsp:nvSpPr>
      <dsp:spPr>
        <a:xfrm>
          <a:off x="3604267" y="2127256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600" b="1" kern="1200" dirty="0" smtClean="0"/>
            <a:t>دافئ صيفاً</a:t>
          </a:r>
          <a:endParaRPr lang="en-US" sz="1600" b="1" kern="1200" dirty="0" smtClean="0"/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Dwb</a:t>
          </a:r>
          <a:endParaRPr lang="en-US" sz="1600" b="1" kern="1200" dirty="0"/>
        </a:p>
      </dsp:txBody>
      <dsp:txXfrm>
        <a:off x="3629189" y="2152178"/>
        <a:ext cx="1311576" cy="801043"/>
      </dsp:txXfrm>
    </dsp:sp>
    <dsp:sp modelId="{05C7F4E9-A20F-488C-974B-595F8812A489}">
      <dsp:nvSpPr>
        <dsp:cNvPr id="0" name=""/>
        <dsp:cNvSpPr/>
      </dsp:nvSpPr>
      <dsp:spPr>
        <a:xfrm>
          <a:off x="3416782" y="850887"/>
          <a:ext cx="161141" cy="27550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5075"/>
              </a:lnTo>
              <a:lnTo>
                <a:pt x="161141" y="27550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7DABED-CE75-4FE3-AA5E-9D689767F447}">
      <dsp:nvSpPr>
        <dsp:cNvPr id="0" name=""/>
        <dsp:cNvSpPr/>
      </dsp:nvSpPr>
      <dsp:spPr>
        <a:xfrm>
          <a:off x="3577923" y="3180518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600" b="1" kern="1200" dirty="0" smtClean="0"/>
            <a:t>مائل للبرودة</a:t>
          </a:r>
          <a:r>
            <a:rPr lang="en-US" sz="1600" b="1" kern="1200" dirty="0" smtClean="0"/>
            <a:t> </a:t>
          </a:r>
          <a:r>
            <a:rPr lang="ar-EG" sz="1600" b="1" kern="1200" dirty="0" smtClean="0"/>
            <a:t>صيفاً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Dwc</a:t>
          </a:r>
          <a:endParaRPr lang="en-US" sz="1600" b="1" kern="1200" dirty="0"/>
        </a:p>
      </dsp:txBody>
      <dsp:txXfrm>
        <a:off x="3602845" y="3205440"/>
        <a:ext cx="1311576" cy="801043"/>
      </dsp:txXfrm>
    </dsp:sp>
    <dsp:sp modelId="{23B40DC4-DB26-4379-BFD2-217B98C75765}">
      <dsp:nvSpPr>
        <dsp:cNvPr id="0" name=""/>
        <dsp:cNvSpPr/>
      </dsp:nvSpPr>
      <dsp:spPr>
        <a:xfrm>
          <a:off x="3416782" y="850887"/>
          <a:ext cx="161141" cy="3818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18684"/>
              </a:lnTo>
              <a:lnTo>
                <a:pt x="161141" y="38186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6BA143-5204-4E7B-9B7D-C4BF6988EBFD}">
      <dsp:nvSpPr>
        <dsp:cNvPr id="0" name=""/>
        <dsp:cNvSpPr/>
      </dsp:nvSpPr>
      <dsp:spPr>
        <a:xfrm>
          <a:off x="3577923" y="4244128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 </a:t>
          </a:r>
          <a:r>
            <a:rPr lang="ar-EG" sz="1600" b="1" kern="1200" dirty="0" smtClean="0"/>
            <a:t>بارد صيفاً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Dwd</a:t>
          </a:r>
          <a:endParaRPr lang="en-US" sz="1600" b="1" kern="1200" dirty="0" smtClean="0"/>
        </a:p>
      </dsp:txBody>
      <dsp:txXfrm>
        <a:off x="3602845" y="4269050"/>
        <a:ext cx="1311576" cy="801043"/>
      </dsp:txXfrm>
    </dsp:sp>
    <dsp:sp modelId="{7B281B49-3337-41D6-B758-AEF475C55D79}">
      <dsp:nvSpPr>
        <dsp:cNvPr id="0" name=""/>
        <dsp:cNvSpPr/>
      </dsp:nvSpPr>
      <dsp:spPr>
        <a:xfrm>
          <a:off x="5391131" y="37"/>
          <a:ext cx="1701775" cy="8508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400" b="1" kern="1200" dirty="0" smtClean="0"/>
            <a:t>بارد ممطر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400" b="1" kern="1200" dirty="0" smtClean="0"/>
            <a:t>طوال العام  </a:t>
          </a:r>
          <a:r>
            <a:rPr lang="en-US" sz="2400" b="1" kern="1200" dirty="0" err="1" smtClean="0"/>
            <a:t>Df</a:t>
          </a:r>
          <a:endParaRPr lang="en-US" sz="2400" b="1" kern="1200" dirty="0" smtClean="0"/>
        </a:p>
      </dsp:txBody>
      <dsp:txXfrm>
        <a:off x="5416053" y="24959"/>
        <a:ext cx="1651931" cy="801043"/>
      </dsp:txXfrm>
    </dsp:sp>
    <dsp:sp modelId="{F1E85AF7-5C3F-4AC2-8648-3E05850320D8}">
      <dsp:nvSpPr>
        <dsp:cNvPr id="0" name=""/>
        <dsp:cNvSpPr/>
      </dsp:nvSpPr>
      <dsp:spPr>
        <a:xfrm>
          <a:off x="5561308" y="850924"/>
          <a:ext cx="170177" cy="6381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8165"/>
              </a:lnTo>
              <a:lnTo>
                <a:pt x="170177" y="6381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0214A5-8AF2-41B2-B7F5-F0D43C37E1A0}">
      <dsp:nvSpPr>
        <dsp:cNvPr id="0" name=""/>
        <dsp:cNvSpPr/>
      </dsp:nvSpPr>
      <dsp:spPr>
        <a:xfrm>
          <a:off x="5731486" y="1063646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600" b="1" kern="1200" dirty="0" smtClean="0"/>
            <a:t>حار صيفاً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Dfa</a:t>
          </a:r>
          <a:endParaRPr lang="en-US" sz="1600" b="1" kern="1200" dirty="0"/>
        </a:p>
      </dsp:txBody>
      <dsp:txXfrm>
        <a:off x="5756408" y="1088568"/>
        <a:ext cx="1311576" cy="801043"/>
      </dsp:txXfrm>
    </dsp:sp>
    <dsp:sp modelId="{86878A53-4023-4C5A-AEA3-0D5ABF834099}">
      <dsp:nvSpPr>
        <dsp:cNvPr id="0" name=""/>
        <dsp:cNvSpPr/>
      </dsp:nvSpPr>
      <dsp:spPr>
        <a:xfrm>
          <a:off x="5561308" y="850924"/>
          <a:ext cx="170177" cy="17017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1775"/>
              </a:lnTo>
              <a:lnTo>
                <a:pt x="170177" y="17017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4C588D-12DB-4B9B-A099-B96DEF28443B}">
      <dsp:nvSpPr>
        <dsp:cNvPr id="0" name=""/>
        <dsp:cNvSpPr/>
      </dsp:nvSpPr>
      <dsp:spPr>
        <a:xfrm>
          <a:off x="5731486" y="2127256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600" b="1" kern="1200" dirty="0" smtClean="0"/>
            <a:t>دافئ صيفاً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Dfb</a:t>
          </a:r>
          <a:endParaRPr lang="en-US" sz="1600" b="1" kern="1200" dirty="0"/>
        </a:p>
      </dsp:txBody>
      <dsp:txXfrm>
        <a:off x="5756408" y="2152178"/>
        <a:ext cx="1311576" cy="801043"/>
      </dsp:txXfrm>
    </dsp:sp>
    <dsp:sp modelId="{0B543528-D0C2-483D-939F-AAAEFB958A2B}">
      <dsp:nvSpPr>
        <dsp:cNvPr id="0" name=""/>
        <dsp:cNvSpPr/>
      </dsp:nvSpPr>
      <dsp:spPr>
        <a:xfrm>
          <a:off x="5561308" y="850924"/>
          <a:ext cx="143834" cy="27550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5037"/>
              </a:lnTo>
              <a:lnTo>
                <a:pt x="143834" y="27550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BF2731-5514-40C7-8A8B-E6737BA78155}">
      <dsp:nvSpPr>
        <dsp:cNvPr id="0" name=""/>
        <dsp:cNvSpPr/>
      </dsp:nvSpPr>
      <dsp:spPr>
        <a:xfrm>
          <a:off x="5705142" y="3180518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600" b="1" kern="1200" dirty="0" smtClean="0"/>
            <a:t>مائل للبرودة</a:t>
          </a:r>
          <a:r>
            <a:rPr lang="en-US" sz="1600" b="1" kern="1200" dirty="0" smtClean="0"/>
            <a:t> </a:t>
          </a:r>
          <a:r>
            <a:rPr lang="ar-EG" sz="1600" b="1" kern="1200" dirty="0" smtClean="0"/>
            <a:t>صيفاً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Dfc</a:t>
          </a:r>
          <a:endParaRPr lang="en-US" sz="1600" b="1" kern="1200" dirty="0"/>
        </a:p>
      </dsp:txBody>
      <dsp:txXfrm>
        <a:off x="5730064" y="3205440"/>
        <a:ext cx="1311576" cy="801043"/>
      </dsp:txXfrm>
    </dsp:sp>
    <dsp:sp modelId="{47BD383F-9265-41CC-A3B0-1B5CBEB818E6}">
      <dsp:nvSpPr>
        <dsp:cNvPr id="0" name=""/>
        <dsp:cNvSpPr/>
      </dsp:nvSpPr>
      <dsp:spPr>
        <a:xfrm>
          <a:off x="5561308" y="850924"/>
          <a:ext cx="143834" cy="38186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18647"/>
              </a:lnTo>
              <a:lnTo>
                <a:pt x="143834" y="38186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69C5E8-D82D-404A-8392-73D5779F32BA}">
      <dsp:nvSpPr>
        <dsp:cNvPr id="0" name=""/>
        <dsp:cNvSpPr/>
      </dsp:nvSpPr>
      <dsp:spPr>
        <a:xfrm>
          <a:off x="5705142" y="4244128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600" b="1" kern="1200" dirty="0" smtClean="0"/>
            <a:t>بارد صيفاً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Dfd</a:t>
          </a:r>
          <a:endParaRPr lang="en-US" sz="1600" b="1" kern="1200" dirty="0"/>
        </a:p>
      </dsp:txBody>
      <dsp:txXfrm>
        <a:off x="5730064" y="4269050"/>
        <a:ext cx="1311576" cy="80104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CDFD2E-22E5-4827-93B9-262AC400A710}">
      <dsp:nvSpPr>
        <dsp:cNvPr id="0" name=""/>
        <dsp:cNvSpPr/>
      </dsp:nvSpPr>
      <dsp:spPr>
        <a:xfrm rot="5400000">
          <a:off x="-270368" y="273269"/>
          <a:ext cx="1802457" cy="12617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ET</a:t>
          </a:r>
          <a:endParaRPr lang="en-US" sz="3500" kern="1200" dirty="0"/>
        </a:p>
      </dsp:txBody>
      <dsp:txXfrm rot="-5400000">
        <a:off x="1" y="633760"/>
        <a:ext cx="1261720" cy="540737"/>
      </dsp:txXfrm>
    </dsp:sp>
    <dsp:sp modelId="{92254548-98D2-4201-A2D8-FD636F484A1E}">
      <dsp:nvSpPr>
        <dsp:cNvPr id="0" name=""/>
        <dsp:cNvSpPr/>
      </dsp:nvSpPr>
      <dsp:spPr>
        <a:xfrm rot="5400000">
          <a:off x="4197961" y="-2933340"/>
          <a:ext cx="1171597" cy="70440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EG" sz="2400" b="1" kern="1200" dirty="0" smtClean="0"/>
            <a:t>إقليم مناخ التندرا</a:t>
          </a:r>
          <a:endParaRPr lang="en-US" sz="2400" b="1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Tundra climate region</a:t>
          </a:r>
          <a:endParaRPr lang="en-US" sz="3200" kern="1200" dirty="0"/>
        </a:p>
      </dsp:txBody>
      <dsp:txXfrm rot="-5400000">
        <a:off x="1261721" y="60093"/>
        <a:ext cx="6986886" cy="1057211"/>
      </dsp:txXfrm>
    </dsp:sp>
    <dsp:sp modelId="{B2143C67-F5AE-44FC-8A11-183576FBC79A}">
      <dsp:nvSpPr>
        <dsp:cNvPr id="0" name=""/>
        <dsp:cNvSpPr/>
      </dsp:nvSpPr>
      <dsp:spPr>
        <a:xfrm rot="5400000">
          <a:off x="-270368" y="1883739"/>
          <a:ext cx="1802457" cy="12617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EF</a:t>
          </a:r>
          <a:endParaRPr lang="en-US" sz="3500" kern="1200" dirty="0"/>
        </a:p>
      </dsp:txBody>
      <dsp:txXfrm rot="-5400000">
        <a:off x="1" y="2244230"/>
        <a:ext cx="1261720" cy="540737"/>
      </dsp:txXfrm>
    </dsp:sp>
    <dsp:sp modelId="{F8A728A9-DFB0-4F26-84B2-A3217291B639}">
      <dsp:nvSpPr>
        <dsp:cNvPr id="0" name=""/>
        <dsp:cNvSpPr/>
      </dsp:nvSpPr>
      <dsp:spPr>
        <a:xfrm rot="5400000">
          <a:off x="4197961" y="-1322869"/>
          <a:ext cx="1171597" cy="70440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EG" sz="2400" b="1" kern="1200" dirty="0" smtClean="0"/>
            <a:t>إقليم مناخ الصقيع الدائم</a:t>
          </a:r>
          <a:endParaRPr lang="en-US" sz="2400" b="1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Frost climate region</a:t>
          </a:r>
          <a:endParaRPr lang="en-US" sz="3200" kern="1200" dirty="0"/>
        </a:p>
      </dsp:txBody>
      <dsp:txXfrm rot="-5400000">
        <a:off x="1261721" y="1670564"/>
        <a:ext cx="6986886" cy="1057211"/>
      </dsp:txXfrm>
    </dsp:sp>
    <dsp:sp modelId="{A1E3D1B3-3A27-4BBC-B4F7-DA2A57E0B2BB}">
      <dsp:nvSpPr>
        <dsp:cNvPr id="0" name=""/>
        <dsp:cNvSpPr/>
      </dsp:nvSpPr>
      <dsp:spPr>
        <a:xfrm rot="5400000">
          <a:off x="-270368" y="3494210"/>
          <a:ext cx="1802457" cy="12617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EH</a:t>
          </a:r>
          <a:endParaRPr lang="en-US" sz="3500" kern="1200" dirty="0"/>
        </a:p>
      </dsp:txBody>
      <dsp:txXfrm rot="-5400000">
        <a:off x="1" y="3854701"/>
        <a:ext cx="1261720" cy="540737"/>
      </dsp:txXfrm>
    </dsp:sp>
    <dsp:sp modelId="{3DA279B4-29CC-4306-9560-4CE84949B579}">
      <dsp:nvSpPr>
        <dsp:cNvPr id="0" name=""/>
        <dsp:cNvSpPr/>
      </dsp:nvSpPr>
      <dsp:spPr>
        <a:xfrm rot="5400000">
          <a:off x="4197961" y="287600"/>
          <a:ext cx="1171597" cy="70440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EG" sz="2400" b="1" kern="1200" dirty="0" smtClean="0"/>
            <a:t>إقليم المناخ القطبي (مناخ العروض الدنيا والوسطي)</a:t>
          </a:r>
          <a:endParaRPr lang="en-US" sz="2400" b="1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Arctic climate</a:t>
          </a:r>
          <a:r>
            <a:rPr lang="ar-EG" sz="3200" kern="1200" dirty="0" smtClean="0"/>
            <a:t> </a:t>
          </a:r>
          <a:r>
            <a:rPr lang="en-US" sz="3200" kern="1200" dirty="0" smtClean="0"/>
            <a:t>region</a:t>
          </a:r>
          <a:endParaRPr lang="en-US" sz="3200" kern="1200" dirty="0"/>
        </a:p>
      </dsp:txBody>
      <dsp:txXfrm rot="-5400000">
        <a:off x="1261721" y="3281034"/>
        <a:ext cx="6986886" cy="10572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2569F-BC84-4F69-A829-04E7CEA02EF5}" type="datetimeFigureOut">
              <a:rPr lang="en-US" smtClean="0"/>
              <a:t>12/10/2016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F9E0-5B38-4F18-9AEF-57C25CBF3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5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2569F-BC84-4F69-A829-04E7CEA02EF5}" type="datetimeFigureOut">
              <a:rPr lang="en-US" smtClean="0"/>
              <a:t>12/10/2016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F9E0-5B38-4F18-9AEF-57C25CBF3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272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2569F-BC84-4F69-A829-04E7CEA02EF5}" type="datetimeFigureOut">
              <a:rPr lang="en-US" smtClean="0"/>
              <a:t>12/10/2016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F9E0-5B38-4F18-9AEF-57C25CBF3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56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61A1E-C8FC-418D-8D06-328107B7DBB9}" type="datetimeFigureOut">
              <a:rPr lang="en-US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D9A3B74C-9DF2-4751-91F6-C750424A2F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44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704CA-CF6C-444E-B54B-6D21F9ABDE12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05ED5-D575-4AB3-9555-268FE534DA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528970"/>
      </p:ext>
    </p:extLst>
  </p:cSld>
  <p:clrMapOvr>
    <a:masterClrMapping/>
  </p:clrMapOvr>
  <p:transition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36F6B-1DCE-44BA-88DA-657DD82B3E5C}" type="datetimeFigureOut">
              <a:rPr lang="en-US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4671F424-F208-46E6-997C-02B585FF05B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6192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55CB8-751C-4D46-B054-08AFE330AE57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6FA191-F131-4821-931B-19FCB28BD4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193017"/>
      </p:ext>
    </p:extLst>
  </p:cSld>
  <p:clrMapOvr>
    <a:masterClrMapping/>
  </p:clrMapOvr>
  <p:transition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4BB93-6D7E-4B9D-B554-B3A0AC005376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11DB0-1C20-44B0-A098-1697C7BA59B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005913"/>
      </p:ext>
    </p:extLst>
  </p:cSld>
  <p:clrMapOvr>
    <a:masterClrMapping/>
  </p:clrMapOvr>
  <p:transition>
    <p:wedg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2DE22-16BB-4891-8E0C-A3CF49D28F0B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33AE9-2B7B-4981-93E9-0406968D7D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912931"/>
      </p:ext>
    </p:extLst>
  </p:cSld>
  <p:clrMapOvr>
    <a:masterClrMapping/>
  </p:clrMapOvr>
  <p:transition>
    <p:wedg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21644-FA01-4379-AB68-E1756C579F44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936B9-67FE-4CA7-B58D-D7EA18FFAC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27925"/>
      </p:ext>
    </p:extLst>
  </p:cSld>
  <p:clrMapOvr>
    <a:masterClrMapping/>
  </p:clrMapOvr>
  <p:transition>
    <p:wedg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C28F1-B2D3-4167-9FE4-82E2509AAB33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E373E-1733-4943-8483-0C916CF684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5396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2569F-BC84-4F69-A829-04E7CEA02EF5}" type="datetimeFigureOut">
              <a:rPr lang="en-US" smtClean="0"/>
              <a:t>12/10/2016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F9E0-5B38-4F18-9AEF-57C25CBF3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947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945AD-DD8C-4CB3-97EB-60A2D5D466AA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BEEE259A-48C1-4C65-82A9-6218EFF383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127647"/>
      </p:ext>
    </p:extLst>
  </p:cSld>
  <p:clrMapOvr>
    <a:masterClrMapping/>
  </p:clrMapOvr>
  <p:transition>
    <p:wedg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22586-E60C-4091-9ABE-20A008EBB610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83463-2E6D-431B-AC33-C402ED6EA5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892584"/>
      </p:ext>
    </p:extLst>
  </p:cSld>
  <p:clrMapOvr>
    <a:masterClrMapping/>
  </p:clrMapOvr>
  <p:transition>
    <p:wedg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11AC0-EB90-453C-B934-F302763933E9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ED1FE-3F15-44A6-8018-59773E6D8D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993457"/>
      </p:ext>
    </p:extLst>
  </p:cSld>
  <p:clrMapOvr>
    <a:masterClrMapping/>
  </p:clrMapOvr>
  <p:transition>
    <p:wedg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94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3248090-90E8-4E5B-9CCF-7C105E0477B9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3671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39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AF56410-672B-44E3-B86E-67D4B80B873C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4389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7D3C1A-48D0-45C8-A20E-40AB132397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358143"/>
      </p:ext>
    </p:extLst>
  </p:cSld>
  <p:clrMapOvr>
    <a:masterClrMapping/>
  </p:clrMapOvr>
  <p:transition>
    <p:wedg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61A1E-C8FC-418D-8D06-328107B7DBB9}" type="datetimeFigureOut">
              <a:rPr lang="en-US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D9A3B74C-9DF2-4751-91F6-C750424A2F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462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704CA-CF6C-444E-B54B-6D21F9ABDE12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05ED5-D575-4AB3-9555-268FE534DA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090470"/>
      </p:ext>
    </p:extLst>
  </p:cSld>
  <p:clrMapOvr>
    <a:masterClrMapping/>
  </p:clrMapOvr>
  <p:transition>
    <p:wedg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36F6B-1DCE-44BA-88DA-657DD82B3E5C}" type="datetimeFigureOut">
              <a:rPr lang="en-US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4671F424-F208-46E6-997C-02B585FF05B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225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55CB8-751C-4D46-B054-08AFE330AE57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6FA191-F131-4821-931B-19FCB28BD4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799045"/>
      </p:ext>
    </p:extLst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2569F-BC84-4F69-A829-04E7CEA02EF5}" type="datetimeFigureOut">
              <a:rPr lang="en-US" smtClean="0"/>
              <a:t>12/10/2016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F9E0-5B38-4F18-9AEF-57C25CBF3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1133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4BB93-6D7E-4B9D-B554-B3A0AC005376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11DB0-1C20-44B0-A098-1697C7BA59B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45506"/>
      </p:ext>
    </p:extLst>
  </p:cSld>
  <p:clrMapOvr>
    <a:masterClrMapping/>
  </p:clrMapOvr>
  <p:transition>
    <p:wedg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2DE22-16BB-4891-8E0C-A3CF49D28F0B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33AE9-2B7B-4981-93E9-0406968D7D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217296"/>
      </p:ext>
    </p:extLst>
  </p:cSld>
  <p:clrMapOvr>
    <a:masterClrMapping/>
  </p:clrMapOvr>
  <p:transition>
    <p:wedg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21644-FA01-4379-AB68-E1756C579F44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936B9-67FE-4CA7-B58D-D7EA18FFAC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158927"/>
      </p:ext>
    </p:extLst>
  </p:cSld>
  <p:clrMapOvr>
    <a:masterClrMapping/>
  </p:clrMapOvr>
  <p:transition>
    <p:wedg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C28F1-B2D3-4167-9FE4-82E2509AAB33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E373E-1733-4943-8483-0C916CF684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434105"/>
      </p:ext>
    </p:extLst>
  </p:cSld>
  <p:clrMapOvr>
    <a:masterClrMapping/>
  </p:clrMapOvr>
  <p:transition>
    <p:wedg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945AD-DD8C-4CB3-97EB-60A2D5D466AA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BEEE259A-48C1-4C65-82A9-6218EFF383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907389"/>
      </p:ext>
    </p:extLst>
  </p:cSld>
  <p:clrMapOvr>
    <a:masterClrMapping/>
  </p:clrMapOvr>
  <p:transition>
    <p:wedg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22586-E60C-4091-9ABE-20A008EBB610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83463-2E6D-431B-AC33-C402ED6EA5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62154"/>
      </p:ext>
    </p:extLst>
  </p:cSld>
  <p:clrMapOvr>
    <a:masterClrMapping/>
  </p:clrMapOvr>
  <p:transition>
    <p:wedg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11AC0-EB90-453C-B934-F302763933E9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ED1FE-3F15-44A6-8018-59773E6D8D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866285"/>
      </p:ext>
    </p:extLst>
  </p:cSld>
  <p:clrMapOvr>
    <a:masterClrMapping/>
  </p:clrMapOvr>
  <p:transition>
    <p:wedg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94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3248090-90E8-4E5B-9CCF-7C105E0477B9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7963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39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AF56410-672B-44E3-B86E-67D4B80B873C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7937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15377-D06F-4ACA-8DB2-FD1F1CF51B30}" type="datetimeFigureOut">
              <a:rPr lang="en-US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4B4DD-4F38-4F5E-AD9B-0799573177F0}" type="slidenum">
              <a:rPr lang="en-US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7407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2569F-BC84-4F69-A829-04E7CEA02EF5}" type="datetimeFigureOut">
              <a:rPr lang="en-US" smtClean="0"/>
              <a:t>12/10/2016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F9E0-5B38-4F18-9AEF-57C25CBF3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3262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0991A-E4B4-4740-BBB1-D876F3FCA427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58CD6-9A3E-4392-BE52-C2FD2A7C6DB6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504417"/>
      </p:ext>
    </p:extLst>
  </p:cSld>
  <p:clrMapOvr>
    <a:masterClrMapping/>
  </p:clrMapOvr>
  <p:transition>
    <p:wedg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CA303-2207-4DBC-9528-F147C63C90AF}" type="datetimeFigureOut">
              <a:rPr lang="en-US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D0438-2F04-4F72-8A70-4B3F6B7BB3F8}" type="slidenum">
              <a:rPr lang="en-US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9091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BB537-D8CE-44BF-81F1-E28CB29092FF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57267-0DF3-4D4F-A7A8-C19193A09454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618551"/>
      </p:ext>
    </p:extLst>
  </p:cSld>
  <p:clrMapOvr>
    <a:masterClrMapping/>
  </p:clrMapOvr>
  <p:transition>
    <p:wedg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B6E7A-5129-43A9-A4EF-C7F0542646A0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7062E-BEEE-4A28-987D-9508426238B9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403836"/>
      </p:ext>
    </p:extLst>
  </p:cSld>
  <p:clrMapOvr>
    <a:masterClrMapping/>
  </p:clrMapOvr>
  <p:transition>
    <p:wedg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46750-171C-4AC4-B502-557472CB4EA9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BA40A-EE80-4B39-9907-FD77618AC4A2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889982"/>
      </p:ext>
    </p:extLst>
  </p:cSld>
  <p:clrMapOvr>
    <a:masterClrMapping/>
  </p:clrMapOvr>
  <p:transition>
    <p:wedg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E1CF4-CA34-4563-9BE1-BFA1116E99F3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257BB-D593-4D7F-AF3C-C913E1E019A2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437061"/>
      </p:ext>
    </p:extLst>
  </p:cSld>
  <p:clrMapOvr>
    <a:masterClrMapping/>
  </p:clrMapOvr>
  <p:transition>
    <p:wedg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3BA19-F6B5-4EB0-A3B3-09FC524E2E9B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FC439-6103-4AA5-951A-A28DE5D919B2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766238"/>
      </p:ext>
    </p:extLst>
  </p:cSld>
  <p:clrMapOvr>
    <a:masterClrMapping/>
  </p:clrMapOvr>
  <p:transition>
    <p:wedg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3AE6B-A23B-4ABE-8377-20DA0F00B62E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A8083-DB26-4E38-9689-16A7566D0D19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564141"/>
      </p:ext>
    </p:extLst>
  </p:cSld>
  <p:clrMapOvr>
    <a:masterClrMapping/>
  </p:clrMapOvr>
  <p:transition>
    <p:wedg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3A42D-503E-4899-ACD4-3D85555F4292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30D5C-6B8F-44FB-84B6-AE42273D16D0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475026"/>
      </p:ext>
    </p:extLst>
  </p:cSld>
  <p:clrMapOvr>
    <a:masterClrMapping/>
  </p:clrMapOvr>
  <p:transition>
    <p:wedg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10FEB-4B26-49E9-BCF7-CF1370EDB4A4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7406A-E418-4790-9EA4-7E34F09AD208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291907"/>
      </p:ext>
    </p:extLst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2569F-BC84-4F69-A829-04E7CEA02EF5}" type="datetimeFigureOut">
              <a:rPr lang="en-US" smtClean="0"/>
              <a:t>12/10/2016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F9E0-5B38-4F18-9AEF-57C25CBF3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905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94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B408D-E11B-4448-9E99-312C93A2B10C}" type="slidenum">
              <a:rPr lang="ar-SA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9818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39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56A08-4856-4CA2-874D-F12B9ECD60E6}" type="slidenum">
              <a:rPr lang="ar-SA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615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2569F-BC84-4F69-A829-04E7CEA02EF5}" type="datetimeFigureOut">
              <a:rPr lang="en-US" smtClean="0"/>
              <a:t>12/10/2016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F9E0-5B38-4F18-9AEF-57C25CBF3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6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2569F-BC84-4F69-A829-04E7CEA02EF5}" type="datetimeFigureOut">
              <a:rPr lang="en-US" smtClean="0"/>
              <a:t>12/10/2016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F9E0-5B38-4F18-9AEF-57C25CBF3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861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2569F-BC84-4F69-A829-04E7CEA02EF5}" type="datetimeFigureOut">
              <a:rPr lang="en-US" smtClean="0"/>
              <a:t>12/10/2016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F9E0-5B38-4F18-9AEF-57C25CBF3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88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2569F-BC84-4F69-A829-04E7CEA02EF5}" type="datetimeFigureOut">
              <a:rPr lang="en-US" smtClean="0"/>
              <a:t>12/10/2016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F9E0-5B38-4F18-9AEF-57C25CBF3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672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2569F-BC84-4F69-A829-04E7CEA02EF5}" type="datetimeFigureOut">
              <a:rPr lang="en-US" smtClean="0"/>
              <a:t>12/10/2016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AF9E0-5B38-4F18-9AEF-57C25CBF3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37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6E2592-2E91-4DA0-9270-1C1B26F58131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E60EE0-37B5-4A26-A6D7-3F60DD6F1D40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4474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88" r:id="rId14"/>
  </p:sldLayoutIdLst>
  <p:transition>
    <p:wedg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6E2592-2E91-4DA0-9270-1C1B26F58131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E60EE0-37B5-4A26-A6D7-3F60DD6F1D40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1826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ransition>
    <p:wedg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9A1A1F-CE9C-4C08-830B-FE9116B9158B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12/10/2016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067730-434C-45CE-83B3-719AC27060C6}" type="slidenum">
              <a:rPr lang="en-US">
                <a:solidFill>
                  <a:srgbClr val="04617B">
                    <a:shade val="9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1854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</p:sldLayoutIdLst>
  <p:transition>
    <p:wedg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845571"/>
            <a:ext cx="5562600" cy="2789135"/>
          </a:xfrm>
        </p:spPr>
      </p:pic>
    </p:spTree>
    <p:extLst>
      <p:ext uri="{BB962C8B-B14F-4D97-AF65-F5344CB8AC3E}">
        <p14:creationId xmlns:p14="http://schemas.microsoft.com/office/powerpoint/2010/main" val="375550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66750"/>
          </a:xfrm>
        </p:spPr>
        <p:txBody>
          <a:bodyPr/>
          <a:lstStyle/>
          <a:p>
            <a:pPr algn="ctr" rtl="1"/>
            <a:r>
              <a:rPr lang="ar-EG" sz="3600" b="1" dirty="0" smtClean="0">
                <a:solidFill>
                  <a:srgbClr val="04617B"/>
                </a:solidFill>
              </a:rPr>
              <a:t>أقاليم المناخ </a:t>
            </a:r>
            <a:r>
              <a:rPr lang="ar-EG" sz="3600" b="1" dirty="0">
                <a:solidFill>
                  <a:srgbClr val="04617B"/>
                </a:solidFill>
              </a:rPr>
              <a:t>المعتدل </a:t>
            </a:r>
            <a:r>
              <a:rPr lang="en-US" sz="3600" b="1" dirty="0">
                <a:solidFill>
                  <a:srgbClr val="04617B"/>
                </a:solidFill>
              </a:rPr>
              <a:t>C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3134587"/>
              </p:ext>
            </p:extLst>
          </p:nvPr>
        </p:nvGraphicFramePr>
        <p:xfrm>
          <a:off x="457200" y="1676400"/>
          <a:ext cx="82296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135231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14350"/>
          </a:xfrm>
        </p:spPr>
        <p:txBody>
          <a:bodyPr/>
          <a:lstStyle/>
          <a:p>
            <a:pPr algn="ctr" rtl="1"/>
            <a:r>
              <a:rPr lang="ar-EG" sz="3600" b="1" dirty="0" smtClean="0">
                <a:solidFill>
                  <a:srgbClr val="04617B"/>
                </a:solidFill>
              </a:rPr>
              <a:t>أقاليم المناخ البارد </a:t>
            </a:r>
            <a:r>
              <a:rPr lang="en-US" sz="3600" b="1" dirty="0" smtClean="0">
                <a:solidFill>
                  <a:srgbClr val="04617B"/>
                </a:solidFill>
              </a:rPr>
              <a:t>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1358677"/>
              </p:ext>
            </p:extLst>
          </p:nvPr>
        </p:nvGraphicFramePr>
        <p:xfrm>
          <a:off x="457200" y="1447800"/>
          <a:ext cx="82296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116487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90550"/>
          </a:xfrm>
        </p:spPr>
        <p:txBody>
          <a:bodyPr/>
          <a:lstStyle/>
          <a:p>
            <a:pPr algn="ctr" rtl="1"/>
            <a:r>
              <a:rPr lang="ar-EG" sz="4000" b="1" dirty="0" smtClean="0">
                <a:ea typeface="ＭＳ Ｐゴシック" pitchFamily="34" charset="-128"/>
              </a:rPr>
              <a:t>أقاليم المناخ القطبي </a:t>
            </a:r>
            <a:r>
              <a:rPr lang="en-US" sz="4000" b="1" dirty="0">
                <a:ea typeface="ＭＳ Ｐゴシック" pitchFamily="34" charset="-128"/>
              </a:rPr>
              <a:t>E</a:t>
            </a:r>
            <a:endParaRPr lang="en-US" sz="4000" b="1" dirty="0" smtClean="0">
              <a:ea typeface="ＭＳ Ｐゴシック" pitchFamily="34" charset="-128"/>
            </a:endParaRP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8388012"/>
              </p:ext>
            </p:extLst>
          </p:nvPr>
        </p:nvGraphicFramePr>
        <p:xfrm>
          <a:off x="381000" y="1371600"/>
          <a:ext cx="83058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092410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19150"/>
          </a:xfrm>
        </p:spPr>
        <p:txBody>
          <a:bodyPr/>
          <a:lstStyle/>
          <a:p>
            <a:pPr algn="ctr" rtl="1"/>
            <a:r>
              <a:rPr lang="ar-EG" sz="4400" b="1" dirty="0" smtClean="0">
                <a:ea typeface="ＭＳ Ｐゴシック" pitchFamily="34" charset="-128"/>
              </a:rPr>
              <a:t>تصنيف جونسون</a:t>
            </a:r>
            <a:endParaRPr lang="en-US" sz="4400" b="1" dirty="0" smtClean="0">
              <a:ea typeface="ＭＳ Ｐゴシック" pitchFamily="34" charset="-128"/>
            </a:endParaRP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32313"/>
          </a:xfrm>
        </p:spPr>
        <p:txBody>
          <a:bodyPr/>
          <a:lstStyle/>
          <a:p>
            <a:pPr algn="just" rtl="1"/>
            <a:r>
              <a:rPr lang="ar-EG" sz="3100" b="1" dirty="0" smtClean="0">
                <a:ea typeface="ＭＳ Ｐゴシック" pitchFamily="34" charset="-128"/>
              </a:rPr>
              <a:t>استند جونسون إلى درجة القارية في معرفة نوعية المناخ، واعتمد في حساب درجة القارية على معادلة أدخل فيها المدي السنوي </a:t>
            </a:r>
            <a:r>
              <a:rPr lang="ar-EG" sz="3100" b="1" dirty="0" smtClean="0">
                <a:ea typeface="ＭＳ Ｐゴシック" pitchFamily="34" charset="-128"/>
              </a:rPr>
              <a:t>ما</a:t>
            </a:r>
            <a:r>
              <a:rPr lang="en-US" sz="3100" b="1" dirty="0" smtClean="0">
                <a:ea typeface="ＭＳ Ｐゴシック" pitchFamily="34" charset="-128"/>
              </a:rPr>
              <a:t> </a:t>
            </a:r>
            <a:r>
              <a:rPr lang="ar-EG" sz="3100" b="1" dirty="0" smtClean="0">
                <a:ea typeface="ＭＳ Ｐゴシック" pitchFamily="34" charset="-128"/>
              </a:rPr>
              <a:t>بين </a:t>
            </a:r>
            <a:r>
              <a:rPr lang="ar-EG" sz="3100" b="1" dirty="0" smtClean="0">
                <a:ea typeface="ＭＳ Ｐゴシック" pitchFamily="34" charset="-128"/>
              </a:rPr>
              <a:t>متوسط درجة الحرارة العظمي لأحر الشهور ومتوسط درجة الحرارة </a:t>
            </a:r>
            <a:r>
              <a:rPr lang="ar-EG" sz="3100" b="1" dirty="0" smtClean="0">
                <a:ea typeface="ＭＳ Ｐゴシック" pitchFamily="34" charset="-128"/>
              </a:rPr>
              <a:t>الصغرى </a:t>
            </a:r>
            <a:r>
              <a:rPr lang="ar-EG" sz="3100" b="1" dirty="0" smtClean="0">
                <a:ea typeface="ＭＳ Ｐゴシック" pitchFamily="34" charset="-128"/>
              </a:rPr>
              <a:t>لأبرد الشهور، إلى جانب تركيزه على دائرة عرض المكان، وكانت المعادلة على الوضع الآتي:</a:t>
            </a:r>
          </a:p>
          <a:p>
            <a:pPr marL="0" indent="0" algn="ctr" rtl="1">
              <a:buNone/>
            </a:pPr>
            <a:r>
              <a:rPr lang="ar-EG" sz="2400" b="1" dirty="0" smtClean="0">
                <a:solidFill>
                  <a:srgbClr val="FF0000"/>
                </a:solidFill>
                <a:ea typeface="ＭＳ Ｐゴシック" pitchFamily="34" charset="-128"/>
              </a:rPr>
              <a:t>درجة القارية = </a:t>
            </a:r>
            <a:r>
              <a:rPr lang="en-US" sz="2400" b="1" dirty="0" smtClean="0">
                <a:solidFill>
                  <a:srgbClr val="FF0000"/>
                </a:solidFill>
                <a:ea typeface="ＭＳ Ｐゴシック" pitchFamily="34" charset="-128"/>
              </a:rPr>
              <a:t>)</a:t>
            </a:r>
            <a:r>
              <a:rPr lang="ar-EG" sz="2400" b="1" dirty="0" smtClean="0">
                <a:solidFill>
                  <a:srgbClr val="FF0000"/>
                </a:solidFill>
                <a:ea typeface="ＭＳ Ｐゴシック" pitchFamily="34" charset="-128"/>
              </a:rPr>
              <a:t>1.7</a:t>
            </a:r>
            <a:r>
              <a:rPr lang="ar-EG" sz="2400" b="1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 </a:t>
            </a:r>
            <a:r>
              <a:rPr lang="en-US" sz="2400" b="1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/M</a:t>
            </a:r>
            <a:r>
              <a:rPr lang="ar-EG" sz="2400" b="1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sin</a:t>
            </a:r>
            <a:r>
              <a:rPr lang="ar-EG" sz="2400" b="1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)– </a:t>
            </a:r>
            <a:r>
              <a:rPr lang="ar-EG" sz="2400" b="1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20.4</a:t>
            </a:r>
            <a:endParaRPr lang="en-US" sz="2400" b="1" dirty="0" smtClean="0">
              <a:solidFill>
                <a:srgbClr val="FF0000"/>
              </a:solidFill>
              <a:ea typeface="ＭＳ Ｐゴシック" pitchFamily="34" charset="-128"/>
              <a:sym typeface="Symbol" pitchFamily="18" charset="2"/>
            </a:endParaRPr>
          </a:p>
          <a:p>
            <a:pPr algn="just" rtl="1"/>
            <a:r>
              <a:rPr lang="ar-EG" sz="3000" b="1" dirty="0" smtClean="0">
                <a:ea typeface="ＭＳ Ｐゴシック" pitchFamily="34" charset="-128"/>
                <a:sym typeface="Symbol" pitchFamily="18" charset="2"/>
              </a:rPr>
              <a:t>حيث </a:t>
            </a:r>
            <a:r>
              <a:rPr lang="en-US" sz="3000" b="1" dirty="0" smtClean="0">
                <a:ea typeface="ＭＳ Ｐゴシック" pitchFamily="34" charset="-128"/>
                <a:sym typeface="Symbol" pitchFamily="18" charset="2"/>
              </a:rPr>
              <a:t>M</a:t>
            </a:r>
            <a:r>
              <a:rPr lang="ar-EG" sz="3000" b="1" dirty="0" smtClean="0">
                <a:ea typeface="ＭＳ Ｐゴシック" pitchFamily="34" charset="-128"/>
                <a:sym typeface="Symbol" pitchFamily="18" charset="2"/>
              </a:rPr>
              <a:t> تمثل المدي بين درجة الحرارة العظمي لأحر الشهور ودرجة الحرارة الصغرى لأبرد الشهور.</a:t>
            </a:r>
            <a:endParaRPr lang="en-US" sz="3000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554414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19150"/>
          </a:xfrm>
        </p:spPr>
        <p:txBody>
          <a:bodyPr/>
          <a:lstStyle/>
          <a:p>
            <a:pPr algn="ctr"/>
            <a:r>
              <a:rPr lang="ar-EG" sz="4400" b="1" dirty="0" smtClean="0">
                <a:ea typeface="ＭＳ Ｐゴシック" pitchFamily="34" charset="-128"/>
              </a:rPr>
              <a:t>تصنيف </a:t>
            </a:r>
            <a:r>
              <a:rPr lang="ar-EG" sz="4400" b="1" dirty="0" err="1" smtClean="0">
                <a:ea typeface="ＭＳ Ｐゴシック" pitchFamily="34" charset="-128"/>
              </a:rPr>
              <a:t>أمبيرجيه</a:t>
            </a:r>
            <a:endParaRPr lang="en-US" sz="4400" b="1" dirty="0" smtClean="0">
              <a:ea typeface="ＭＳ Ｐゴシック" pitchFamily="34" charset="-128"/>
            </a:endParaRP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077200" cy="4724400"/>
          </a:xfrm>
        </p:spPr>
        <p:txBody>
          <a:bodyPr/>
          <a:lstStyle/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اعتمد لويس </a:t>
            </a:r>
            <a:r>
              <a:rPr lang="ar-EG" sz="2800" b="1" dirty="0" err="1" smtClean="0">
                <a:ea typeface="ＭＳ Ｐゴシック" pitchFamily="34" charset="-128"/>
              </a:rPr>
              <a:t>أمبيرجيه</a:t>
            </a:r>
            <a:r>
              <a:rPr lang="ar-EG" sz="2800" b="1" dirty="0" smtClean="0">
                <a:ea typeface="ＭＳ Ｐゴシック" pitchFamily="34" charset="-128"/>
              </a:rPr>
              <a:t> </a:t>
            </a:r>
            <a:r>
              <a:rPr lang="en-US" sz="2400" b="1" dirty="0" err="1" smtClean="0">
                <a:ea typeface="ＭＳ Ｐゴシック" pitchFamily="34" charset="-128"/>
              </a:rPr>
              <a:t>Emberger</a:t>
            </a:r>
            <a:r>
              <a:rPr lang="ar-EG" sz="2800" b="1" dirty="0" smtClean="0">
                <a:ea typeface="ＭＳ Ｐゴシック" pitchFamily="34" charset="-128"/>
              </a:rPr>
              <a:t> في تصنيفه على العوامل التي تؤثر تأثيراً مباشراً في بيولوجية الأحياء منها وجود فترة جفاف من عدمه ومدتها وشدتها والتبخر ودرجة الحرارة العظمي وأعلاها حرارة ودرجة الحرارة </a:t>
            </a:r>
            <a:r>
              <a:rPr lang="ar-EG" sz="2800" b="1" dirty="0" smtClean="0">
                <a:ea typeface="ＭＳ Ｐゴシック" pitchFamily="34" charset="-128"/>
              </a:rPr>
              <a:t>الصغرى </a:t>
            </a:r>
            <a:r>
              <a:rPr lang="ar-EG" sz="2800" b="1" dirty="0" smtClean="0">
                <a:ea typeface="ＭＳ Ｐゴシック" pitchFamily="34" charset="-128"/>
              </a:rPr>
              <a:t>وأشدها برودة.</a:t>
            </a:r>
          </a:p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واعتمد لويس على النسبة </a:t>
            </a:r>
            <a:r>
              <a:rPr lang="ar-EG" sz="2800" b="1" dirty="0" smtClean="0">
                <a:ea typeface="ＭＳ Ｐゴシック" pitchFamily="34" charset="-128"/>
              </a:rPr>
              <a:t>ما</a:t>
            </a:r>
            <a:r>
              <a:rPr lang="en-US" sz="2800" b="1" dirty="0" smtClean="0">
                <a:ea typeface="ＭＳ Ｐゴシック" pitchFamily="34" charset="-128"/>
              </a:rPr>
              <a:t> </a:t>
            </a:r>
            <a:r>
              <a:rPr lang="ar-EG" sz="2800" b="1" dirty="0" smtClean="0">
                <a:ea typeface="ＭＳ Ｐゴシック" pitchFamily="34" charset="-128"/>
              </a:rPr>
              <a:t>بين </a:t>
            </a:r>
            <a:r>
              <a:rPr lang="ar-EG" sz="2800" b="1" dirty="0" smtClean="0">
                <a:ea typeface="ＭＳ Ｐゴシック" pitchFamily="34" charset="-128"/>
              </a:rPr>
              <a:t>كمية المطر </a:t>
            </a:r>
            <a:r>
              <a:rPr lang="ar-EG" sz="2800" b="1" dirty="0" smtClean="0">
                <a:ea typeface="ＭＳ Ｐゴシック" pitchFamily="34" charset="-128"/>
              </a:rPr>
              <a:t>السنوي </a:t>
            </a:r>
            <a:r>
              <a:rPr lang="en-US" sz="2400" b="1" dirty="0" smtClean="0">
                <a:ea typeface="ＭＳ Ｐゴシック" pitchFamily="34" charset="-128"/>
              </a:rPr>
              <a:t>(R</a:t>
            </a:r>
            <a:r>
              <a:rPr lang="en-US" sz="2400" b="1" dirty="0" smtClean="0">
                <a:ea typeface="ＭＳ Ｐゴシック" pitchFamily="34" charset="-128"/>
              </a:rPr>
              <a:t>)</a:t>
            </a:r>
            <a:r>
              <a:rPr lang="ar-EG" sz="2400" b="1" dirty="0" smtClean="0">
                <a:ea typeface="ＭＳ Ｐゴシック" pitchFamily="34" charset="-128"/>
              </a:rPr>
              <a:t>، </a:t>
            </a:r>
            <a:r>
              <a:rPr lang="ar-EG" sz="2800" b="1" dirty="0" smtClean="0">
                <a:ea typeface="ＭＳ Ｐゴシック" pitchFamily="34" charset="-128"/>
              </a:rPr>
              <a:t>ومتوسط </a:t>
            </a:r>
            <a:r>
              <a:rPr lang="ar-EG" sz="2800" b="1" dirty="0" smtClean="0">
                <a:ea typeface="ＭＳ Ｐゴシック" pitchFamily="34" charset="-128"/>
              </a:rPr>
              <a:t>درجة حرارة الهواء </a:t>
            </a:r>
            <a:r>
              <a:rPr lang="en-US" sz="2400" b="1" dirty="0" err="1" smtClean="0">
                <a:ea typeface="ＭＳ Ｐゴシック" pitchFamily="34" charset="-128"/>
              </a:rPr>
              <a:t>M+m</a:t>
            </a:r>
            <a:r>
              <a:rPr lang="ar-EG" sz="2800" b="1" dirty="0" smtClean="0">
                <a:ea typeface="ＭＳ Ｐゴシック" pitchFamily="34" charset="-128"/>
              </a:rPr>
              <a:t>/2، </a:t>
            </a:r>
            <a:r>
              <a:rPr lang="ar-EG" sz="2800" b="1" dirty="0" smtClean="0">
                <a:ea typeface="ＭＳ Ｐゴシック" pitchFamily="34" charset="-128"/>
              </a:rPr>
              <a:t>والمدي الحراري </a:t>
            </a:r>
            <a:r>
              <a:rPr lang="en-US" sz="2400" b="1" dirty="0" smtClean="0">
                <a:ea typeface="ＭＳ Ｐゴシック" pitchFamily="34" charset="-128"/>
              </a:rPr>
              <a:t>(</a:t>
            </a:r>
            <a:r>
              <a:rPr lang="en-US" sz="2400" b="1" dirty="0" smtClean="0">
                <a:ea typeface="ＭＳ Ｐゴシック" pitchFamily="34" charset="-128"/>
              </a:rPr>
              <a:t>M-m</a:t>
            </a:r>
            <a:r>
              <a:rPr lang="en-US" sz="2400" b="1" dirty="0" smtClean="0">
                <a:ea typeface="ＭＳ Ｐゴシック" pitchFamily="34" charset="-128"/>
              </a:rPr>
              <a:t>)</a:t>
            </a:r>
            <a:r>
              <a:rPr lang="ar-EG" sz="2800" b="1" dirty="0" smtClean="0">
                <a:ea typeface="ＭＳ Ｐゴシック" pitchFamily="34" charset="-128"/>
              </a:rPr>
              <a:t> </a:t>
            </a:r>
            <a:r>
              <a:rPr lang="ar-EG" sz="2800" b="1" dirty="0" smtClean="0">
                <a:ea typeface="ＭＳ Ｐゴシック" pitchFamily="34" charset="-128"/>
              </a:rPr>
              <a:t>لتحديد المعامل الحراري المطري لدول حوض البحر المتوسط وتعبر عنه المعادلة الآتية: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  <a:ea typeface="ＭＳ Ｐゴシック" pitchFamily="34" charset="-128"/>
              </a:rPr>
              <a:t>Q = R </a:t>
            </a:r>
            <a:r>
              <a:rPr lang="en-US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 1000/ [(</a:t>
            </a:r>
            <a:r>
              <a:rPr lang="en-US" dirty="0" err="1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M+m</a:t>
            </a:r>
            <a:r>
              <a:rPr lang="en-US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/2) M-m]</a:t>
            </a:r>
            <a:r>
              <a:rPr lang="ar-EG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</a:p>
          <a:p>
            <a:pPr algn="r" rtl="1"/>
            <a:endParaRPr lang="ar-EG" dirty="0" smtClean="0">
              <a:ea typeface="ＭＳ Ｐゴシック" pitchFamily="34" charset="-128"/>
            </a:endParaRPr>
          </a:p>
          <a:p>
            <a:pPr algn="r" rtl="1"/>
            <a:endParaRPr lang="en-US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838950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19150"/>
          </a:xfrm>
        </p:spPr>
        <p:txBody>
          <a:bodyPr/>
          <a:lstStyle/>
          <a:p>
            <a:pPr algn="ctr"/>
            <a:r>
              <a:rPr lang="ar-EG" sz="4400" b="1" dirty="0" smtClean="0">
                <a:ea typeface="ＭＳ Ｐゴシック" pitchFamily="34" charset="-128"/>
              </a:rPr>
              <a:t>تصنيف </a:t>
            </a:r>
            <a:r>
              <a:rPr lang="ar-EG" sz="4400" b="1" dirty="0" err="1" smtClean="0">
                <a:ea typeface="ＭＳ Ｐゴシック" pitchFamily="34" charset="-128"/>
              </a:rPr>
              <a:t>جاكوبيه</a:t>
            </a:r>
            <a:endParaRPr lang="en-US" sz="4400" b="1" dirty="0" smtClean="0">
              <a:ea typeface="ＭＳ Ｐゴシック" pitchFamily="34" charset="-128"/>
            </a:endParaRP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458200" cy="4379913"/>
          </a:xfrm>
        </p:spPr>
        <p:txBody>
          <a:bodyPr/>
          <a:lstStyle/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أدخل </a:t>
            </a:r>
            <a:r>
              <a:rPr lang="ar-EG" sz="2800" b="1" dirty="0" err="1" smtClean="0">
                <a:ea typeface="ＭＳ Ｐゴシック" pitchFamily="34" charset="-128"/>
              </a:rPr>
              <a:t>جاكوبيه</a:t>
            </a:r>
            <a:r>
              <a:rPr lang="ar-EG" sz="2800" b="1" dirty="0" smtClean="0">
                <a:ea typeface="ＭＳ Ｐゴシック" pitchFamily="34" charset="-128"/>
              </a:rPr>
              <a:t> تعديلاً في تصنيفه للأقاليم المناخية معتمداً على المدي الحراري لتحديد نوعية المناخ استناداً إلى معامل الجفاف السنوي والفصلي والشهري تبعاً للمعادلة الآتية</a:t>
            </a:r>
            <a:r>
              <a:rPr lang="ar-EG" sz="2800" b="1" dirty="0" smtClean="0">
                <a:ea typeface="ＭＳ Ｐゴシック" pitchFamily="34" charset="-128"/>
              </a:rPr>
              <a:t>:</a:t>
            </a:r>
          </a:p>
          <a:p>
            <a:pPr marL="0" indent="0" algn="just" rtl="1">
              <a:buNone/>
            </a:pPr>
            <a:endParaRPr lang="ar-EG" sz="2800" b="1" dirty="0" smtClean="0">
              <a:ea typeface="ＭＳ Ｐゴシック" pitchFamily="34" charset="-128"/>
            </a:endParaRPr>
          </a:p>
          <a:p>
            <a:pPr marL="0" indent="0" algn="ctr" rtl="1">
              <a:buNone/>
            </a:pPr>
            <a:r>
              <a:rPr lang="ar-EG" sz="2400" b="1" dirty="0" smtClean="0">
                <a:solidFill>
                  <a:srgbClr val="FF0000"/>
                </a:solidFill>
                <a:ea typeface="ＭＳ Ｐゴシック" pitchFamily="34" charset="-128"/>
              </a:rPr>
              <a:t>معامل الجفاف= (كمية </a:t>
            </a:r>
            <a:r>
              <a:rPr lang="ar-EG" sz="2400" b="1" dirty="0" smtClean="0">
                <a:solidFill>
                  <a:srgbClr val="FF0000"/>
                </a:solidFill>
                <a:ea typeface="ＭＳ Ｐゴシック" pitchFamily="34" charset="-128"/>
              </a:rPr>
              <a:t>المطر </a:t>
            </a:r>
            <a:r>
              <a:rPr lang="ar-EG" sz="2400" b="1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100)/(</a:t>
            </a:r>
            <a:r>
              <a:rPr lang="ar-EG" sz="2400" b="1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متوسط الحرارة </a:t>
            </a:r>
            <a:r>
              <a:rPr lang="ar-EG" sz="2400" b="1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العظمي  </a:t>
            </a:r>
            <a:r>
              <a:rPr lang="ar-EG" sz="2400" b="1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المدي الحراري</a:t>
            </a:r>
            <a:r>
              <a:rPr lang="ar-EG" sz="2400" b="1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)</a:t>
            </a:r>
          </a:p>
          <a:p>
            <a:pPr marL="0" indent="0" algn="just" rtl="1">
              <a:buNone/>
            </a:pPr>
            <a:endParaRPr lang="ar-EG" sz="2800" b="1" dirty="0" smtClean="0">
              <a:ea typeface="ＭＳ Ｐゴシック" pitchFamily="34" charset="-128"/>
              <a:sym typeface="Symbol" pitchFamily="18" charset="2"/>
            </a:endParaRPr>
          </a:p>
          <a:p>
            <a:pPr algn="just" rtl="1"/>
            <a:r>
              <a:rPr lang="ar-EG" sz="2800" b="1" dirty="0" smtClean="0">
                <a:ea typeface="ＭＳ Ｐゴシック" pitchFamily="34" charset="-128"/>
                <a:sym typeface="Symbol" pitchFamily="18" charset="2"/>
              </a:rPr>
              <a:t>ولعلاقة </a:t>
            </a:r>
            <a:r>
              <a:rPr lang="ar-EG" sz="2800" b="1" dirty="0" err="1" smtClean="0">
                <a:ea typeface="ＭＳ Ｐゴシック" pitchFamily="34" charset="-128"/>
                <a:sym typeface="Symbol" pitchFamily="18" charset="2"/>
              </a:rPr>
              <a:t>جاكوبيه</a:t>
            </a:r>
            <a:r>
              <a:rPr lang="ar-EG" sz="2800" b="1" dirty="0" smtClean="0">
                <a:ea typeface="ＭＳ Ｐゴシック" pitchFamily="34" charset="-128"/>
                <a:sym typeface="Symbol" pitchFamily="18" charset="2"/>
              </a:rPr>
              <a:t> أهمية حيوية لا لكونها تحدد الشهور الجافة والرطبة، بل لأنها تفرض حدوداً حيوية لمدي نمو النبات، فكلما زادت قيمة معامل الرطوبة انخفضت فترة توقف النبات عن </a:t>
            </a:r>
            <a:r>
              <a:rPr lang="ar-EG" sz="2800" b="1" dirty="0" smtClean="0">
                <a:ea typeface="ＭＳ Ｐゴシック" pitchFamily="34" charset="-128"/>
                <a:sym typeface="Symbol" pitchFamily="18" charset="2"/>
              </a:rPr>
              <a:t>النمو.</a:t>
            </a:r>
            <a:endParaRPr lang="en-US" sz="2800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8863679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85800"/>
          </a:xfrm>
        </p:spPr>
        <p:txBody>
          <a:bodyPr/>
          <a:lstStyle/>
          <a:p>
            <a:pPr algn="ctr"/>
            <a:r>
              <a:rPr lang="ar-EG" sz="4000" b="1" dirty="0" smtClean="0">
                <a:ea typeface="ＭＳ Ｐゴシック" pitchFamily="34" charset="-128"/>
              </a:rPr>
              <a:t>تصنيف سطح الأرض لأقاليم </a:t>
            </a:r>
            <a:r>
              <a:rPr lang="ar-EG" sz="4000" b="1" dirty="0">
                <a:ea typeface="ＭＳ Ｐゴシック" pitchFamily="34" charset="-128"/>
              </a:rPr>
              <a:t>المناخية </a:t>
            </a:r>
            <a:endParaRPr lang="en-US" sz="4000" b="1" dirty="0" smtClean="0">
              <a:ea typeface="ＭＳ Ｐゴシック" pitchFamily="34" charset="-128"/>
            </a:endParaRP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458200" cy="4800600"/>
          </a:xfrm>
        </p:spPr>
        <p:txBody>
          <a:bodyPr/>
          <a:lstStyle/>
          <a:p>
            <a:pPr algn="just" rtl="1"/>
            <a:r>
              <a:rPr lang="ar-EG" sz="2400" b="1" dirty="0">
                <a:solidFill>
                  <a:srgbClr val="0070C0"/>
                </a:solidFill>
                <a:ea typeface="ＭＳ Ｐゴシック" pitchFamily="34" charset="-128"/>
              </a:rPr>
              <a:t>الإقليم </a:t>
            </a:r>
            <a:r>
              <a:rPr lang="ar-EG" sz="2400" b="1" dirty="0" smtClean="0">
                <a:solidFill>
                  <a:srgbClr val="0070C0"/>
                </a:solidFill>
                <a:ea typeface="ＭＳ Ｐゴシック" pitchFamily="34" charset="-128"/>
              </a:rPr>
              <a:t>الاستوائي: </a:t>
            </a:r>
            <a:r>
              <a:rPr lang="ar-EG" sz="2400" b="1" dirty="0" smtClean="0">
                <a:ea typeface="ＭＳ Ｐゴシック" pitchFamily="34" charset="-128"/>
              </a:rPr>
              <a:t>يتصف بالحرارة الشديدة والأمطار الغزيرة </a:t>
            </a:r>
            <a:r>
              <a:rPr lang="ar-EG" sz="2400" b="1" dirty="0">
                <a:ea typeface="ＭＳ Ｐゴシック" pitchFamily="34" charset="-128"/>
              </a:rPr>
              <a:t>طوال العام، </a:t>
            </a:r>
            <a:r>
              <a:rPr lang="ar-EG" sz="2400" b="1" dirty="0" smtClean="0">
                <a:ea typeface="ＭＳ Ｐゴシック" pitchFamily="34" charset="-128"/>
              </a:rPr>
              <a:t>ينحصر </a:t>
            </a:r>
            <a:r>
              <a:rPr lang="ar-EG" sz="2400" b="1" dirty="0">
                <a:ea typeface="ＭＳ Ｐゴシック" pitchFamily="34" charset="-128"/>
              </a:rPr>
              <a:t>بين </a:t>
            </a:r>
            <a:r>
              <a:rPr lang="ar-EG" sz="2400" b="1" dirty="0" smtClean="0">
                <a:ea typeface="ＭＳ Ｐゴシック" pitchFamily="34" charset="-128"/>
              </a:rPr>
              <a:t>دائرتي </a:t>
            </a:r>
            <a:r>
              <a:rPr lang="ar-EG" sz="2400" b="1" dirty="0">
                <a:ea typeface="ＭＳ Ｐゴシック" pitchFamily="34" charset="-128"/>
              </a:rPr>
              <a:t>عرض 10 </a:t>
            </a:r>
            <a:r>
              <a:rPr lang="ar-EG" sz="2400" b="1" dirty="0" smtClean="0">
                <a:ea typeface="ＭＳ Ｐゴシック" pitchFamily="34" charset="-128"/>
              </a:rPr>
              <a:t>شمالاً وجنوباً، </a:t>
            </a:r>
            <a:r>
              <a:rPr lang="ar-EG" sz="2400" b="1" dirty="0">
                <a:ea typeface="ＭＳ Ｐゴシック" pitchFamily="34" charset="-128"/>
              </a:rPr>
              <a:t>وتنمو فيه </a:t>
            </a:r>
            <a:r>
              <a:rPr lang="ar-EG" sz="2400" b="1" dirty="0" smtClean="0">
                <a:ea typeface="ＭＳ Ｐゴシック" pitchFamily="34" charset="-128"/>
              </a:rPr>
              <a:t>الأشجار </a:t>
            </a:r>
            <a:r>
              <a:rPr lang="ar-EG" sz="2400" b="1" dirty="0">
                <a:ea typeface="ＭＳ Ｐゴシック" pitchFamily="34" charset="-128"/>
              </a:rPr>
              <a:t>الاستوائية، </a:t>
            </a:r>
            <a:r>
              <a:rPr lang="ar-EG" sz="2400" b="1" dirty="0" smtClean="0">
                <a:ea typeface="ＭＳ Ｐゴシック" pitchFamily="34" charset="-128"/>
              </a:rPr>
              <a:t>ويحتوي علي أنواع من الحيوانات </a:t>
            </a:r>
            <a:r>
              <a:rPr lang="ar-EG" sz="2400" b="1" dirty="0">
                <a:ea typeface="ＭＳ Ｐゴシック" pitchFamily="34" charset="-128"/>
              </a:rPr>
              <a:t>المتسلقة والزواحف </a:t>
            </a:r>
            <a:r>
              <a:rPr lang="ar-EG" sz="2400" b="1" dirty="0" smtClean="0">
                <a:ea typeface="ＭＳ Ｐゴシック" pitchFamily="34" charset="-128"/>
              </a:rPr>
              <a:t>والحشرات </a:t>
            </a:r>
            <a:r>
              <a:rPr lang="ar-EG" sz="2400" b="1" dirty="0">
                <a:ea typeface="ＭＳ Ｐゴシック" pitchFamily="34" charset="-128"/>
              </a:rPr>
              <a:t>خاصة </a:t>
            </a:r>
            <a:r>
              <a:rPr lang="ar-EG" sz="2400" b="1" dirty="0" smtClean="0">
                <a:ea typeface="ＭＳ Ｐゴシック" pitchFamily="34" charset="-128"/>
              </a:rPr>
              <a:t>البعوض.</a:t>
            </a:r>
          </a:p>
          <a:p>
            <a:pPr lvl="0" algn="just" rtl="1"/>
            <a:r>
              <a:rPr lang="ar-EG" sz="2400" b="1" dirty="0">
                <a:solidFill>
                  <a:srgbClr val="0070C0"/>
                </a:solidFill>
                <a:ea typeface="ＭＳ Ｐゴシック" pitchFamily="34" charset="-128"/>
              </a:rPr>
              <a:t>الإقليم الموسمي: </a:t>
            </a:r>
            <a:r>
              <a:rPr lang="ar-EG" sz="2400" b="1" dirty="0">
                <a:solidFill>
                  <a:prstClr val="black"/>
                </a:solidFill>
                <a:ea typeface="ＭＳ Ｐゴシック" pitchFamily="34" charset="-128"/>
              </a:rPr>
              <a:t>في نطاق الرياح الموسمية الممطرة بغزارة وينقسم إلى: الموسمي البارد : ويتصف بأنه معتدل صيفاً وبارد شتاءً ذو أمطار قليلة، وتنمو به الغابات </a:t>
            </a:r>
            <a:r>
              <a:rPr lang="ar-EG" sz="2400" b="1" dirty="0" err="1">
                <a:solidFill>
                  <a:prstClr val="black"/>
                </a:solidFill>
                <a:ea typeface="ＭＳ Ｐゴシック" pitchFamily="34" charset="-128"/>
              </a:rPr>
              <a:t>النفضية</a:t>
            </a:r>
            <a:r>
              <a:rPr lang="ar-EG" sz="2400" b="1" dirty="0">
                <a:solidFill>
                  <a:prstClr val="black"/>
                </a:solidFill>
                <a:ea typeface="ＭＳ Ｐゴシック" pitchFamily="34" charset="-128"/>
              </a:rPr>
              <a:t> ومن اشجارها البلوط والفلين. أما الموسمي الدافئ : فيتصف بأنه حار ممطر صيفاً ومعتدل قليل المطر شتاءً، وتنمو به أشجار كالساج الخيزران(البامبو) والكافور، ويوجد الكثير من أنواع الحيوانات والطيور الملونة</a:t>
            </a:r>
            <a:r>
              <a:rPr lang="ar-EG" sz="2400" b="1" dirty="0" smtClean="0">
                <a:solidFill>
                  <a:prstClr val="black"/>
                </a:solidFill>
                <a:ea typeface="ＭＳ Ｐゴシック" pitchFamily="34" charset="-128"/>
              </a:rPr>
              <a:t>.</a:t>
            </a:r>
            <a:endParaRPr lang="ar-EG" sz="2400" b="1" dirty="0" smtClean="0">
              <a:ea typeface="ＭＳ Ｐゴシック" pitchFamily="34" charset="-128"/>
            </a:endParaRPr>
          </a:p>
          <a:p>
            <a:pPr algn="just" rtl="1"/>
            <a:r>
              <a:rPr lang="ar-EG" sz="2400" b="1" dirty="0">
                <a:solidFill>
                  <a:srgbClr val="0070C0"/>
                </a:solidFill>
                <a:ea typeface="ＭＳ Ｐゴシック" pitchFamily="34" charset="-128"/>
              </a:rPr>
              <a:t>الإقليم المداري: </a:t>
            </a:r>
            <a:r>
              <a:rPr lang="ar-EG" sz="2400" b="1" dirty="0">
                <a:ea typeface="ＭＳ Ｐゴシック" pitchFamily="34" charset="-128"/>
              </a:rPr>
              <a:t>يقع بين مداري السرطان </a:t>
            </a:r>
            <a:r>
              <a:rPr lang="ar-EG" sz="2400" b="1" dirty="0" smtClean="0">
                <a:ea typeface="ＭＳ Ｐゴシック" pitchFamily="34" charset="-128"/>
              </a:rPr>
              <a:t>والجدي، </a:t>
            </a:r>
            <a:r>
              <a:rPr lang="ar-EG" sz="2400" b="1" dirty="0">
                <a:ea typeface="ＭＳ Ｐゴシック" pitchFamily="34" charset="-128"/>
              </a:rPr>
              <a:t>أمطاره صيفية، وتزدهر فيه حشائش السافانا متدرجة الطول حسب كمية </a:t>
            </a:r>
            <a:r>
              <a:rPr lang="ar-EG" sz="2400" b="1" dirty="0" smtClean="0">
                <a:ea typeface="ＭＳ Ｐゴシック" pitchFamily="34" charset="-128"/>
              </a:rPr>
              <a:t>المطر، ويحتوي علي </a:t>
            </a:r>
            <a:r>
              <a:rPr lang="ar-EG" sz="2400" b="1" dirty="0">
                <a:ea typeface="ＭＳ Ｐゴシック" pitchFamily="34" charset="-128"/>
              </a:rPr>
              <a:t>كثير من أنواع الحيوانات</a:t>
            </a:r>
            <a:r>
              <a:rPr lang="ar-EG" sz="2400" b="1" dirty="0" smtClean="0">
                <a:ea typeface="ＭＳ Ｐゴシック" pitchFamily="34" charset="-128"/>
              </a:rPr>
              <a:t>.</a:t>
            </a:r>
          </a:p>
          <a:p>
            <a:pPr algn="just" rtl="1"/>
            <a:endParaRPr lang="en-US" sz="2400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909217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85800"/>
          </a:xfrm>
        </p:spPr>
        <p:txBody>
          <a:bodyPr/>
          <a:lstStyle/>
          <a:p>
            <a:pPr algn="ctr"/>
            <a:r>
              <a:rPr lang="ar-EG" sz="4000" b="1" dirty="0" smtClean="0">
                <a:ea typeface="ＭＳ Ｐゴシック" pitchFamily="34" charset="-128"/>
              </a:rPr>
              <a:t>تصنيف سطح الأرض لأقاليم </a:t>
            </a:r>
            <a:r>
              <a:rPr lang="ar-EG" sz="4000" b="1" dirty="0">
                <a:ea typeface="ＭＳ Ｐゴシック" pitchFamily="34" charset="-128"/>
              </a:rPr>
              <a:t>المناخية </a:t>
            </a:r>
            <a:endParaRPr lang="en-US" sz="4000" b="1" dirty="0" smtClean="0">
              <a:ea typeface="ＭＳ Ｐゴシック" pitchFamily="34" charset="-128"/>
            </a:endParaRP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458200" cy="5029200"/>
          </a:xfrm>
        </p:spPr>
        <p:txBody>
          <a:bodyPr/>
          <a:lstStyle/>
          <a:p>
            <a:pPr algn="just" rtl="1"/>
            <a:r>
              <a:rPr lang="ar-EG" sz="2400" b="1" dirty="0">
                <a:solidFill>
                  <a:srgbClr val="0070C0"/>
                </a:solidFill>
                <a:ea typeface="ＭＳ Ｐゴシック" pitchFamily="34" charset="-128"/>
              </a:rPr>
              <a:t>الإقليم الصحراوي: </a:t>
            </a:r>
            <a:r>
              <a:rPr lang="ar-EG" sz="2400" b="1" dirty="0" smtClean="0">
                <a:ea typeface="ＭＳ Ｐゴシック" pitchFamily="34" charset="-128"/>
              </a:rPr>
              <a:t>ينحصر بين </a:t>
            </a:r>
            <a:r>
              <a:rPr lang="ar-EG" sz="2400" b="1" dirty="0">
                <a:ea typeface="ＭＳ Ｐゴシック" pitchFamily="34" charset="-128"/>
              </a:rPr>
              <a:t>دائرتي عرض 18 </a:t>
            </a:r>
            <a:r>
              <a:rPr lang="ar-EG" sz="2400" b="1" dirty="0" smtClean="0">
                <a:ea typeface="ＭＳ Ｐゴシック" pitchFamily="34" charset="-128"/>
              </a:rPr>
              <a:t>- </a:t>
            </a:r>
            <a:r>
              <a:rPr lang="ar-EG" sz="2400" b="1" dirty="0">
                <a:ea typeface="ＭＳ Ｐゴシック" pitchFamily="34" charset="-128"/>
              </a:rPr>
              <a:t>30 </a:t>
            </a:r>
            <a:r>
              <a:rPr lang="ar-EG" sz="2400" b="1" dirty="0" smtClean="0">
                <a:ea typeface="ＭＳ Ｐゴシック" pitchFamily="34" charset="-128"/>
              </a:rPr>
              <a:t>شمالاً وجنوباً في المناطق التي تهب عليها </a:t>
            </a:r>
            <a:r>
              <a:rPr lang="ar-EG" sz="2400" b="1" dirty="0">
                <a:ea typeface="ＭＳ Ｐゴシック" pitchFamily="34" charset="-128"/>
              </a:rPr>
              <a:t>رياح تجارية جافة </a:t>
            </a:r>
            <a:r>
              <a:rPr lang="ar-EG" sz="2400" b="1" dirty="0" smtClean="0">
                <a:ea typeface="ＭＳ Ｐゴシック" pitchFamily="34" charset="-128"/>
              </a:rPr>
              <a:t>،ويتصف بشدة </a:t>
            </a:r>
            <a:r>
              <a:rPr lang="ar-EG" sz="2400" b="1" dirty="0">
                <a:ea typeface="ＭＳ Ｐゴシック" pitchFamily="34" charset="-128"/>
              </a:rPr>
              <a:t>الحرارة صيفاً </a:t>
            </a:r>
            <a:r>
              <a:rPr lang="ar-EG" sz="2400" b="1" dirty="0" smtClean="0">
                <a:ea typeface="ＭＳ Ｐゴシック" pitchFamily="34" charset="-128"/>
              </a:rPr>
              <a:t>وشدة البرودة </a:t>
            </a:r>
            <a:r>
              <a:rPr lang="ar-EG" sz="2400" b="1" dirty="0">
                <a:ea typeface="ＭＳ Ｐゴシック" pitchFamily="34" charset="-128"/>
              </a:rPr>
              <a:t>شتاء، </a:t>
            </a:r>
            <a:r>
              <a:rPr lang="ar-EG" sz="2400" b="1" dirty="0" smtClean="0">
                <a:ea typeface="ＭＳ Ｐゴシック" pitchFamily="34" charset="-128"/>
              </a:rPr>
              <a:t>وتنمو </a:t>
            </a:r>
            <a:r>
              <a:rPr lang="ar-EG" sz="2400" b="1" dirty="0">
                <a:ea typeface="ＭＳ Ｐゴシック" pitchFamily="34" charset="-128"/>
              </a:rPr>
              <a:t>به النباتات الصحراوية كالنخيل والتين </a:t>
            </a:r>
            <a:r>
              <a:rPr lang="ar-EG" sz="2400" b="1" dirty="0" smtClean="0">
                <a:ea typeface="ＭＳ Ｐゴシック" pitchFamily="34" charset="-128"/>
              </a:rPr>
              <a:t>الشوكي، ويحتوي علي </a:t>
            </a:r>
            <a:r>
              <a:rPr lang="ar-EG" sz="2400" b="1" dirty="0">
                <a:ea typeface="ＭＳ Ｐゴシック" pitchFamily="34" charset="-128"/>
              </a:rPr>
              <a:t>بعض الحيوانات كالجمل والغزال </a:t>
            </a:r>
            <a:r>
              <a:rPr lang="ar-EG" sz="2400" b="1" dirty="0" smtClean="0">
                <a:ea typeface="ＭＳ Ｐゴシック" pitchFamily="34" charset="-128"/>
              </a:rPr>
              <a:t>والحشرات كالعقارب.</a:t>
            </a:r>
          </a:p>
          <a:p>
            <a:pPr algn="just" rtl="1"/>
            <a:r>
              <a:rPr lang="ar-EG" sz="2400" b="1" dirty="0">
                <a:solidFill>
                  <a:srgbClr val="0070C0"/>
                </a:solidFill>
                <a:ea typeface="ＭＳ Ｐゴシック" pitchFamily="34" charset="-128"/>
                <a:sym typeface="Symbol" pitchFamily="18" charset="2"/>
              </a:rPr>
              <a:t>الإقليم المعتدل: </a:t>
            </a:r>
            <a:r>
              <a:rPr lang="ar-EG" sz="2400" b="1" dirty="0">
                <a:solidFill>
                  <a:prstClr val="black"/>
                </a:solidFill>
                <a:ea typeface="ＭＳ Ｐゴシック" pitchFamily="34" charset="-128"/>
                <a:sym typeface="Symbol" pitchFamily="18" charset="2"/>
              </a:rPr>
              <a:t>ويقسم إلى نوعين هما: المعتدل الدافئ (البحر المتوسط): ينحصر بين دائرتي 30 - 45 شمالاً وجنوباً وهو حار جاف صيفاً معتدل ممطر شتاءً، تنمو به أشجار الأرز والحمضيات والزيتون، ويحتوي علي بعض أنواع الحيوانات والطيور كالنورس. أما الآخر المناخ المعتدل البارد: ينحصر بين دائرتي  45 - 60 شمالاً وجنوباً، وتنمو فيه الغابات الصنوبرية كالصنوبر والأرز والشربين، ويتوفر بعض أنواع الحيوانات أهمها الثعلب القطبي.</a:t>
            </a:r>
            <a:endParaRPr lang="ar-EG" sz="2400" b="1" dirty="0" smtClean="0">
              <a:ea typeface="ＭＳ Ｐゴシック" pitchFamily="34" charset="-128"/>
            </a:endParaRPr>
          </a:p>
          <a:p>
            <a:pPr algn="just" rtl="1"/>
            <a:r>
              <a:rPr lang="ar-EG" sz="2400" b="1" dirty="0" smtClean="0">
                <a:solidFill>
                  <a:srgbClr val="0070C0"/>
                </a:solidFill>
                <a:ea typeface="ＭＳ Ｐゴシック" pitchFamily="34" charset="-128"/>
                <a:sym typeface="Symbol" pitchFamily="18" charset="2"/>
              </a:rPr>
              <a:t>الإقليم </a:t>
            </a:r>
            <a:r>
              <a:rPr lang="ar-EG" sz="2400" b="1" dirty="0">
                <a:solidFill>
                  <a:srgbClr val="0070C0"/>
                </a:solidFill>
                <a:ea typeface="ＭＳ Ｐゴシック" pitchFamily="34" charset="-128"/>
                <a:sym typeface="Symbol" pitchFamily="18" charset="2"/>
              </a:rPr>
              <a:t>القطبي: </a:t>
            </a:r>
            <a:r>
              <a:rPr lang="ar-EG" sz="2400" b="1" dirty="0" smtClean="0">
                <a:solidFill>
                  <a:srgbClr val="0070C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ar-EG" sz="2400" b="1" dirty="0" smtClean="0">
                <a:ea typeface="ＭＳ Ｐゴシック" pitchFamily="34" charset="-128"/>
                <a:sym typeface="Symbol" pitchFamily="18" charset="2"/>
              </a:rPr>
              <a:t>في القطبين الشمالي </a:t>
            </a:r>
            <a:r>
              <a:rPr lang="ar-EG" sz="2400" b="1" dirty="0">
                <a:ea typeface="ＭＳ Ｐゴシック" pitchFamily="34" charset="-128"/>
                <a:sym typeface="Symbol" pitchFamily="18" charset="2"/>
              </a:rPr>
              <a:t>والجنوبي </a:t>
            </a:r>
            <a:r>
              <a:rPr lang="ar-EG" sz="2400" b="1" dirty="0" smtClean="0">
                <a:ea typeface="ＭＳ Ｐゴシック" pitchFamily="34" charset="-128"/>
                <a:sym typeface="Symbol" pitchFamily="18" charset="2"/>
              </a:rPr>
              <a:t>ولا تنمو به الكثير </a:t>
            </a:r>
            <a:r>
              <a:rPr lang="ar-EG" sz="2400" b="1" dirty="0">
                <a:ea typeface="ＭＳ Ｐゴシック" pitchFamily="34" charset="-128"/>
                <a:sym typeface="Symbol" pitchFamily="18" charset="2"/>
              </a:rPr>
              <a:t>من النباتات ولكن قد تزدهر </a:t>
            </a:r>
            <a:r>
              <a:rPr lang="ar-EG" sz="2400" b="1" dirty="0" smtClean="0">
                <a:ea typeface="ＭＳ Ｐゴシック" pitchFamily="34" charset="-128"/>
                <a:sym typeface="Symbol" pitchFamily="18" charset="2"/>
              </a:rPr>
              <a:t>بعض الحشائش </a:t>
            </a:r>
            <a:r>
              <a:rPr lang="ar-EG" sz="2400" b="1" dirty="0">
                <a:ea typeface="ＭＳ Ｐゴシック" pitchFamily="34" charset="-128"/>
                <a:sym typeface="Symbol" pitchFamily="18" charset="2"/>
              </a:rPr>
              <a:t>أو تنمو </a:t>
            </a:r>
            <a:r>
              <a:rPr lang="ar-EG" sz="2400" b="1" dirty="0" smtClean="0">
                <a:ea typeface="ＭＳ Ｐゴシック" pitchFamily="34" charset="-128"/>
                <a:sym typeface="Symbol" pitchFamily="18" charset="2"/>
              </a:rPr>
              <a:t>بعض الطحالب عقب ذوبان الجليد، ويحتوي علي </a:t>
            </a:r>
            <a:r>
              <a:rPr lang="ar-EG" sz="2400" b="1" dirty="0">
                <a:ea typeface="ＭＳ Ｐゴシック" pitchFamily="34" charset="-128"/>
                <a:sym typeface="Symbol" pitchFamily="18" charset="2"/>
              </a:rPr>
              <a:t>بعض أنواع الحيوانات التي تتحمل </a:t>
            </a:r>
            <a:r>
              <a:rPr lang="ar-EG" sz="2400" b="1" dirty="0" smtClean="0">
                <a:ea typeface="ＭＳ Ｐゴシック" pitchFamily="34" charset="-128"/>
                <a:sym typeface="Symbol" pitchFamily="18" charset="2"/>
              </a:rPr>
              <a:t>البرودة كالدب </a:t>
            </a:r>
            <a:r>
              <a:rPr lang="ar-EG" sz="2400" b="1" dirty="0">
                <a:ea typeface="ＭＳ Ｐゴシック" pitchFamily="34" charset="-128"/>
                <a:sym typeface="Symbol" pitchFamily="18" charset="2"/>
              </a:rPr>
              <a:t>القطبي والرنة</a:t>
            </a:r>
            <a:r>
              <a:rPr lang="ar-EG" sz="2400" b="1" dirty="0" smtClean="0">
                <a:ea typeface="ＭＳ Ｐゴシック" pitchFamily="34" charset="-128"/>
                <a:sym typeface="Symbol" pitchFamily="18" charset="2"/>
              </a:rPr>
              <a:t>.</a:t>
            </a:r>
            <a:endParaRPr lang="en-US" sz="2400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94508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14350"/>
          </a:xfrm>
        </p:spPr>
        <p:txBody>
          <a:bodyPr/>
          <a:lstStyle/>
          <a:p>
            <a:pPr algn="ctr" rtl="1"/>
            <a:r>
              <a:rPr lang="ar-EG" sz="3200" b="1" dirty="0"/>
              <a:t>الأقاليم المناخية في المملكة العربية السعودية</a:t>
            </a:r>
            <a:endParaRPr lang="en-US" sz="32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295400"/>
            <a:ext cx="5120640" cy="5374468"/>
          </a:xfrm>
        </p:spPr>
      </p:pic>
    </p:spTree>
    <p:extLst>
      <p:ext uri="{BB962C8B-B14F-4D97-AF65-F5344CB8AC3E}">
        <p14:creationId xmlns:p14="http://schemas.microsoft.com/office/powerpoint/2010/main" val="417620677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itle 1"/>
          <p:cNvSpPr>
            <a:spLocks noGrp="1"/>
          </p:cNvSpPr>
          <p:nvPr>
            <p:ph type="title"/>
          </p:nvPr>
        </p:nvSpPr>
        <p:spPr>
          <a:xfrm>
            <a:off x="381000" y="1676400"/>
            <a:ext cx="8458200" cy="2514600"/>
          </a:xfrm>
        </p:spPr>
        <p:txBody>
          <a:bodyPr/>
          <a:lstStyle/>
          <a:p>
            <a:pPr algn="ctr" rtl="1"/>
            <a:r>
              <a:rPr lang="ar-EG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اكتب بحثاً عن أحد الأقاليم المناخية</a:t>
            </a:r>
            <a:br>
              <a:rPr lang="ar-EG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ar-EG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في المملكة العربية السعودية</a:t>
            </a:r>
            <a:endParaRPr lang="en-US" sz="48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82847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full-20earth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762000"/>
            <a:ext cx="57150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WordArt 3"/>
          <p:cNvSpPr>
            <a:spLocks noChangeArrowheads="1" noChangeShapeType="1" noTextEdit="1"/>
          </p:cNvSpPr>
          <p:nvPr/>
        </p:nvSpPr>
        <p:spPr bwMode="auto">
          <a:xfrm>
            <a:off x="2133600" y="2057400"/>
            <a:ext cx="4724400" cy="2514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66"/>
              </a:avLst>
            </a:prstTxWarp>
          </a:bodyPr>
          <a:lstStyle/>
          <a:p>
            <a:pPr algn="ctr" rtl="1"/>
            <a:r>
              <a:rPr lang="ar-EG" sz="3600" kern="10" dirty="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+mn-cs"/>
                <a:ea typeface="+mn-cs"/>
              </a:rPr>
              <a:t>التصنيفات المناخية</a:t>
            </a:r>
            <a:endParaRPr lang="en-US" sz="3600" kern="10" dirty="0">
              <a:ln w="1587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+mn-cs"/>
              <a:ea typeface="+mn-cs"/>
            </a:endParaRPr>
          </a:p>
        </p:txBody>
      </p:sp>
      <p:sp>
        <p:nvSpPr>
          <p:cNvPr id="28676" name="WordArt 4"/>
          <p:cNvSpPr>
            <a:spLocks noChangeArrowheads="1" noChangeShapeType="1" noTextEdit="1"/>
          </p:cNvSpPr>
          <p:nvPr/>
        </p:nvSpPr>
        <p:spPr bwMode="auto">
          <a:xfrm>
            <a:off x="1905000" y="6019800"/>
            <a:ext cx="5486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 pitchFamily="34" charset="0"/>
              </a:rPr>
              <a:t>What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 is it?</a:t>
            </a:r>
          </a:p>
        </p:txBody>
      </p:sp>
    </p:spTree>
    <p:extLst>
      <p:ext uri="{BB962C8B-B14F-4D97-AF65-F5344CB8AC3E}">
        <p14:creationId xmlns:p14="http://schemas.microsoft.com/office/powerpoint/2010/main" val="131086684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890391"/>
            <a:ext cx="441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n w="31550" cmpd="sng">
                  <a:gradFill>
                    <a:gsLst>
                      <a:gs pos="25000">
                        <a:srgbClr val="0F6FC6">
                          <a:shade val="25000"/>
                          <a:satMod val="190000"/>
                        </a:srgbClr>
                      </a:gs>
                      <a:gs pos="80000">
                        <a:srgbClr val="0F6FC6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To Be Continued</a:t>
            </a:r>
          </a:p>
        </p:txBody>
      </p:sp>
    </p:spTree>
    <p:extLst>
      <p:ext uri="{BB962C8B-B14F-4D97-AF65-F5344CB8AC3E}">
        <p14:creationId xmlns:p14="http://schemas.microsoft.com/office/powerpoint/2010/main" val="412558804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" descr="atmosphere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44035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244475"/>
            <a:ext cx="7848600" cy="898525"/>
          </a:xfrm>
        </p:spPr>
        <p:txBody>
          <a:bodyPr/>
          <a:lstStyle/>
          <a:p>
            <a:pPr algn="ctr" rtl="1" eaLnBrk="1" hangingPunct="1"/>
            <a:r>
              <a:rPr lang="ar-EG" sz="4800" b="1" dirty="0" smtClean="0">
                <a:solidFill>
                  <a:schemeClr val="bg1"/>
                </a:solidFill>
                <a:ea typeface="ＭＳ Ｐゴシック" pitchFamily="34" charset="-128"/>
              </a:rPr>
              <a:t>التصنيفات المناخية</a:t>
            </a:r>
            <a:endParaRPr lang="en-US" sz="4800" b="1" dirty="0" smtClean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228600" y="1447800"/>
            <a:ext cx="8610600" cy="5029200"/>
          </a:xfrm>
        </p:spPr>
        <p:txBody>
          <a:bodyPr/>
          <a:lstStyle/>
          <a:p>
            <a:pPr algn="just" rtl="1" eaLnBrk="1" hangingPunct="1">
              <a:lnSpc>
                <a:spcPct val="90000"/>
              </a:lnSpc>
            </a:pPr>
            <a:r>
              <a:rPr lang="ar-EG" sz="3000" b="1" dirty="0" smtClean="0">
                <a:solidFill>
                  <a:schemeClr val="bg1"/>
                </a:solidFill>
                <a:ea typeface="ＭＳ Ｐゴシック" pitchFamily="34" charset="-128"/>
              </a:rPr>
              <a:t>يهدف التصنيف المناخي إلى تقسيم سطح الأرض لأقاليم تتشابه في صفاتها المناخية وتشترك في العوامل المسببة لتلك الصفات عن طريق الطرق الوصفية والتحليلية</a:t>
            </a:r>
          </a:p>
          <a:p>
            <a:pPr algn="just" rtl="1" eaLnBrk="1" hangingPunct="1">
              <a:lnSpc>
                <a:spcPct val="90000"/>
              </a:lnSpc>
            </a:pPr>
            <a:r>
              <a:rPr lang="ar-EG" sz="3000" b="1" dirty="0" smtClean="0">
                <a:ea typeface="ＭＳ Ｐゴシック" pitchFamily="34" charset="-128"/>
              </a:rPr>
              <a:t>ولتنوع طرق دراسة المناخ نشأت عدة تصنيفات بعضها يعتمد على عناصر المناخ والآخر على درجة القارية والبعض الآخر على العلاقة القائمة بين المناخ من جهة والغطاء النباتي من جهة أخري.</a:t>
            </a:r>
          </a:p>
          <a:p>
            <a:pPr algn="just" rtl="1" eaLnBrk="1" hangingPunct="1">
              <a:lnSpc>
                <a:spcPct val="90000"/>
              </a:lnSpc>
            </a:pPr>
            <a:r>
              <a:rPr lang="ar-EG" sz="3000" b="1" dirty="0" smtClean="0">
                <a:ea typeface="ＭＳ Ｐゴシック" pitchFamily="34" charset="-128"/>
              </a:rPr>
              <a:t>وتعد التصنيفات المناخية من أهم أدوات الجغرافي التي يستخدمها لفهم كثير من الحقائق المناخية، ويقسم سطح الأرض إلى أقاليم تتصف كل منها بصفات معينة تبعاً لعدة تصنيفات مناخية عالمية نذكر </a:t>
            </a:r>
            <a:r>
              <a:rPr lang="ar-EG" sz="3000" b="1" dirty="0" smtClean="0">
                <a:ea typeface="ＭＳ Ｐゴシック" pitchFamily="34" charset="-128"/>
              </a:rPr>
              <a:t>بعضها فيما يلي:</a:t>
            </a:r>
            <a:endParaRPr lang="ar-EG" sz="3000" b="1" dirty="0" smtClean="0">
              <a:ea typeface="ＭＳ Ｐゴシック" pitchFamily="34" charset="-128"/>
            </a:endParaRPr>
          </a:p>
          <a:p>
            <a:pPr algn="r" rtl="1" eaLnBrk="1" hangingPunct="1">
              <a:lnSpc>
                <a:spcPct val="90000"/>
              </a:lnSpc>
            </a:pPr>
            <a:endParaRPr lang="en-US" sz="2800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ＭＳ Ｐゴシック" pitchFamily="34" charset="-128"/>
            </a:endParaRPr>
          </a:p>
          <a:p>
            <a:pPr algn="r" rtl="1" eaLnBrk="1" hangingPunct="1">
              <a:lnSpc>
                <a:spcPct val="90000"/>
              </a:lnSpc>
            </a:pPr>
            <a:endParaRPr lang="en-US" sz="200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09940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71550"/>
          </a:xfrm>
        </p:spPr>
        <p:txBody>
          <a:bodyPr/>
          <a:lstStyle/>
          <a:p>
            <a:pPr algn="ctr"/>
            <a:r>
              <a:rPr lang="ar-EG" sz="4400" b="1" dirty="0" smtClean="0"/>
              <a:t>التصنيفات المناخية</a:t>
            </a:r>
            <a:endParaRPr lang="en-US" sz="4400" b="1" dirty="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044904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90550"/>
          </a:xfrm>
        </p:spPr>
        <p:txBody>
          <a:bodyPr/>
          <a:lstStyle/>
          <a:p>
            <a:pPr algn="ctr"/>
            <a:r>
              <a:rPr lang="ar-EG" sz="4000" b="1" dirty="0">
                <a:ea typeface="ＭＳ Ｐゴシック" pitchFamily="34" charset="-128"/>
              </a:rPr>
              <a:t>تصنيف </a:t>
            </a:r>
            <a:r>
              <a:rPr lang="ar-EG" sz="4000" b="1" dirty="0" smtClean="0">
                <a:ea typeface="ＭＳ Ｐゴシック" pitchFamily="34" charset="-128"/>
              </a:rPr>
              <a:t>كوبن</a:t>
            </a:r>
            <a:endParaRPr lang="en-US" sz="4000" b="1" dirty="0" smtClean="0">
              <a:ea typeface="ＭＳ Ｐゴシック" pitchFamily="34" charset="-128"/>
            </a:endParaRP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05800" cy="5029200"/>
          </a:xfrm>
        </p:spPr>
        <p:txBody>
          <a:bodyPr/>
          <a:lstStyle/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من </a:t>
            </a:r>
            <a:r>
              <a:rPr lang="ar-EG" sz="2800" b="1" dirty="0">
                <a:ea typeface="ＭＳ Ｐゴシック" pitchFamily="34" charset="-128"/>
              </a:rPr>
              <a:t>أكثر التصنيفات استخداما </a:t>
            </a:r>
            <a:r>
              <a:rPr lang="ar-EG" sz="2800" b="1" dirty="0" smtClean="0">
                <a:ea typeface="ＭＳ Ｐゴシック" pitchFamily="34" charset="-128"/>
              </a:rPr>
              <a:t>للمناخ، ونشر التصنيف لأول </a:t>
            </a:r>
            <a:r>
              <a:rPr lang="ar-EG" sz="2800" b="1" dirty="0">
                <a:ea typeface="ＭＳ Ｐゴシック" pitchFamily="34" charset="-128"/>
              </a:rPr>
              <a:t>مرة من قبل عالم المناخ </a:t>
            </a:r>
            <a:r>
              <a:rPr lang="ar-EG" sz="2800" b="1" dirty="0" smtClean="0">
                <a:ea typeface="ＭＳ Ｐゴシック" pitchFamily="34" charset="-128"/>
              </a:rPr>
              <a:t>الروسي- الألماني </a:t>
            </a:r>
            <a:r>
              <a:rPr lang="ar-EG" sz="2800" b="1" dirty="0">
                <a:ea typeface="ＭＳ Ｐゴシック" pitchFamily="34" charset="-128"/>
              </a:rPr>
              <a:t>فلاديمير كوبن عام </a:t>
            </a:r>
            <a:r>
              <a:rPr lang="ar-EG" sz="2800" b="1" dirty="0" smtClean="0">
                <a:ea typeface="ＭＳ Ｐゴシック" pitchFamily="34" charset="-128"/>
              </a:rPr>
              <a:t>1884، وقام </a:t>
            </a:r>
            <a:r>
              <a:rPr lang="ar-EG" sz="2800" b="1" dirty="0">
                <a:ea typeface="ＭＳ Ｐゴシック" pitchFamily="34" charset="-128"/>
              </a:rPr>
              <a:t>بعدة تعديلات </a:t>
            </a:r>
            <a:r>
              <a:rPr lang="ar-EG" sz="2800" b="1" dirty="0" smtClean="0">
                <a:ea typeface="ＭＳ Ｐゴシック" pitchFamily="34" charset="-128"/>
              </a:rPr>
              <a:t>عليه </a:t>
            </a:r>
            <a:r>
              <a:rPr lang="ar-EG" sz="2800" b="1" dirty="0">
                <a:ea typeface="ＭＳ Ｐゴシック" pitchFamily="34" charset="-128"/>
              </a:rPr>
              <a:t>في </a:t>
            </a:r>
            <a:r>
              <a:rPr lang="ar-EG" sz="2800" b="1" dirty="0" smtClean="0">
                <a:ea typeface="ＭＳ Ｐゴシック" pitchFamily="34" charset="-128"/>
              </a:rPr>
              <a:t>عامي </a:t>
            </a:r>
            <a:r>
              <a:rPr lang="ar-EG" sz="2800" b="1" dirty="0">
                <a:ea typeface="ＭＳ Ｐゴシック" pitchFamily="34" charset="-128"/>
              </a:rPr>
              <a:t>1918 </a:t>
            </a:r>
            <a:r>
              <a:rPr lang="ar-EG" sz="2800" b="1" dirty="0" smtClean="0">
                <a:ea typeface="ＭＳ Ｐゴシック" pitchFamily="34" charset="-128"/>
              </a:rPr>
              <a:t>و1936.</a:t>
            </a:r>
            <a:endParaRPr lang="ar-EG" sz="2800" b="1" dirty="0" smtClean="0">
              <a:ea typeface="ＭＳ Ｐゴシック" pitchFamily="34" charset="-128"/>
            </a:endParaRPr>
          </a:p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يقوم </a:t>
            </a:r>
            <a:r>
              <a:rPr lang="ar-EG" sz="2800" b="1" dirty="0">
                <a:ea typeface="ＭＳ Ｐゴシック" pitchFamily="34" charset="-128"/>
              </a:rPr>
              <a:t>التصنيف على أن النباتات المحلية هي أكثر تعبير عن </a:t>
            </a:r>
            <a:r>
              <a:rPr lang="ar-EG" sz="2800" b="1" dirty="0" smtClean="0">
                <a:ea typeface="ＭＳ Ｐゴシック" pitchFamily="34" charset="-128"/>
              </a:rPr>
              <a:t>المناخ، وعليه وضعت </a:t>
            </a:r>
            <a:r>
              <a:rPr lang="ar-EG" sz="2800" b="1" dirty="0">
                <a:ea typeface="ＭＳ Ｐゴシック" pitchFamily="34" charset="-128"/>
              </a:rPr>
              <a:t>حدود المناطق المناخية بناء على توزيع الغطاء </a:t>
            </a:r>
            <a:r>
              <a:rPr lang="ar-EG" sz="2800" b="1" dirty="0" smtClean="0">
                <a:ea typeface="ＭＳ Ｐゴシック" pitchFamily="34" charset="-128"/>
              </a:rPr>
              <a:t>النباتي.</a:t>
            </a:r>
          </a:p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 </a:t>
            </a:r>
            <a:r>
              <a:rPr lang="ar-EG" sz="2800" b="1" dirty="0">
                <a:ea typeface="ＭＳ Ｐゴシック" pitchFamily="34" charset="-128"/>
              </a:rPr>
              <a:t>يجمع </a:t>
            </a:r>
            <a:r>
              <a:rPr lang="ar-EG" sz="2800" b="1" dirty="0" smtClean="0">
                <a:ea typeface="ＭＳ Ｐゴシック" pitchFamily="34" charset="-128"/>
              </a:rPr>
              <a:t>التصنيف بين معدلات </a:t>
            </a:r>
            <a:r>
              <a:rPr lang="ar-EG" sz="2800" b="1" dirty="0">
                <a:ea typeface="ＭＳ Ｐゴシック" pitchFamily="34" charset="-128"/>
              </a:rPr>
              <a:t>درجات الحرارة السنوية والشهرية </a:t>
            </a:r>
            <a:r>
              <a:rPr lang="ar-EG" sz="2800" b="1" dirty="0" smtClean="0">
                <a:ea typeface="ＭＳ Ｐゴシック" pitchFamily="34" charset="-128"/>
              </a:rPr>
              <a:t>ومتوسط هطول </a:t>
            </a:r>
            <a:r>
              <a:rPr lang="ar-EG" sz="2800" b="1" dirty="0">
                <a:ea typeface="ＭＳ Ｐゴシック" pitchFamily="34" charset="-128"/>
              </a:rPr>
              <a:t>الأمطار، </a:t>
            </a:r>
            <a:r>
              <a:rPr lang="ar-EG" sz="2800" b="1" dirty="0" smtClean="0">
                <a:ea typeface="ＭＳ Ｐゴシック" pitchFamily="34" charset="-128"/>
              </a:rPr>
              <a:t>وموسمية هطول </a:t>
            </a:r>
            <a:r>
              <a:rPr lang="ar-EG" sz="2800" b="1" dirty="0">
                <a:ea typeface="ＭＳ Ｐゴシック" pitchFamily="34" charset="-128"/>
              </a:rPr>
              <a:t>الأمطار</a:t>
            </a:r>
            <a:r>
              <a:rPr lang="ar-EG" sz="2800" b="1" dirty="0" smtClean="0">
                <a:ea typeface="ＭＳ Ｐゴシック" pitchFamily="34" charset="-128"/>
              </a:rPr>
              <a:t>.</a:t>
            </a:r>
          </a:p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قام </a:t>
            </a:r>
            <a:r>
              <a:rPr lang="ar-EG" sz="2800" b="1" dirty="0">
                <a:ea typeface="ＭＳ Ｐゴシック" pitchFamily="34" charset="-128"/>
              </a:rPr>
              <a:t>كوبن بتصنيف المناخ إلى خمس مجموعات </a:t>
            </a:r>
            <a:r>
              <a:rPr lang="ar-EG" sz="2800" b="1" dirty="0" smtClean="0">
                <a:ea typeface="ＭＳ Ｐゴシック" pitchFamily="34" charset="-128"/>
              </a:rPr>
              <a:t>رئيسة، لكل </a:t>
            </a:r>
            <a:r>
              <a:rPr lang="ar-EG" sz="2800" b="1" dirty="0">
                <a:ea typeface="ＭＳ Ｐゴシック" pitchFamily="34" charset="-128"/>
              </a:rPr>
              <a:t>مجموعة أنواع </a:t>
            </a:r>
            <a:r>
              <a:rPr lang="ar-EG" sz="2800" b="1" dirty="0" smtClean="0">
                <a:ea typeface="ＭＳ Ｐゴシック" pitchFamily="34" charset="-128"/>
              </a:rPr>
              <a:t>فرعية، ويرمز </a:t>
            </a:r>
            <a:r>
              <a:rPr lang="ar-EG" sz="2800" b="1" dirty="0">
                <a:ea typeface="ＭＳ Ｐゴシック" pitchFamily="34" charset="-128"/>
              </a:rPr>
              <a:t>لكل منها </a:t>
            </a:r>
            <a:r>
              <a:rPr lang="ar-EG" sz="2800" b="1" dirty="0" smtClean="0">
                <a:ea typeface="ＭＳ Ｐゴシック" pitchFamily="34" charset="-128"/>
              </a:rPr>
              <a:t>بحروف، على سبيل المثال المجموعة الرئيسة رموزها </a:t>
            </a:r>
            <a:r>
              <a:rPr lang="en-US" sz="2800" b="1" dirty="0" smtClean="0">
                <a:ea typeface="ＭＳ Ｐゴシック" pitchFamily="34" charset="-128"/>
              </a:rPr>
              <a:t>A</a:t>
            </a:r>
            <a:r>
              <a:rPr lang="ar-EG" sz="2800" b="1" dirty="0" smtClean="0">
                <a:ea typeface="ＭＳ Ｐゴシック" pitchFamily="34" charset="-128"/>
              </a:rPr>
              <a:t> </a:t>
            </a:r>
            <a:r>
              <a:rPr lang="en-US" sz="2800" b="1" dirty="0" smtClean="0">
                <a:ea typeface="ＭＳ Ｐゴシック" pitchFamily="34" charset="-128"/>
              </a:rPr>
              <a:t>-</a:t>
            </a:r>
            <a:r>
              <a:rPr lang="ar-EG" sz="2800" b="1" dirty="0" smtClean="0">
                <a:ea typeface="ＭＳ Ｐゴシック" pitchFamily="34" charset="-128"/>
              </a:rPr>
              <a:t> </a:t>
            </a:r>
            <a:r>
              <a:rPr lang="en-US" sz="2800" b="1" dirty="0" smtClean="0">
                <a:ea typeface="ＭＳ Ｐゴシック" pitchFamily="34" charset="-128"/>
              </a:rPr>
              <a:t>B</a:t>
            </a:r>
            <a:r>
              <a:rPr lang="ar-EG" sz="2800" b="1" dirty="0" smtClean="0">
                <a:ea typeface="ＭＳ Ｐゴシック" pitchFamily="34" charset="-128"/>
              </a:rPr>
              <a:t> </a:t>
            </a:r>
            <a:r>
              <a:rPr lang="en-US" sz="2800" b="1" dirty="0" smtClean="0">
                <a:ea typeface="ＭＳ Ｐゴシック" pitchFamily="34" charset="-128"/>
              </a:rPr>
              <a:t>-</a:t>
            </a:r>
            <a:r>
              <a:rPr lang="ar-EG" sz="2800" b="1" dirty="0" smtClean="0">
                <a:ea typeface="ＭＳ Ｐゴシック" pitchFamily="34" charset="-128"/>
              </a:rPr>
              <a:t> </a:t>
            </a:r>
            <a:r>
              <a:rPr lang="en-US" sz="2800" b="1" dirty="0" smtClean="0">
                <a:ea typeface="ＭＳ Ｐゴシック" pitchFamily="34" charset="-128"/>
              </a:rPr>
              <a:t>C</a:t>
            </a:r>
            <a:r>
              <a:rPr lang="ar-EG" sz="2800" b="1" dirty="0" smtClean="0">
                <a:ea typeface="ＭＳ Ｐゴシック" pitchFamily="34" charset="-128"/>
              </a:rPr>
              <a:t> </a:t>
            </a:r>
            <a:r>
              <a:rPr lang="en-US" sz="2800" b="1" dirty="0" smtClean="0">
                <a:ea typeface="ＭＳ Ｐゴシック" pitchFamily="34" charset="-128"/>
              </a:rPr>
              <a:t>-</a:t>
            </a:r>
            <a:r>
              <a:rPr lang="ar-EG" sz="2800" b="1" dirty="0" smtClean="0">
                <a:ea typeface="ＭＳ Ｐゴシック" pitchFamily="34" charset="-128"/>
              </a:rPr>
              <a:t> </a:t>
            </a:r>
            <a:r>
              <a:rPr lang="en-US" sz="2800" b="1" dirty="0" smtClean="0">
                <a:ea typeface="ＭＳ Ｐゴシック" pitchFamily="34" charset="-128"/>
              </a:rPr>
              <a:t>D</a:t>
            </a:r>
            <a:r>
              <a:rPr lang="ar-EG" sz="2800" b="1" dirty="0" smtClean="0">
                <a:ea typeface="ＭＳ Ｐゴシック" pitchFamily="34" charset="-128"/>
              </a:rPr>
              <a:t>  </a:t>
            </a:r>
            <a:r>
              <a:rPr lang="en-US" sz="2800" b="1" dirty="0" smtClean="0">
                <a:ea typeface="ＭＳ Ｐゴシック" pitchFamily="34" charset="-128"/>
              </a:rPr>
              <a:t>-</a:t>
            </a:r>
            <a:r>
              <a:rPr lang="ar-EG" sz="2800" b="1" dirty="0" smtClean="0">
                <a:ea typeface="ＭＳ Ｐゴシック" pitchFamily="34" charset="-128"/>
              </a:rPr>
              <a:t> </a:t>
            </a:r>
            <a:r>
              <a:rPr lang="en-US" sz="2800" b="1" dirty="0" smtClean="0">
                <a:ea typeface="ＭＳ Ｐゴシック" pitchFamily="34" charset="-128"/>
              </a:rPr>
              <a:t>E</a:t>
            </a:r>
            <a:r>
              <a:rPr lang="ar-EG" sz="2800" b="1" dirty="0" smtClean="0">
                <a:ea typeface="ＭＳ Ｐゴシック" pitchFamily="34" charset="-128"/>
              </a:rPr>
              <a:t>.</a:t>
            </a:r>
            <a:endParaRPr lang="en-US" sz="2800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287233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90550"/>
          </a:xfrm>
        </p:spPr>
        <p:txBody>
          <a:bodyPr/>
          <a:lstStyle/>
          <a:p>
            <a:pPr algn="ctr" rtl="1"/>
            <a:r>
              <a:rPr lang="ar-EG" sz="4000" b="1" dirty="0">
                <a:solidFill>
                  <a:srgbClr val="252525"/>
                </a:solidFill>
                <a:latin typeface="arial"/>
              </a:rPr>
              <a:t>تصنيف كوبن للمناخ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371600"/>
            <a:ext cx="7772400" cy="5145320"/>
          </a:xfrm>
        </p:spPr>
      </p:pic>
    </p:spTree>
    <p:extLst>
      <p:ext uri="{BB962C8B-B14F-4D97-AF65-F5344CB8AC3E}">
        <p14:creationId xmlns:p14="http://schemas.microsoft.com/office/powerpoint/2010/main" val="366937270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full-20earth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762000"/>
            <a:ext cx="57150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WordArt 3"/>
          <p:cNvSpPr>
            <a:spLocks noChangeArrowheads="1" noChangeShapeType="1" noTextEdit="1"/>
          </p:cNvSpPr>
          <p:nvPr/>
        </p:nvSpPr>
        <p:spPr bwMode="auto">
          <a:xfrm>
            <a:off x="2286000" y="2209800"/>
            <a:ext cx="47244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66"/>
              </a:avLst>
            </a:prstTxWarp>
          </a:bodyPr>
          <a:lstStyle/>
          <a:p>
            <a:pPr algn="ctr" rtl="1"/>
            <a:r>
              <a:rPr lang="ar-EG" sz="3600" kern="10" dirty="0">
                <a:ln w="15875">
                  <a:solidFill>
                    <a:prstClr val="black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ajalla UI"/>
                <a:ea typeface="+mn-cs"/>
              </a:rPr>
              <a:t>رموز تصنيف </a:t>
            </a:r>
            <a:r>
              <a:rPr lang="ar-EG" sz="3600" kern="10" dirty="0" smtClean="0">
                <a:ln w="15875">
                  <a:solidFill>
                    <a:prstClr val="black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ajalla UI"/>
                <a:ea typeface="+mn-cs"/>
              </a:rPr>
              <a:t>كوبن</a:t>
            </a:r>
            <a:endParaRPr lang="en-US" sz="3600" kern="10" dirty="0">
              <a:ln w="15875">
                <a:solidFill>
                  <a:prstClr val="black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</a:endParaRPr>
          </a:p>
        </p:txBody>
      </p:sp>
      <p:sp>
        <p:nvSpPr>
          <p:cNvPr id="28676" name="WordArt 4"/>
          <p:cNvSpPr>
            <a:spLocks noChangeArrowheads="1" noChangeShapeType="1" noTextEdit="1"/>
          </p:cNvSpPr>
          <p:nvPr/>
        </p:nvSpPr>
        <p:spPr bwMode="auto">
          <a:xfrm>
            <a:off x="1905000" y="6019800"/>
            <a:ext cx="5486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 pitchFamily="34" charset="0"/>
              </a:rPr>
              <a:t>What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 is it?</a:t>
            </a:r>
          </a:p>
        </p:txBody>
      </p:sp>
    </p:spTree>
    <p:extLst>
      <p:ext uri="{BB962C8B-B14F-4D97-AF65-F5344CB8AC3E}">
        <p14:creationId xmlns:p14="http://schemas.microsoft.com/office/powerpoint/2010/main" val="207873225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90550"/>
          </a:xfrm>
        </p:spPr>
        <p:txBody>
          <a:bodyPr/>
          <a:lstStyle/>
          <a:p>
            <a:pPr algn="ctr" rtl="1"/>
            <a:r>
              <a:rPr lang="ar-EG" sz="4000" b="1" dirty="0" smtClean="0">
                <a:ea typeface="ＭＳ Ｐゴシック" pitchFamily="34" charset="-128"/>
              </a:rPr>
              <a:t>أقاليم المناخ المداري المطير </a:t>
            </a:r>
            <a:r>
              <a:rPr lang="en-US" sz="4000" b="1" dirty="0" smtClean="0">
                <a:ea typeface="ＭＳ Ｐゴシック" pitchFamily="34" charset="-128"/>
              </a:rPr>
              <a:t>A</a:t>
            </a:r>
            <a:endParaRPr lang="en-US" sz="4000" b="1" dirty="0" smtClean="0">
              <a:ea typeface="ＭＳ Ｐゴシック" pitchFamily="34" charset="-128"/>
            </a:endParaRP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6054788"/>
              </p:ext>
            </p:extLst>
          </p:nvPr>
        </p:nvGraphicFramePr>
        <p:xfrm>
          <a:off x="381000" y="1371600"/>
          <a:ext cx="83058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40640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/>
          <a:lstStyle/>
          <a:p>
            <a:pPr algn="ctr" rtl="1"/>
            <a:r>
              <a:rPr lang="ar-EG" sz="3600" b="1" dirty="0" smtClean="0"/>
              <a:t>أقاليم المناخ الجاف وشبه الجاف </a:t>
            </a:r>
            <a:r>
              <a:rPr lang="en-US" sz="3600" b="1" dirty="0" smtClean="0"/>
              <a:t>B</a:t>
            </a:r>
            <a:endParaRPr lang="en-US" sz="36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533400"/>
          </a:xfrm>
        </p:spPr>
        <p:txBody>
          <a:bodyPr/>
          <a:lstStyle/>
          <a:p>
            <a:pPr lvl="0" algn="ctr" rtl="1"/>
            <a:r>
              <a:rPr lang="ar-EG" dirty="0">
                <a:solidFill>
                  <a:srgbClr val="04617B"/>
                </a:solidFill>
              </a:rPr>
              <a:t>المناخ </a:t>
            </a:r>
            <a:r>
              <a:rPr lang="ar-EG" dirty="0" smtClean="0">
                <a:solidFill>
                  <a:srgbClr val="04617B"/>
                </a:solidFill>
              </a:rPr>
              <a:t>الجاف </a:t>
            </a:r>
            <a:r>
              <a:rPr lang="en-US" dirty="0" smtClean="0">
                <a:solidFill>
                  <a:srgbClr val="04617B"/>
                </a:solidFill>
              </a:rPr>
              <a:t>BW</a:t>
            </a:r>
            <a:endParaRPr lang="en-US" dirty="0">
              <a:solidFill>
                <a:srgbClr val="04617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72000" y="1600201"/>
            <a:ext cx="4041775" cy="533400"/>
          </a:xfrm>
        </p:spPr>
        <p:txBody>
          <a:bodyPr/>
          <a:lstStyle/>
          <a:p>
            <a:pPr algn="ctr" rtl="1"/>
            <a:r>
              <a:rPr lang="ar-EG" dirty="0" smtClean="0"/>
              <a:t>المناخ شبه الجاف </a:t>
            </a:r>
            <a:r>
              <a:rPr lang="en-US" dirty="0" smtClean="0"/>
              <a:t>BS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011172757"/>
              </p:ext>
            </p:extLst>
          </p:nvPr>
        </p:nvGraphicFramePr>
        <p:xfrm>
          <a:off x="457200" y="2286000"/>
          <a:ext cx="4040188" cy="4075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524498337"/>
              </p:ext>
            </p:extLst>
          </p:nvPr>
        </p:nvGraphicFramePr>
        <p:xfrm>
          <a:off x="4645025" y="2286000"/>
          <a:ext cx="4041775" cy="4075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61199015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5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6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1008</Words>
  <Application>Microsoft Office PowerPoint</Application>
  <PresentationFormat>On-screen Show (4:3)</PresentationFormat>
  <Paragraphs>137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Office Theme</vt:lpstr>
      <vt:lpstr>Flow</vt:lpstr>
      <vt:lpstr>2_Flow</vt:lpstr>
      <vt:lpstr>1_Flow</vt:lpstr>
      <vt:lpstr>PowerPoint Presentation</vt:lpstr>
      <vt:lpstr>PowerPoint Presentation</vt:lpstr>
      <vt:lpstr>التصنيفات المناخية</vt:lpstr>
      <vt:lpstr>التصنيفات المناخية</vt:lpstr>
      <vt:lpstr>تصنيف كوبن</vt:lpstr>
      <vt:lpstr>تصنيف كوبن للمناخ</vt:lpstr>
      <vt:lpstr>PowerPoint Presentation</vt:lpstr>
      <vt:lpstr>أقاليم المناخ المداري المطير A</vt:lpstr>
      <vt:lpstr>أقاليم المناخ الجاف وشبه الجاف B</vt:lpstr>
      <vt:lpstr>أقاليم المناخ المعتدل C</vt:lpstr>
      <vt:lpstr>أقاليم المناخ البارد D</vt:lpstr>
      <vt:lpstr>أقاليم المناخ القطبي E</vt:lpstr>
      <vt:lpstr>تصنيف جونسون</vt:lpstr>
      <vt:lpstr>تصنيف أمبيرجيه</vt:lpstr>
      <vt:lpstr>تصنيف جاكوبيه</vt:lpstr>
      <vt:lpstr>تصنيف سطح الأرض لأقاليم المناخية </vt:lpstr>
      <vt:lpstr>تصنيف سطح الأرض لأقاليم المناخية </vt:lpstr>
      <vt:lpstr>الأقاليم المناخية في المملكة العربية السعودية</vt:lpstr>
      <vt:lpstr>اكتب بحثاً عن أحد الأقاليم المناخية  في المملكة العربية السعودية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24</cp:revision>
  <dcterms:created xsi:type="dcterms:W3CDTF">2016-10-15T18:57:16Z</dcterms:created>
  <dcterms:modified xsi:type="dcterms:W3CDTF">2016-12-10T18:49:56Z</dcterms:modified>
</cp:coreProperties>
</file>