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4.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703" r:id="rId3"/>
    <p:sldMasterId id="2147483716" r:id="rId4"/>
    <p:sldMasterId id="2147483728" r:id="rId5"/>
  </p:sldMasterIdLst>
  <p:sldIdLst>
    <p:sldId id="287" r:id="rId6"/>
    <p:sldId id="290" r:id="rId7"/>
    <p:sldId id="310" r:id="rId8"/>
    <p:sldId id="311" r:id="rId9"/>
    <p:sldId id="312" r:id="rId10"/>
    <p:sldId id="313" r:id="rId11"/>
    <p:sldId id="314" r:id="rId12"/>
    <p:sldId id="315" r:id="rId13"/>
    <p:sldId id="316" r:id="rId14"/>
    <p:sldId id="317" r:id="rId15"/>
    <p:sldId id="318" r:id="rId16"/>
    <p:sldId id="319" r:id="rId17"/>
    <p:sldId id="320" r:id="rId18"/>
    <p:sldId id="321" r:id="rId19"/>
    <p:sldId id="322" r:id="rId20"/>
    <p:sldId id="323" r:id="rId21"/>
    <p:sldId id="324" r:id="rId22"/>
    <p:sldId id="325" r:id="rId23"/>
    <p:sldId id="326" r:id="rId24"/>
    <p:sldId id="327" r:id="rId25"/>
    <p:sldId id="328" r:id="rId26"/>
    <p:sldId id="329" r:id="rId27"/>
    <p:sldId id="330" r:id="rId28"/>
    <p:sldId id="331" r:id="rId29"/>
    <p:sldId id="332" r:id="rId30"/>
    <p:sldId id="333" r:id="rId31"/>
    <p:sldId id="334" r:id="rId32"/>
    <p:sldId id="335" r:id="rId33"/>
    <p:sldId id="336" r:id="rId34"/>
    <p:sldId id="337" r:id="rId3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slide" Target="slides/slide29.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hemeOverride" Target="../theme/themeOverride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hemeOverride" Target="../theme/themeOverride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7A2569F-BC84-4F69-A829-04E7CEA02EF5}" type="datetimeFigureOut">
              <a:rPr lang="en-US" smtClean="0"/>
              <a:t>12/17/2016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81AF9E0-5B38-4F18-9AEF-57C25CBF30E0}" type="slidenum">
              <a:rPr lang="en-US" smtClean="0"/>
              <a:t>‹#›</a:t>
            </a:fld>
            <a:endParaRPr lang="en-US"/>
          </a:p>
        </p:txBody>
      </p:sp>
    </p:spTree>
    <p:extLst>
      <p:ext uri="{BB962C8B-B14F-4D97-AF65-F5344CB8AC3E}">
        <p14:creationId xmlns:p14="http://schemas.microsoft.com/office/powerpoint/2010/main" val="521553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A2569F-BC84-4F69-A829-04E7CEA02EF5}" type="datetimeFigureOut">
              <a:rPr lang="en-US" smtClean="0"/>
              <a:t>12/17/2016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81AF9E0-5B38-4F18-9AEF-57C25CBF30E0}" type="slidenum">
              <a:rPr lang="en-US" smtClean="0"/>
              <a:t>‹#›</a:t>
            </a:fld>
            <a:endParaRPr lang="en-US"/>
          </a:p>
        </p:txBody>
      </p:sp>
    </p:spTree>
    <p:extLst>
      <p:ext uri="{BB962C8B-B14F-4D97-AF65-F5344CB8AC3E}">
        <p14:creationId xmlns:p14="http://schemas.microsoft.com/office/powerpoint/2010/main" val="23792729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A2569F-BC84-4F69-A829-04E7CEA02EF5}" type="datetimeFigureOut">
              <a:rPr lang="en-US" smtClean="0"/>
              <a:t>12/17/2016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81AF9E0-5B38-4F18-9AEF-57C25CBF30E0}" type="slidenum">
              <a:rPr lang="en-US" smtClean="0"/>
              <a:t>‹#›</a:t>
            </a:fld>
            <a:endParaRPr lang="en-US"/>
          </a:p>
        </p:txBody>
      </p:sp>
    </p:spTree>
    <p:extLst>
      <p:ext uri="{BB962C8B-B14F-4D97-AF65-F5344CB8AC3E}">
        <p14:creationId xmlns:p14="http://schemas.microsoft.com/office/powerpoint/2010/main" val="6652569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en-US" smtClean="0"/>
              <a:t>Click to edit Master title style</a:t>
            </a:r>
            <a:endParaRPr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4" name="Date Placeholder 29"/>
          <p:cNvSpPr>
            <a:spLocks noGrp="1"/>
          </p:cNvSpPr>
          <p:nvPr>
            <p:ph type="dt" sz="half" idx="10"/>
          </p:nvPr>
        </p:nvSpPr>
        <p:spPr/>
        <p:txBody>
          <a:bodyPr/>
          <a:lstStyle>
            <a:lvl1pPr>
              <a:defRPr/>
            </a:lvl1pPr>
          </a:lstStyle>
          <a:p>
            <a:pPr>
              <a:defRPr/>
            </a:pPr>
            <a:fld id="{C0E61A1E-C8FC-418D-8D06-328107B7DBB9}" type="datetimeFigureOut">
              <a:rPr lang="en-US">
                <a:solidFill>
                  <a:srgbClr val="DBF5F9">
                    <a:shade val="90000"/>
                  </a:srgbClr>
                </a:solidFill>
              </a:rPr>
              <a:pPr>
                <a:defRPr/>
              </a:pPr>
              <a:t>12/17/2016</a:t>
            </a:fld>
            <a:endParaRPr lang="en-US">
              <a:solidFill>
                <a:srgbClr val="DBF5F9">
                  <a:shade val="90000"/>
                </a:srgbClr>
              </a:solidFill>
            </a:endParaRPr>
          </a:p>
        </p:txBody>
      </p:sp>
      <p:sp>
        <p:nvSpPr>
          <p:cNvPr id="5" name="Footer Placeholder 18"/>
          <p:cNvSpPr>
            <a:spLocks noGrp="1"/>
          </p:cNvSpPr>
          <p:nvPr>
            <p:ph type="ftr" sz="quarter" idx="11"/>
          </p:nvPr>
        </p:nvSpPr>
        <p:spPr/>
        <p:txBody>
          <a:bodyPr/>
          <a:lstStyle>
            <a:lvl1pPr>
              <a:defRPr/>
            </a:lvl1pPr>
          </a:lstStyle>
          <a:p>
            <a:pPr>
              <a:defRPr/>
            </a:pPr>
            <a:endParaRPr lang="en-US">
              <a:solidFill>
                <a:srgbClr val="DBF5F9">
                  <a:shade val="90000"/>
                </a:srgbClr>
              </a:solidFill>
            </a:endParaRPr>
          </a:p>
        </p:txBody>
      </p:sp>
      <p:sp>
        <p:nvSpPr>
          <p:cNvPr id="6" name="Slide Number Placeholder 26"/>
          <p:cNvSpPr>
            <a:spLocks noGrp="1"/>
          </p:cNvSpPr>
          <p:nvPr>
            <p:ph type="sldNum" sz="quarter" idx="12"/>
          </p:nvPr>
        </p:nvSpPr>
        <p:spPr/>
        <p:txBody>
          <a:bodyPr/>
          <a:lstStyle>
            <a:lvl1pPr>
              <a:defRPr>
                <a:solidFill>
                  <a:srgbClr val="D1EAEE"/>
                </a:solidFill>
              </a:defRPr>
            </a:lvl1pPr>
          </a:lstStyle>
          <a:p>
            <a:fld id="{D9A3B74C-9DF2-4751-91F6-C750424A2FA0}" type="slidenum">
              <a:rPr lang="en-US"/>
              <a:pPr/>
              <a:t>‹#›</a:t>
            </a:fld>
            <a:endParaRPr lang="en-US"/>
          </a:p>
        </p:txBody>
      </p:sp>
    </p:spTree>
    <p:extLst>
      <p:ext uri="{BB962C8B-B14F-4D97-AF65-F5344CB8AC3E}">
        <p14:creationId xmlns:p14="http://schemas.microsoft.com/office/powerpoint/2010/main" val="95944222"/>
      </p:ext>
    </p:extLst>
  </p:cSld>
  <p:clrMapOvr>
    <a:overrideClrMapping bg1="dk1" tx1="lt1" bg2="dk2" tx2="lt2" accent1="accent1" accent2="accent2" accent3="accent3" accent4="accent4" accent5="accent5" accent6="accent6" hlink="hlink" folHlink="folHlink"/>
  </p:clrMapOvr>
  <p:transition>
    <p:wedg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B6A704CA-CF6C-444E-B54B-6D21F9ABDE12}" type="datetimeFigureOut">
              <a:rPr lang="en-US">
                <a:solidFill>
                  <a:srgbClr val="04617B">
                    <a:shade val="90000"/>
                  </a:srgbClr>
                </a:solidFill>
              </a:rPr>
              <a:pPr>
                <a:defRPr/>
              </a:pPr>
              <a:t>12/17/2016</a:t>
            </a:fld>
            <a:endParaRPr lang="en-US">
              <a:solidFill>
                <a:srgbClr val="04617B">
                  <a:shade val="90000"/>
                </a:srgbClr>
              </a:solidFill>
            </a:endParaRPr>
          </a:p>
        </p:txBody>
      </p:sp>
      <p:sp>
        <p:nvSpPr>
          <p:cNvPr id="5" name="Footer Placeholder 21"/>
          <p:cNvSpPr>
            <a:spLocks noGrp="1"/>
          </p:cNvSpPr>
          <p:nvPr>
            <p:ph type="ftr" sz="quarter" idx="11"/>
          </p:nvPr>
        </p:nvSpPr>
        <p:spPr/>
        <p:txBody>
          <a:bodyPr/>
          <a:lstStyle>
            <a:lvl1pPr>
              <a:defRPr/>
            </a:lvl1pPr>
          </a:lstStyle>
          <a:p>
            <a:pPr>
              <a:defRPr/>
            </a:pPr>
            <a:endParaRPr lang="en-US">
              <a:solidFill>
                <a:srgbClr val="04617B">
                  <a:shade val="90000"/>
                </a:srgbClr>
              </a:solidFill>
            </a:endParaRPr>
          </a:p>
        </p:txBody>
      </p:sp>
      <p:sp>
        <p:nvSpPr>
          <p:cNvPr id="6" name="Slide Number Placeholder 17"/>
          <p:cNvSpPr>
            <a:spLocks noGrp="1"/>
          </p:cNvSpPr>
          <p:nvPr>
            <p:ph type="sldNum" sz="quarter" idx="12"/>
          </p:nvPr>
        </p:nvSpPr>
        <p:spPr/>
        <p:txBody>
          <a:bodyPr/>
          <a:lstStyle>
            <a:lvl1pPr>
              <a:defRPr/>
            </a:lvl1pPr>
          </a:lstStyle>
          <a:p>
            <a:fld id="{E4705ED5-D575-4AB3-9555-268FE534DA7E}" type="slidenum">
              <a:rPr lang="en-US"/>
              <a:pPr/>
              <a:t>‹#›</a:t>
            </a:fld>
            <a:endParaRPr lang="en-US"/>
          </a:p>
        </p:txBody>
      </p:sp>
    </p:spTree>
    <p:extLst>
      <p:ext uri="{BB962C8B-B14F-4D97-AF65-F5344CB8AC3E}">
        <p14:creationId xmlns:p14="http://schemas.microsoft.com/office/powerpoint/2010/main" val="2519528970"/>
      </p:ext>
    </p:extLst>
  </p:cSld>
  <p:clrMapOvr>
    <a:masterClrMapping/>
  </p:clrMapOvr>
  <p:transition>
    <p:wedg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CCB36F6B-1DCE-44BA-88DA-657DD82B3E5C}" type="datetimeFigureOut">
              <a:rPr lang="en-US">
                <a:solidFill>
                  <a:srgbClr val="DBF5F9">
                    <a:shade val="90000"/>
                  </a:srgbClr>
                </a:solidFill>
              </a:rPr>
              <a:pPr>
                <a:defRPr/>
              </a:pPr>
              <a:t>12/17/2016</a:t>
            </a:fld>
            <a:endParaRPr lang="en-US">
              <a:solidFill>
                <a:srgbClr val="DBF5F9">
                  <a:shade val="90000"/>
                </a:srgb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srgbClr val="DBF5F9">
                  <a:shade val="90000"/>
                </a:srgbClr>
              </a:solidFill>
            </a:endParaRPr>
          </a:p>
        </p:txBody>
      </p:sp>
      <p:sp>
        <p:nvSpPr>
          <p:cNvPr id="6" name="Slide Number Placeholder 5"/>
          <p:cNvSpPr>
            <a:spLocks noGrp="1"/>
          </p:cNvSpPr>
          <p:nvPr>
            <p:ph type="sldNum" sz="quarter" idx="12"/>
          </p:nvPr>
        </p:nvSpPr>
        <p:spPr/>
        <p:txBody>
          <a:bodyPr/>
          <a:lstStyle>
            <a:lvl1pPr>
              <a:defRPr>
                <a:solidFill>
                  <a:srgbClr val="D1EAEE"/>
                </a:solidFill>
              </a:defRPr>
            </a:lvl1pPr>
          </a:lstStyle>
          <a:p>
            <a:fld id="{4671F424-F208-46E6-997C-02B585FF05BC}" type="slidenum">
              <a:rPr lang="en-US"/>
              <a:pPr/>
              <a:t>‹#›</a:t>
            </a:fld>
            <a:endParaRPr lang="en-US"/>
          </a:p>
        </p:txBody>
      </p:sp>
    </p:spTree>
    <p:extLst>
      <p:ext uri="{BB962C8B-B14F-4D97-AF65-F5344CB8AC3E}">
        <p14:creationId xmlns:p14="http://schemas.microsoft.com/office/powerpoint/2010/main" val="2112619274"/>
      </p:ext>
    </p:extLst>
  </p:cSld>
  <p:clrMapOvr>
    <a:overrideClrMapping bg1="dk1" tx1="lt1" bg2="dk2" tx2="lt2" accent1="accent1" accent2="accent2" accent3="accent3" accent4="accent4" accent5="accent5" accent6="accent6" hlink="hlink" folHlink="folHlink"/>
  </p:clrMapOvr>
  <p:transition>
    <p:wedg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9"/>
          <p:cNvSpPr>
            <a:spLocks noGrp="1"/>
          </p:cNvSpPr>
          <p:nvPr>
            <p:ph type="dt" sz="half" idx="10"/>
          </p:nvPr>
        </p:nvSpPr>
        <p:spPr/>
        <p:txBody>
          <a:bodyPr/>
          <a:lstStyle>
            <a:lvl1pPr>
              <a:defRPr/>
            </a:lvl1pPr>
          </a:lstStyle>
          <a:p>
            <a:pPr>
              <a:defRPr/>
            </a:pPr>
            <a:fld id="{20055CB8-751C-4D46-B054-08AFE330AE57}" type="datetimeFigureOut">
              <a:rPr lang="en-US">
                <a:solidFill>
                  <a:srgbClr val="04617B">
                    <a:shade val="90000"/>
                  </a:srgbClr>
                </a:solidFill>
              </a:rPr>
              <a:pPr>
                <a:defRPr/>
              </a:pPr>
              <a:t>12/17/2016</a:t>
            </a:fld>
            <a:endParaRPr lang="en-US">
              <a:solidFill>
                <a:srgbClr val="04617B">
                  <a:shade val="90000"/>
                </a:srgbClr>
              </a:solidFill>
            </a:endParaRPr>
          </a:p>
        </p:txBody>
      </p:sp>
      <p:sp>
        <p:nvSpPr>
          <p:cNvPr id="6" name="Footer Placeholder 21"/>
          <p:cNvSpPr>
            <a:spLocks noGrp="1"/>
          </p:cNvSpPr>
          <p:nvPr>
            <p:ph type="ftr" sz="quarter" idx="11"/>
          </p:nvPr>
        </p:nvSpPr>
        <p:spPr/>
        <p:txBody>
          <a:bodyPr/>
          <a:lstStyle>
            <a:lvl1pPr>
              <a:defRPr/>
            </a:lvl1pPr>
          </a:lstStyle>
          <a:p>
            <a:pPr>
              <a:defRPr/>
            </a:pPr>
            <a:endParaRPr lang="en-US">
              <a:solidFill>
                <a:srgbClr val="04617B">
                  <a:shade val="90000"/>
                </a:srgbClr>
              </a:solidFill>
            </a:endParaRPr>
          </a:p>
        </p:txBody>
      </p:sp>
      <p:sp>
        <p:nvSpPr>
          <p:cNvPr id="7" name="Slide Number Placeholder 17"/>
          <p:cNvSpPr>
            <a:spLocks noGrp="1"/>
          </p:cNvSpPr>
          <p:nvPr>
            <p:ph type="sldNum" sz="quarter" idx="12"/>
          </p:nvPr>
        </p:nvSpPr>
        <p:spPr/>
        <p:txBody>
          <a:bodyPr/>
          <a:lstStyle>
            <a:lvl1pPr>
              <a:defRPr/>
            </a:lvl1pPr>
          </a:lstStyle>
          <a:p>
            <a:fld id="{606FA191-F131-4821-931B-19FCB28BD468}" type="slidenum">
              <a:rPr lang="en-US"/>
              <a:pPr/>
              <a:t>‹#›</a:t>
            </a:fld>
            <a:endParaRPr lang="en-US"/>
          </a:p>
        </p:txBody>
      </p:sp>
    </p:spTree>
    <p:extLst>
      <p:ext uri="{BB962C8B-B14F-4D97-AF65-F5344CB8AC3E}">
        <p14:creationId xmlns:p14="http://schemas.microsoft.com/office/powerpoint/2010/main" val="1093193017"/>
      </p:ext>
    </p:extLst>
  </p:cSld>
  <p:clrMapOvr>
    <a:masterClrMapping/>
  </p:clrMapOvr>
  <p:transition>
    <p:wedg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9"/>
          <p:cNvSpPr>
            <a:spLocks noGrp="1"/>
          </p:cNvSpPr>
          <p:nvPr>
            <p:ph type="dt" sz="half" idx="10"/>
          </p:nvPr>
        </p:nvSpPr>
        <p:spPr/>
        <p:txBody>
          <a:bodyPr/>
          <a:lstStyle>
            <a:lvl1pPr>
              <a:defRPr/>
            </a:lvl1pPr>
          </a:lstStyle>
          <a:p>
            <a:pPr>
              <a:defRPr/>
            </a:pPr>
            <a:fld id="{3094BB93-6D7E-4B9D-B554-B3A0AC005376}" type="datetimeFigureOut">
              <a:rPr lang="en-US">
                <a:solidFill>
                  <a:srgbClr val="04617B">
                    <a:shade val="90000"/>
                  </a:srgbClr>
                </a:solidFill>
              </a:rPr>
              <a:pPr>
                <a:defRPr/>
              </a:pPr>
              <a:t>12/17/2016</a:t>
            </a:fld>
            <a:endParaRPr lang="en-US">
              <a:solidFill>
                <a:srgbClr val="04617B">
                  <a:shade val="90000"/>
                </a:srgbClr>
              </a:solidFill>
            </a:endParaRPr>
          </a:p>
        </p:txBody>
      </p:sp>
      <p:sp>
        <p:nvSpPr>
          <p:cNvPr id="8" name="Footer Placeholder 21"/>
          <p:cNvSpPr>
            <a:spLocks noGrp="1"/>
          </p:cNvSpPr>
          <p:nvPr>
            <p:ph type="ftr" sz="quarter" idx="11"/>
          </p:nvPr>
        </p:nvSpPr>
        <p:spPr/>
        <p:txBody>
          <a:bodyPr/>
          <a:lstStyle>
            <a:lvl1pPr>
              <a:defRPr/>
            </a:lvl1pPr>
          </a:lstStyle>
          <a:p>
            <a:pPr>
              <a:defRPr/>
            </a:pPr>
            <a:endParaRPr lang="en-US">
              <a:solidFill>
                <a:srgbClr val="04617B">
                  <a:shade val="90000"/>
                </a:srgbClr>
              </a:solidFill>
            </a:endParaRPr>
          </a:p>
        </p:txBody>
      </p:sp>
      <p:sp>
        <p:nvSpPr>
          <p:cNvPr id="9" name="Slide Number Placeholder 17"/>
          <p:cNvSpPr>
            <a:spLocks noGrp="1"/>
          </p:cNvSpPr>
          <p:nvPr>
            <p:ph type="sldNum" sz="quarter" idx="12"/>
          </p:nvPr>
        </p:nvSpPr>
        <p:spPr/>
        <p:txBody>
          <a:bodyPr/>
          <a:lstStyle>
            <a:lvl1pPr>
              <a:defRPr/>
            </a:lvl1pPr>
          </a:lstStyle>
          <a:p>
            <a:fld id="{DEA11DB0-1C20-44B0-A098-1697C7BA59BC}" type="slidenum">
              <a:rPr lang="en-US"/>
              <a:pPr/>
              <a:t>‹#›</a:t>
            </a:fld>
            <a:endParaRPr lang="en-US"/>
          </a:p>
        </p:txBody>
      </p:sp>
    </p:spTree>
    <p:extLst>
      <p:ext uri="{BB962C8B-B14F-4D97-AF65-F5344CB8AC3E}">
        <p14:creationId xmlns:p14="http://schemas.microsoft.com/office/powerpoint/2010/main" val="3821005913"/>
      </p:ext>
    </p:extLst>
  </p:cSld>
  <p:clrMapOvr>
    <a:masterClrMapping/>
  </p:clrMapOvr>
  <p:transition>
    <p:wedg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en-US" smtClean="0"/>
              <a:t>Click to edit Master title style</a:t>
            </a:r>
            <a:endParaRPr lang="en-US"/>
          </a:p>
        </p:txBody>
      </p:sp>
      <p:sp>
        <p:nvSpPr>
          <p:cNvPr id="3" name="Date Placeholder 9"/>
          <p:cNvSpPr>
            <a:spLocks noGrp="1"/>
          </p:cNvSpPr>
          <p:nvPr>
            <p:ph type="dt" sz="half" idx="10"/>
          </p:nvPr>
        </p:nvSpPr>
        <p:spPr/>
        <p:txBody>
          <a:bodyPr/>
          <a:lstStyle>
            <a:lvl1pPr>
              <a:defRPr/>
            </a:lvl1pPr>
          </a:lstStyle>
          <a:p>
            <a:pPr>
              <a:defRPr/>
            </a:pPr>
            <a:fld id="{C502DE22-16BB-4891-8E0C-A3CF49D28F0B}" type="datetimeFigureOut">
              <a:rPr lang="en-US">
                <a:solidFill>
                  <a:srgbClr val="04617B">
                    <a:shade val="90000"/>
                  </a:srgbClr>
                </a:solidFill>
              </a:rPr>
              <a:pPr>
                <a:defRPr/>
              </a:pPr>
              <a:t>12/17/2016</a:t>
            </a:fld>
            <a:endParaRPr lang="en-US">
              <a:solidFill>
                <a:srgbClr val="04617B">
                  <a:shade val="90000"/>
                </a:srgbClr>
              </a:solidFill>
            </a:endParaRPr>
          </a:p>
        </p:txBody>
      </p:sp>
      <p:sp>
        <p:nvSpPr>
          <p:cNvPr id="4" name="Footer Placeholder 21"/>
          <p:cNvSpPr>
            <a:spLocks noGrp="1"/>
          </p:cNvSpPr>
          <p:nvPr>
            <p:ph type="ftr" sz="quarter" idx="11"/>
          </p:nvPr>
        </p:nvSpPr>
        <p:spPr/>
        <p:txBody>
          <a:bodyPr/>
          <a:lstStyle>
            <a:lvl1pPr>
              <a:defRPr/>
            </a:lvl1pPr>
          </a:lstStyle>
          <a:p>
            <a:pPr>
              <a:defRPr/>
            </a:pPr>
            <a:endParaRPr lang="en-US">
              <a:solidFill>
                <a:srgbClr val="04617B">
                  <a:shade val="90000"/>
                </a:srgbClr>
              </a:solidFill>
            </a:endParaRPr>
          </a:p>
        </p:txBody>
      </p:sp>
      <p:sp>
        <p:nvSpPr>
          <p:cNvPr id="5" name="Slide Number Placeholder 17"/>
          <p:cNvSpPr>
            <a:spLocks noGrp="1"/>
          </p:cNvSpPr>
          <p:nvPr>
            <p:ph type="sldNum" sz="quarter" idx="12"/>
          </p:nvPr>
        </p:nvSpPr>
        <p:spPr/>
        <p:txBody>
          <a:bodyPr/>
          <a:lstStyle>
            <a:lvl1pPr>
              <a:defRPr/>
            </a:lvl1pPr>
          </a:lstStyle>
          <a:p>
            <a:fld id="{FE933AE9-2B7B-4981-93E9-0406968D7DD5}" type="slidenum">
              <a:rPr lang="en-US"/>
              <a:pPr/>
              <a:t>‹#›</a:t>
            </a:fld>
            <a:endParaRPr lang="en-US"/>
          </a:p>
        </p:txBody>
      </p:sp>
    </p:spTree>
    <p:extLst>
      <p:ext uri="{BB962C8B-B14F-4D97-AF65-F5344CB8AC3E}">
        <p14:creationId xmlns:p14="http://schemas.microsoft.com/office/powerpoint/2010/main" val="690912931"/>
      </p:ext>
    </p:extLst>
  </p:cSld>
  <p:clrMapOvr>
    <a:masterClrMapping/>
  </p:clrMapOvr>
  <p:transition>
    <p:wedg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fld id="{7C221644-FA01-4379-AB68-E1756C579F44}" type="datetimeFigureOut">
              <a:rPr lang="en-US">
                <a:solidFill>
                  <a:srgbClr val="04617B">
                    <a:shade val="90000"/>
                  </a:srgbClr>
                </a:solidFill>
              </a:rPr>
              <a:pPr>
                <a:defRPr/>
              </a:pPr>
              <a:t>12/17/2016</a:t>
            </a:fld>
            <a:endParaRPr lang="en-US">
              <a:solidFill>
                <a:srgbClr val="04617B">
                  <a:shade val="90000"/>
                </a:srgbClr>
              </a:solidFill>
            </a:endParaRPr>
          </a:p>
        </p:txBody>
      </p:sp>
      <p:sp>
        <p:nvSpPr>
          <p:cNvPr id="3" name="Footer Placeholder 21"/>
          <p:cNvSpPr>
            <a:spLocks noGrp="1"/>
          </p:cNvSpPr>
          <p:nvPr>
            <p:ph type="ftr" sz="quarter" idx="11"/>
          </p:nvPr>
        </p:nvSpPr>
        <p:spPr/>
        <p:txBody>
          <a:bodyPr/>
          <a:lstStyle>
            <a:lvl1pPr>
              <a:defRPr/>
            </a:lvl1pPr>
          </a:lstStyle>
          <a:p>
            <a:pPr>
              <a:defRPr/>
            </a:pPr>
            <a:endParaRPr lang="en-US">
              <a:solidFill>
                <a:srgbClr val="04617B">
                  <a:shade val="90000"/>
                </a:srgbClr>
              </a:solidFill>
            </a:endParaRPr>
          </a:p>
        </p:txBody>
      </p:sp>
      <p:sp>
        <p:nvSpPr>
          <p:cNvPr id="4" name="Slide Number Placeholder 17"/>
          <p:cNvSpPr>
            <a:spLocks noGrp="1"/>
          </p:cNvSpPr>
          <p:nvPr>
            <p:ph type="sldNum" sz="quarter" idx="12"/>
          </p:nvPr>
        </p:nvSpPr>
        <p:spPr/>
        <p:txBody>
          <a:bodyPr/>
          <a:lstStyle>
            <a:lvl1pPr>
              <a:defRPr/>
            </a:lvl1pPr>
          </a:lstStyle>
          <a:p>
            <a:fld id="{A8B936B9-67FE-4CA7-B58D-D7EA18FFAC16}" type="slidenum">
              <a:rPr lang="en-US"/>
              <a:pPr/>
              <a:t>‹#›</a:t>
            </a:fld>
            <a:endParaRPr lang="en-US"/>
          </a:p>
        </p:txBody>
      </p:sp>
    </p:spTree>
    <p:extLst>
      <p:ext uri="{BB962C8B-B14F-4D97-AF65-F5344CB8AC3E}">
        <p14:creationId xmlns:p14="http://schemas.microsoft.com/office/powerpoint/2010/main" val="4219527925"/>
      </p:ext>
    </p:extLst>
  </p:cSld>
  <p:clrMapOvr>
    <a:masterClrMapping/>
  </p:clrMapOvr>
  <p:transition>
    <p:wedg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9"/>
          <p:cNvSpPr>
            <a:spLocks noGrp="1"/>
          </p:cNvSpPr>
          <p:nvPr>
            <p:ph type="dt" sz="half" idx="10"/>
          </p:nvPr>
        </p:nvSpPr>
        <p:spPr/>
        <p:txBody>
          <a:bodyPr/>
          <a:lstStyle>
            <a:lvl1pPr>
              <a:defRPr/>
            </a:lvl1pPr>
          </a:lstStyle>
          <a:p>
            <a:pPr>
              <a:defRPr/>
            </a:pPr>
            <a:fld id="{2B8C28F1-B2D3-4167-9FE4-82E2509AAB33}" type="datetimeFigureOut">
              <a:rPr lang="en-US">
                <a:solidFill>
                  <a:srgbClr val="04617B">
                    <a:shade val="90000"/>
                  </a:srgbClr>
                </a:solidFill>
              </a:rPr>
              <a:pPr>
                <a:defRPr/>
              </a:pPr>
              <a:t>12/17/2016</a:t>
            </a:fld>
            <a:endParaRPr lang="en-US">
              <a:solidFill>
                <a:srgbClr val="04617B">
                  <a:shade val="90000"/>
                </a:srgbClr>
              </a:solidFill>
            </a:endParaRPr>
          </a:p>
        </p:txBody>
      </p:sp>
      <p:sp>
        <p:nvSpPr>
          <p:cNvPr id="6" name="Footer Placeholder 21"/>
          <p:cNvSpPr>
            <a:spLocks noGrp="1"/>
          </p:cNvSpPr>
          <p:nvPr>
            <p:ph type="ftr" sz="quarter" idx="11"/>
          </p:nvPr>
        </p:nvSpPr>
        <p:spPr/>
        <p:txBody>
          <a:bodyPr/>
          <a:lstStyle>
            <a:lvl1pPr>
              <a:defRPr/>
            </a:lvl1pPr>
          </a:lstStyle>
          <a:p>
            <a:pPr>
              <a:defRPr/>
            </a:pPr>
            <a:endParaRPr lang="en-US">
              <a:solidFill>
                <a:srgbClr val="04617B">
                  <a:shade val="90000"/>
                </a:srgbClr>
              </a:solidFill>
            </a:endParaRPr>
          </a:p>
        </p:txBody>
      </p:sp>
      <p:sp>
        <p:nvSpPr>
          <p:cNvPr id="7" name="Slide Number Placeholder 17"/>
          <p:cNvSpPr>
            <a:spLocks noGrp="1"/>
          </p:cNvSpPr>
          <p:nvPr>
            <p:ph type="sldNum" sz="quarter" idx="12"/>
          </p:nvPr>
        </p:nvSpPr>
        <p:spPr/>
        <p:txBody>
          <a:bodyPr/>
          <a:lstStyle>
            <a:lvl1pPr>
              <a:defRPr/>
            </a:lvl1pPr>
          </a:lstStyle>
          <a:p>
            <a:fld id="{3F8E373E-1733-4943-8483-0C916CF684D0}" type="slidenum">
              <a:rPr lang="en-US"/>
              <a:pPr/>
              <a:t>‹#›</a:t>
            </a:fld>
            <a:endParaRPr lang="en-US"/>
          </a:p>
        </p:txBody>
      </p:sp>
    </p:spTree>
    <p:extLst>
      <p:ext uri="{BB962C8B-B14F-4D97-AF65-F5344CB8AC3E}">
        <p14:creationId xmlns:p14="http://schemas.microsoft.com/office/powerpoint/2010/main" val="86575396"/>
      </p:ext>
    </p:extLst>
  </p:cSld>
  <p:clrMapOvr>
    <a:masterClrMapping/>
  </p:clrMapOvr>
  <p:transition>
    <p:wedg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A2569F-BC84-4F69-A829-04E7CEA02EF5}" type="datetimeFigureOut">
              <a:rPr lang="en-US" smtClean="0"/>
              <a:t>12/17/2016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81AF9E0-5B38-4F18-9AEF-57C25CBF30E0}" type="slidenum">
              <a:rPr lang="en-US" smtClean="0"/>
              <a:t>‹#›</a:t>
            </a:fld>
            <a:endParaRPr lang="en-US"/>
          </a:p>
        </p:txBody>
      </p:sp>
    </p:spTree>
    <p:extLst>
      <p:ext uri="{BB962C8B-B14F-4D97-AF65-F5344CB8AC3E}">
        <p14:creationId xmlns:p14="http://schemas.microsoft.com/office/powerpoint/2010/main" val="26429476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Snip and Round Single Corner Rectangle 4"/>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6" name="Right Triangle 5"/>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prstClr val="white"/>
              </a:solidFill>
            </a:endParaRPr>
          </a:p>
        </p:txBody>
      </p:sp>
      <p:sp>
        <p:nvSpPr>
          <p:cNvPr id="7" name="Freeform 6"/>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base">
              <a:spcBef>
                <a:spcPct val="0"/>
              </a:spcBef>
              <a:spcAft>
                <a:spcPct val="0"/>
              </a:spcAft>
              <a:defRPr/>
            </a:pPr>
            <a:endParaRPr lang="en-US">
              <a:solidFill>
                <a:prstClr val="black"/>
              </a:solidFill>
              <a:cs typeface="Arial" pitchFamily="34" charset="0"/>
            </a:endParaRPr>
          </a:p>
        </p:txBody>
      </p:sp>
      <p:sp>
        <p:nvSpPr>
          <p:cNvPr id="8" name="Freeform 7"/>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fontAlgn="base">
              <a:spcBef>
                <a:spcPct val="0"/>
              </a:spcBef>
              <a:spcAft>
                <a:spcPct val="0"/>
              </a:spcAft>
              <a:defRPr/>
            </a:pPr>
            <a:endParaRPr lang="en-US">
              <a:solidFill>
                <a:prstClr val="black"/>
              </a:solidFill>
              <a:cs typeface="Arial" pitchFamily="34" charset="0"/>
            </a:endParaRPr>
          </a:p>
        </p:txBody>
      </p:sp>
      <p:sp>
        <p:nvSpPr>
          <p:cNvPr id="2" name="Title 1"/>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en-US" smtClean="0"/>
              <a:t>Click to edit Master title style</a:t>
            </a:r>
            <a:endParaRPr lang="en-US"/>
          </a:p>
        </p:txBody>
      </p:sp>
      <p:sp>
        <p:nvSpPr>
          <p:cNvPr id="4" name="Text Placeholder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en-US" smtClean="0"/>
              <a:t>Click to edit Master text styles</a:t>
            </a: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en-US" noProof="0" smtClean="0"/>
              <a:t>Click icon to add picture</a:t>
            </a:r>
            <a:endParaRPr lang="en-US" noProof="0" dirty="0"/>
          </a:p>
        </p:txBody>
      </p:sp>
      <p:sp>
        <p:nvSpPr>
          <p:cNvPr id="9" name="Date Placeholder 4"/>
          <p:cNvSpPr>
            <a:spLocks noGrp="1"/>
          </p:cNvSpPr>
          <p:nvPr>
            <p:ph type="dt" sz="half" idx="10"/>
          </p:nvPr>
        </p:nvSpPr>
        <p:spPr/>
        <p:txBody>
          <a:bodyPr/>
          <a:lstStyle>
            <a:lvl1pPr>
              <a:defRPr/>
            </a:lvl1pPr>
          </a:lstStyle>
          <a:p>
            <a:pPr>
              <a:defRPr/>
            </a:pPr>
            <a:fld id="{4C0945AD-DD8C-4CB3-97EB-60A2D5D466AA}" type="datetimeFigureOut">
              <a:rPr lang="en-US">
                <a:solidFill>
                  <a:srgbClr val="04617B">
                    <a:shade val="90000"/>
                  </a:srgbClr>
                </a:solidFill>
              </a:rPr>
              <a:pPr>
                <a:defRPr/>
              </a:pPr>
              <a:t>12/17/2016</a:t>
            </a:fld>
            <a:endParaRPr lang="en-US">
              <a:solidFill>
                <a:srgbClr val="04617B">
                  <a:shade val="90000"/>
                </a:srgbClr>
              </a:solidFill>
            </a:endParaRPr>
          </a:p>
        </p:txBody>
      </p:sp>
      <p:sp>
        <p:nvSpPr>
          <p:cNvPr id="10" name="Footer Placeholder 5"/>
          <p:cNvSpPr>
            <a:spLocks noGrp="1"/>
          </p:cNvSpPr>
          <p:nvPr>
            <p:ph type="ftr" sz="quarter" idx="11"/>
          </p:nvPr>
        </p:nvSpPr>
        <p:spPr/>
        <p:txBody>
          <a:bodyPr/>
          <a:lstStyle>
            <a:lvl1pPr>
              <a:defRPr/>
            </a:lvl1pPr>
          </a:lstStyle>
          <a:p>
            <a:pPr>
              <a:defRPr/>
            </a:pPr>
            <a:endParaRPr lang="en-US">
              <a:solidFill>
                <a:srgbClr val="04617B">
                  <a:shade val="90000"/>
                </a:srgbClr>
              </a:solidFill>
            </a:endParaRPr>
          </a:p>
        </p:txBody>
      </p:sp>
      <p:sp>
        <p:nvSpPr>
          <p:cNvPr id="11" name="Slide Number Placeholder 6"/>
          <p:cNvSpPr>
            <a:spLocks noGrp="1"/>
          </p:cNvSpPr>
          <p:nvPr>
            <p:ph type="sldNum" sz="quarter" idx="12"/>
          </p:nvPr>
        </p:nvSpPr>
        <p:spPr>
          <a:xfrm>
            <a:off x="8077200" y="6356350"/>
            <a:ext cx="609600" cy="365125"/>
          </a:xfrm>
        </p:spPr>
        <p:txBody>
          <a:bodyPr/>
          <a:lstStyle>
            <a:lvl1pPr>
              <a:defRPr/>
            </a:lvl1pPr>
          </a:lstStyle>
          <a:p>
            <a:fld id="{BEEE259A-48C1-4C65-82A9-6218EFF38365}" type="slidenum">
              <a:rPr lang="en-US"/>
              <a:pPr/>
              <a:t>‹#›</a:t>
            </a:fld>
            <a:endParaRPr lang="en-US"/>
          </a:p>
        </p:txBody>
      </p:sp>
    </p:spTree>
    <p:extLst>
      <p:ext uri="{BB962C8B-B14F-4D97-AF65-F5344CB8AC3E}">
        <p14:creationId xmlns:p14="http://schemas.microsoft.com/office/powerpoint/2010/main" val="1133127647"/>
      </p:ext>
    </p:extLst>
  </p:cSld>
  <p:clrMapOvr>
    <a:masterClrMapping/>
  </p:clrMapOvr>
  <p:transition>
    <p:wedg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A9822586-E60C-4091-9ABE-20A008EBB610}" type="datetimeFigureOut">
              <a:rPr lang="en-US">
                <a:solidFill>
                  <a:srgbClr val="04617B">
                    <a:shade val="90000"/>
                  </a:srgbClr>
                </a:solidFill>
              </a:rPr>
              <a:pPr>
                <a:defRPr/>
              </a:pPr>
              <a:t>12/17/2016</a:t>
            </a:fld>
            <a:endParaRPr lang="en-US">
              <a:solidFill>
                <a:srgbClr val="04617B">
                  <a:shade val="90000"/>
                </a:srgbClr>
              </a:solidFill>
            </a:endParaRPr>
          </a:p>
        </p:txBody>
      </p:sp>
      <p:sp>
        <p:nvSpPr>
          <p:cNvPr id="5" name="Footer Placeholder 21"/>
          <p:cNvSpPr>
            <a:spLocks noGrp="1"/>
          </p:cNvSpPr>
          <p:nvPr>
            <p:ph type="ftr" sz="quarter" idx="11"/>
          </p:nvPr>
        </p:nvSpPr>
        <p:spPr/>
        <p:txBody>
          <a:bodyPr/>
          <a:lstStyle>
            <a:lvl1pPr>
              <a:defRPr/>
            </a:lvl1pPr>
          </a:lstStyle>
          <a:p>
            <a:pPr>
              <a:defRPr/>
            </a:pPr>
            <a:endParaRPr lang="en-US">
              <a:solidFill>
                <a:srgbClr val="04617B">
                  <a:shade val="90000"/>
                </a:srgbClr>
              </a:solidFill>
            </a:endParaRPr>
          </a:p>
        </p:txBody>
      </p:sp>
      <p:sp>
        <p:nvSpPr>
          <p:cNvPr id="6" name="Slide Number Placeholder 17"/>
          <p:cNvSpPr>
            <a:spLocks noGrp="1"/>
          </p:cNvSpPr>
          <p:nvPr>
            <p:ph type="sldNum" sz="quarter" idx="12"/>
          </p:nvPr>
        </p:nvSpPr>
        <p:spPr/>
        <p:txBody>
          <a:bodyPr/>
          <a:lstStyle>
            <a:lvl1pPr>
              <a:defRPr/>
            </a:lvl1pPr>
          </a:lstStyle>
          <a:p>
            <a:fld id="{F9C83463-2E6D-431B-AC33-C402ED6EA50F}" type="slidenum">
              <a:rPr lang="en-US"/>
              <a:pPr/>
              <a:t>‹#›</a:t>
            </a:fld>
            <a:endParaRPr lang="en-US"/>
          </a:p>
        </p:txBody>
      </p:sp>
    </p:spTree>
    <p:extLst>
      <p:ext uri="{BB962C8B-B14F-4D97-AF65-F5344CB8AC3E}">
        <p14:creationId xmlns:p14="http://schemas.microsoft.com/office/powerpoint/2010/main" val="2369892584"/>
      </p:ext>
    </p:extLst>
  </p:cSld>
  <p:clrMapOvr>
    <a:masterClrMapping/>
  </p:clrMapOvr>
  <p:transition>
    <p:wedg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74211AC0-EB90-453C-B934-F302763933E9}" type="datetimeFigureOut">
              <a:rPr lang="en-US">
                <a:solidFill>
                  <a:srgbClr val="04617B">
                    <a:shade val="90000"/>
                  </a:srgbClr>
                </a:solidFill>
              </a:rPr>
              <a:pPr>
                <a:defRPr/>
              </a:pPr>
              <a:t>12/17/2016</a:t>
            </a:fld>
            <a:endParaRPr lang="en-US">
              <a:solidFill>
                <a:srgbClr val="04617B">
                  <a:shade val="90000"/>
                </a:srgbClr>
              </a:solidFill>
            </a:endParaRPr>
          </a:p>
        </p:txBody>
      </p:sp>
      <p:sp>
        <p:nvSpPr>
          <p:cNvPr id="5" name="Footer Placeholder 21"/>
          <p:cNvSpPr>
            <a:spLocks noGrp="1"/>
          </p:cNvSpPr>
          <p:nvPr>
            <p:ph type="ftr" sz="quarter" idx="11"/>
          </p:nvPr>
        </p:nvSpPr>
        <p:spPr/>
        <p:txBody>
          <a:bodyPr/>
          <a:lstStyle>
            <a:lvl1pPr>
              <a:defRPr/>
            </a:lvl1pPr>
          </a:lstStyle>
          <a:p>
            <a:pPr>
              <a:defRPr/>
            </a:pPr>
            <a:endParaRPr lang="en-US">
              <a:solidFill>
                <a:srgbClr val="04617B">
                  <a:shade val="90000"/>
                </a:srgbClr>
              </a:solidFill>
            </a:endParaRPr>
          </a:p>
        </p:txBody>
      </p:sp>
      <p:sp>
        <p:nvSpPr>
          <p:cNvPr id="6" name="Slide Number Placeholder 17"/>
          <p:cNvSpPr>
            <a:spLocks noGrp="1"/>
          </p:cNvSpPr>
          <p:nvPr>
            <p:ph type="sldNum" sz="quarter" idx="12"/>
          </p:nvPr>
        </p:nvSpPr>
        <p:spPr/>
        <p:txBody>
          <a:bodyPr/>
          <a:lstStyle>
            <a:lvl1pPr>
              <a:defRPr/>
            </a:lvl1pPr>
          </a:lstStyle>
          <a:p>
            <a:fld id="{33BED1FE-3F15-44A6-8018-59773E6D8D7E}" type="slidenum">
              <a:rPr lang="en-US"/>
              <a:pPr/>
              <a:t>‹#›</a:t>
            </a:fld>
            <a:endParaRPr lang="en-US"/>
          </a:p>
        </p:txBody>
      </p:sp>
    </p:spTree>
    <p:extLst>
      <p:ext uri="{BB962C8B-B14F-4D97-AF65-F5344CB8AC3E}">
        <p14:creationId xmlns:p14="http://schemas.microsoft.com/office/powerpoint/2010/main" val="3262993457"/>
      </p:ext>
    </p:extLst>
  </p:cSld>
  <p:clrMapOvr>
    <a:masterClrMapping/>
  </p:clrMapOvr>
  <p:transition>
    <p:wedg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94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Slide Number Placeholder 2"/>
          <p:cNvSpPr>
            <a:spLocks noGrp="1"/>
          </p:cNvSpPr>
          <p:nvPr>
            <p:ph type="sldNum" sz="quarter" idx="10"/>
          </p:nvPr>
        </p:nvSpPr>
        <p:spPr>
          <a:xfrm>
            <a:off x="6553200" y="6243638"/>
            <a:ext cx="2133600" cy="457200"/>
          </a:xfrm>
        </p:spPr>
        <p:txBody>
          <a:bodyPr/>
          <a:lstStyle>
            <a:lvl1pPr>
              <a:defRPr/>
            </a:lvl1pPr>
          </a:lstStyle>
          <a:p>
            <a:fld id="{93248090-90E8-4E5B-9CCF-7C105E0477B9}" type="slidenum">
              <a:rPr lang="ar-SA"/>
              <a:pPr/>
              <a:t>‹#›</a:t>
            </a:fld>
            <a:endParaRPr lang="en-US"/>
          </a:p>
        </p:txBody>
      </p:sp>
      <p:sp>
        <p:nvSpPr>
          <p:cNvPr id="4" name="Date Placeholder 3"/>
          <p:cNvSpPr>
            <a:spLocks noGrp="1"/>
          </p:cNvSpPr>
          <p:nvPr>
            <p:ph type="dt" sz="half" idx="11"/>
          </p:nvPr>
        </p:nvSpPr>
        <p:spPr>
          <a:xfrm>
            <a:off x="457200" y="6243638"/>
            <a:ext cx="2133600" cy="457200"/>
          </a:xfrm>
        </p:spPr>
        <p:txBody>
          <a:bodyPr/>
          <a:lstStyle>
            <a:lvl1pPr>
              <a:defRPr/>
            </a:lvl1pPr>
          </a:lstStyle>
          <a:p>
            <a:pPr>
              <a:defRPr/>
            </a:pPr>
            <a:endParaRPr lang="en-US">
              <a:solidFill>
                <a:srgbClr val="04617B">
                  <a:shade val="90000"/>
                </a:srgbClr>
              </a:solidFill>
            </a:endParaRPr>
          </a:p>
        </p:txBody>
      </p:sp>
      <p:sp>
        <p:nvSpPr>
          <p:cNvPr id="5" name="Footer Placeholder 4"/>
          <p:cNvSpPr>
            <a:spLocks noGrp="1"/>
          </p:cNvSpPr>
          <p:nvPr>
            <p:ph type="ftr" sz="quarter" idx="12"/>
          </p:nvPr>
        </p:nvSpPr>
        <p:spPr>
          <a:xfrm>
            <a:off x="3124200" y="6243638"/>
            <a:ext cx="2895600" cy="457200"/>
          </a:xfrm>
        </p:spPr>
        <p:txBody>
          <a:bodyPr/>
          <a:lstStyle>
            <a:lvl1pPr>
              <a:defRPr/>
            </a:lvl1pPr>
          </a:lstStyle>
          <a:p>
            <a:pPr>
              <a:defRPr/>
            </a:pPr>
            <a:endParaRPr lang="en-US">
              <a:solidFill>
                <a:srgbClr val="04617B">
                  <a:shade val="90000"/>
                </a:srgbClr>
              </a:solidFill>
            </a:endParaRPr>
          </a:p>
        </p:txBody>
      </p:sp>
    </p:spTree>
    <p:extLst>
      <p:ext uri="{BB962C8B-B14F-4D97-AF65-F5344CB8AC3E}">
        <p14:creationId xmlns:p14="http://schemas.microsoft.com/office/powerpoint/2010/main" val="220036712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33900"/>
          </a:xfrm>
        </p:spPr>
        <p:txBody>
          <a:bodyPr/>
          <a:lstStyle/>
          <a:p>
            <a:pPr lvl="0"/>
            <a:endParaRPr lang="en-US" noProof="0"/>
          </a:p>
        </p:txBody>
      </p:sp>
      <p:sp>
        <p:nvSpPr>
          <p:cNvPr id="4" name="Slide Number Placeholder 3"/>
          <p:cNvSpPr>
            <a:spLocks noGrp="1"/>
          </p:cNvSpPr>
          <p:nvPr>
            <p:ph type="sldNum" sz="quarter" idx="10"/>
          </p:nvPr>
        </p:nvSpPr>
        <p:spPr>
          <a:xfrm>
            <a:off x="6553200" y="6243638"/>
            <a:ext cx="2133600" cy="457200"/>
          </a:xfrm>
        </p:spPr>
        <p:txBody>
          <a:bodyPr/>
          <a:lstStyle>
            <a:lvl1pPr>
              <a:defRPr/>
            </a:lvl1pPr>
          </a:lstStyle>
          <a:p>
            <a:fld id="{0AF56410-672B-44E3-B86E-67D4B80B873C}" type="slidenum">
              <a:rPr lang="ar-SA"/>
              <a:pPr/>
              <a:t>‹#›</a:t>
            </a:fld>
            <a:endParaRPr lang="en-US"/>
          </a:p>
        </p:txBody>
      </p:sp>
      <p:sp>
        <p:nvSpPr>
          <p:cNvPr id="5" name="Date Placeholder 4"/>
          <p:cNvSpPr>
            <a:spLocks noGrp="1"/>
          </p:cNvSpPr>
          <p:nvPr>
            <p:ph type="dt" sz="half" idx="11"/>
          </p:nvPr>
        </p:nvSpPr>
        <p:spPr>
          <a:xfrm>
            <a:off x="457200" y="6243638"/>
            <a:ext cx="2133600" cy="457200"/>
          </a:xfrm>
        </p:spPr>
        <p:txBody>
          <a:bodyPr/>
          <a:lstStyle>
            <a:lvl1pPr>
              <a:defRPr/>
            </a:lvl1pPr>
          </a:lstStyle>
          <a:p>
            <a:pPr>
              <a:defRPr/>
            </a:pPr>
            <a:endParaRPr lang="en-US">
              <a:solidFill>
                <a:srgbClr val="04617B">
                  <a:shade val="90000"/>
                </a:srgbClr>
              </a:solidFill>
            </a:endParaRPr>
          </a:p>
        </p:txBody>
      </p:sp>
      <p:sp>
        <p:nvSpPr>
          <p:cNvPr id="6" name="Footer Placeholder 5"/>
          <p:cNvSpPr>
            <a:spLocks noGrp="1"/>
          </p:cNvSpPr>
          <p:nvPr>
            <p:ph type="ftr" sz="quarter" idx="12"/>
          </p:nvPr>
        </p:nvSpPr>
        <p:spPr>
          <a:xfrm>
            <a:off x="3124200" y="6243638"/>
            <a:ext cx="2895600" cy="457200"/>
          </a:xfrm>
        </p:spPr>
        <p:txBody>
          <a:bodyPr/>
          <a:lstStyle>
            <a:lvl1pPr>
              <a:defRPr/>
            </a:lvl1pPr>
          </a:lstStyle>
          <a:p>
            <a:pPr>
              <a:defRPr/>
            </a:pPr>
            <a:endParaRPr lang="en-US">
              <a:solidFill>
                <a:srgbClr val="04617B">
                  <a:shade val="90000"/>
                </a:srgbClr>
              </a:solidFill>
            </a:endParaRPr>
          </a:p>
        </p:txBody>
      </p:sp>
    </p:spTree>
    <p:extLst>
      <p:ext uri="{BB962C8B-B14F-4D97-AF65-F5344CB8AC3E}">
        <p14:creationId xmlns:p14="http://schemas.microsoft.com/office/powerpoint/2010/main" val="197543896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B8A39776-4393-4F6C-938D-F8573DC02FF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528397918"/>
      </p:ext>
    </p:extLst>
  </p:cSld>
  <p:clrMapOvr>
    <a:masterClrMapping/>
  </p:clrMapOvr>
  <p:transition>
    <p:wedg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018196CD-43E3-4B06-ADBC-434C92625B6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131043537"/>
      </p:ext>
    </p:extLst>
  </p:cSld>
  <p:clrMapOvr>
    <a:masterClrMapping/>
  </p:clrMapOvr>
  <p:transition>
    <p:wedg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0D218489-3769-4162-B811-A55AB168896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197863027"/>
      </p:ext>
    </p:extLst>
  </p:cSld>
  <p:clrMapOvr>
    <a:masterClrMapping/>
  </p:clrMapOvr>
  <p:transition>
    <p:wedg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7223AA18-6B52-42E6-BE31-3BA851E33D9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936579890"/>
      </p:ext>
    </p:extLst>
  </p:cSld>
  <p:clrMapOvr>
    <a:masterClrMapping/>
  </p:clrMapOvr>
  <p:transition>
    <p:wedg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D849AA7F-D84F-462C-962F-251A750DDFF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482640432"/>
      </p:ext>
    </p:extLst>
  </p:cSld>
  <p:clrMapOvr>
    <a:masterClrMapping/>
  </p:clrMapOvr>
  <p:transition>
    <p:wedg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7A2569F-BC84-4F69-A829-04E7CEA02EF5}" type="datetimeFigureOut">
              <a:rPr lang="en-US" smtClean="0"/>
              <a:t>12/17/2016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81AF9E0-5B38-4F18-9AEF-57C25CBF30E0}" type="slidenum">
              <a:rPr lang="en-US" smtClean="0"/>
              <a:t>‹#›</a:t>
            </a:fld>
            <a:endParaRPr lang="en-US"/>
          </a:p>
        </p:txBody>
      </p:sp>
    </p:spTree>
    <p:extLst>
      <p:ext uri="{BB962C8B-B14F-4D97-AF65-F5344CB8AC3E}">
        <p14:creationId xmlns:p14="http://schemas.microsoft.com/office/powerpoint/2010/main" val="421411331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C902902F-0969-4A60-906C-6EBAFB7BC5C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466330684"/>
      </p:ext>
    </p:extLst>
  </p:cSld>
  <p:clrMapOvr>
    <a:masterClrMapping/>
  </p:clrMapOvr>
  <p:transition>
    <p:wedg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109709DC-B944-4F8D-B078-15EECCF61CBC}"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586902549"/>
      </p:ext>
    </p:extLst>
  </p:cSld>
  <p:clrMapOvr>
    <a:masterClrMapping/>
  </p:clrMapOvr>
  <p:transition>
    <p:wedg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357B9FFF-9127-4F92-9D07-6DBAAA5FB37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826905018"/>
      </p:ext>
    </p:extLst>
  </p:cSld>
  <p:clrMapOvr>
    <a:masterClrMapping/>
  </p:clrMapOvr>
  <p:transition>
    <p:wedg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2C1FB8A7-F5B7-43FF-BA80-6FC8E1E901F9}"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112590893"/>
      </p:ext>
    </p:extLst>
  </p:cSld>
  <p:clrMapOvr>
    <a:masterClrMapping/>
  </p:clrMapOvr>
  <p:transition>
    <p:wedg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4BFA2FD0-5958-4348-9A7B-BA425337842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409067541"/>
      </p:ext>
    </p:extLst>
  </p:cSld>
  <p:clrMapOvr>
    <a:masterClrMapping/>
  </p:clrMapOvr>
  <p:transition>
    <p:wedg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8BCC6A21-A152-4C02-A54E-9949DF5FC94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152871020"/>
      </p:ext>
    </p:extLst>
  </p:cSld>
  <p:clrMapOvr>
    <a:masterClrMapping/>
  </p:clrMapOvr>
  <p:transition>
    <p:wedg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6F52006-8B44-4DDD-9E09-A077D8EC66DD}"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546985607"/>
      </p:ext>
    </p:extLst>
  </p:cSld>
  <p:clrMapOvr>
    <a:masterClrMapping/>
  </p:clrMapOvr>
  <p:transition>
    <p:wedg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2438400"/>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pPr fontAlgn="base">
                  <a:spcBef>
                    <a:spcPct val="0"/>
                  </a:spcBef>
                  <a:spcAft>
                    <a:spcPct val="0"/>
                  </a:spcAft>
                  <a:defRPr/>
                </a:pPr>
                <a:endParaRPr lang="en-US" sz="2400">
                  <a:solidFill>
                    <a:srgbClr val="000000"/>
                  </a:solidFill>
                  <a:latin typeface="Times New Roman" pitchFamily="-111" charset="0"/>
                  <a:ea typeface="MS PGothic" pitchFamily="34" charset="-128"/>
                </a:endParaRPr>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fontAlgn="base">
                  <a:spcBef>
                    <a:spcPct val="0"/>
                  </a:spcBef>
                  <a:spcAft>
                    <a:spcPct val="0"/>
                  </a:spcAft>
                  <a:defRPr/>
                </a:pPr>
                <a:endParaRPr lang="en-US" sz="2400">
                  <a:solidFill>
                    <a:srgbClr val="000000"/>
                  </a:solidFill>
                  <a:latin typeface="Times New Roman" pitchFamily="-111" charset="0"/>
                  <a:ea typeface="MS PGothic" pitchFamily="34" charset="-128"/>
                </a:endParaRPr>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pPr fontAlgn="base">
                  <a:spcBef>
                    <a:spcPct val="0"/>
                  </a:spcBef>
                  <a:spcAft>
                    <a:spcPct val="0"/>
                  </a:spcAft>
                  <a:defRPr/>
                </a:pPr>
                <a:endParaRPr lang="en-US" sz="2400">
                  <a:solidFill>
                    <a:srgbClr val="000000"/>
                  </a:solidFill>
                  <a:latin typeface="Times New Roman" pitchFamily="-111" charset="0"/>
                  <a:ea typeface="MS PGothic" pitchFamily="34" charset="-128"/>
                </a:endParaRPr>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fontAlgn="base">
                  <a:spcBef>
                    <a:spcPct val="0"/>
                  </a:spcBef>
                  <a:spcAft>
                    <a:spcPct val="0"/>
                  </a:spcAft>
                  <a:defRPr/>
                </a:pPr>
                <a:endParaRPr lang="en-US" sz="2400">
                  <a:solidFill>
                    <a:srgbClr val="000000"/>
                  </a:solidFill>
                  <a:latin typeface="Times New Roman" pitchFamily="-111" charset="0"/>
                  <a:ea typeface="MS PGothic" pitchFamily="34" charset="-128"/>
                </a:endParaRPr>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fontAlgn="base">
                <a:spcBef>
                  <a:spcPct val="0"/>
                </a:spcBef>
                <a:spcAft>
                  <a:spcPct val="0"/>
                </a:spcAft>
                <a:defRPr/>
              </a:pPr>
              <a:endParaRPr lang="en-US" sz="2400">
                <a:solidFill>
                  <a:srgbClr val="000000"/>
                </a:solidFill>
                <a:latin typeface="Times New Roman" pitchFamily="-111" charset="0"/>
                <a:ea typeface="MS PGothic" pitchFamily="34" charset="-128"/>
              </a:endParaRPr>
            </a:p>
          </p:txBody>
        </p:sp>
        <p:sp>
          <p:nvSpPr>
            <p:cNvPr id="8"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pPr fontAlgn="base">
                <a:spcBef>
                  <a:spcPct val="0"/>
                </a:spcBef>
                <a:spcAft>
                  <a:spcPct val="0"/>
                </a:spcAft>
                <a:defRPr/>
              </a:pPr>
              <a:endParaRPr lang="en-US" sz="2400">
                <a:solidFill>
                  <a:srgbClr val="000000"/>
                </a:solidFill>
                <a:latin typeface="Times New Roman" pitchFamily="-111" charset="0"/>
                <a:ea typeface="MS PGothic" pitchFamily="34" charset="-128"/>
              </a:endParaRPr>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fontAlgn="base">
                <a:spcBef>
                  <a:spcPct val="0"/>
                </a:spcBef>
                <a:spcAft>
                  <a:spcPct val="0"/>
                </a:spcAft>
                <a:defRPr/>
              </a:pPr>
              <a:endParaRPr lang="en-US" sz="2400">
                <a:solidFill>
                  <a:srgbClr val="000000"/>
                </a:solidFill>
                <a:latin typeface="Times New Roman" pitchFamily="-111" charset="0"/>
                <a:ea typeface="MS PGothic" pitchFamily="34" charset="-128"/>
              </a:endParaRPr>
            </a:p>
          </p:txBody>
        </p:sp>
      </p:grpSp>
      <p:sp>
        <p:nvSpPr>
          <p:cNvPr id="77836" name="Rectangle 12"/>
          <p:cNvSpPr>
            <a:spLocks noGrp="1" noChangeArrowheads="1"/>
          </p:cNvSpPr>
          <p:nvPr>
            <p:ph type="ctrTitle"/>
          </p:nvPr>
        </p:nvSpPr>
        <p:spPr>
          <a:xfrm>
            <a:off x="990600" y="1676400"/>
            <a:ext cx="7772400" cy="1462088"/>
          </a:xfrm>
        </p:spPr>
        <p:txBody>
          <a:bodyPr/>
          <a:lstStyle>
            <a:lvl1pPr>
              <a:defRPr/>
            </a:lvl1pPr>
          </a:lstStyle>
          <a:p>
            <a:r>
              <a:rPr lang="en-US"/>
              <a:t>Click to edit Master title style</a:t>
            </a:r>
          </a:p>
        </p:txBody>
      </p:sp>
      <p:sp>
        <p:nvSpPr>
          <p:cNvPr id="77837" name="Rectangle 13"/>
          <p:cNvSpPr>
            <a:spLocks noGrp="1" noChangeArrowheads="1"/>
          </p:cNvSpPr>
          <p:nvPr>
            <p:ph type="subTitle" idx="1"/>
          </p:nvPr>
        </p:nvSpPr>
        <p:spPr>
          <a:xfrm>
            <a:off x="1371600" y="3886200"/>
            <a:ext cx="6400800" cy="1752600"/>
          </a:xfrm>
        </p:spPr>
        <p:txBody>
          <a:bodyPr/>
          <a:lstStyle>
            <a:lvl1pPr marL="0" indent="0" algn="ctr">
              <a:buFont typeface="Wingdings" pitchFamily="-111" charset="2"/>
              <a:buNone/>
              <a:defRPr/>
            </a:lvl1pPr>
          </a:lstStyle>
          <a:p>
            <a:r>
              <a:rPr lang="en-US"/>
              <a:t>Click to edit Master subtitle style</a:t>
            </a:r>
          </a:p>
        </p:txBody>
      </p:sp>
      <p:sp>
        <p:nvSpPr>
          <p:cNvPr id="14" name="Rectangle 14"/>
          <p:cNvSpPr>
            <a:spLocks noGrp="1" noChangeArrowheads="1"/>
          </p:cNvSpPr>
          <p:nvPr>
            <p:ph type="dt" sz="half" idx="10"/>
          </p:nvPr>
        </p:nvSpPr>
        <p:spPr>
          <a:xfrm>
            <a:off x="990600" y="6248400"/>
            <a:ext cx="1905000" cy="457200"/>
          </a:xfrm>
        </p:spPr>
        <p:txBody>
          <a:bodyPr/>
          <a:lstStyle>
            <a:lvl1pPr>
              <a:defRPr>
                <a:solidFill>
                  <a:schemeClr val="bg2"/>
                </a:solidFill>
              </a:defRPr>
            </a:lvl1pPr>
          </a:lstStyle>
          <a:p>
            <a:pPr>
              <a:defRPr/>
            </a:pPr>
            <a:endParaRPr lang="en-US">
              <a:solidFill>
                <a:srgbClr val="1C1C1C"/>
              </a:solidFill>
            </a:endParaRPr>
          </a:p>
        </p:txBody>
      </p:sp>
      <p:sp>
        <p:nvSpPr>
          <p:cNvPr id="15" name="Rectangle 15"/>
          <p:cNvSpPr>
            <a:spLocks noGrp="1" noChangeArrowheads="1"/>
          </p:cNvSpPr>
          <p:nvPr>
            <p:ph type="ftr" sz="quarter" idx="11"/>
          </p:nvPr>
        </p:nvSpPr>
        <p:spPr>
          <a:xfrm>
            <a:off x="3429000" y="6248400"/>
            <a:ext cx="2895600" cy="457200"/>
          </a:xfrm>
        </p:spPr>
        <p:txBody>
          <a:bodyPr/>
          <a:lstStyle>
            <a:lvl1pPr>
              <a:defRPr>
                <a:solidFill>
                  <a:schemeClr val="bg2"/>
                </a:solidFill>
              </a:defRPr>
            </a:lvl1pPr>
          </a:lstStyle>
          <a:p>
            <a:pPr>
              <a:defRPr/>
            </a:pPr>
            <a:endParaRPr lang="en-US">
              <a:solidFill>
                <a:srgbClr val="1C1C1C"/>
              </a:solidFill>
            </a:endParaRPr>
          </a:p>
        </p:txBody>
      </p:sp>
      <p:sp>
        <p:nvSpPr>
          <p:cNvPr id="16" name="Rectangle 16"/>
          <p:cNvSpPr>
            <a:spLocks noGrp="1" noChangeArrowheads="1"/>
          </p:cNvSpPr>
          <p:nvPr>
            <p:ph type="sldNum" sz="quarter" idx="12"/>
          </p:nvPr>
        </p:nvSpPr>
        <p:spPr>
          <a:xfrm>
            <a:off x="6858000" y="6248400"/>
            <a:ext cx="1905000" cy="457200"/>
          </a:xfrm>
        </p:spPr>
        <p:txBody>
          <a:bodyPr/>
          <a:lstStyle>
            <a:lvl1pPr>
              <a:defRPr>
                <a:solidFill>
                  <a:schemeClr val="bg2"/>
                </a:solidFill>
              </a:defRPr>
            </a:lvl1pPr>
          </a:lstStyle>
          <a:p>
            <a:pPr>
              <a:defRPr/>
            </a:pPr>
            <a:fld id="{2CF28EC7-053D-4AC9-8AF2-868D0A9A8094}" type="slidenum">
              <a:rPr lang="en-US">
                <a:solidFill>
                  <a:srgbClr val="1C1C1C"/>
                </a:solidFill>
              </a:rPr>
              <a:pPr>
                <a:defRPr/>
              </a:pPr>
              <a:t>‹#›</a:t>
            </a:fld>
            <a:endParaRPr lang="en-US">
              <a:solidFill>
                <a:srgbClr val="1C1C1C"/>
              </a:solidFill>
            </a:endParaRPr>
          </a:p>
        </p:txBody>
      </p:sp>
    </p:spTree>
    <p:extLst>
      <p:ext uri="{BB962C8B-B14F-4D97-AF65-F5344CB8AC3E}">
        <p14:creationId xmlns:p14="http://schemas.microsoft.com/office/powerpoint/2010/main" val="1096009424"/>
      </p:ext>
    </p:extLst>
  </p:cSld>
  <p:clrMapOvr>
    <a:masterClrMapping/>
  </p:clrMapOvr>
  <p:transition>
    <p:wedg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1"/>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12"/>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13"/>
          <p:cNvSpPr>
            <a:spLocks noGrp="1" noChangeArrowheads="1"/>
          </p:cNvSpPr>
          <p:nvPr>
            <p:ph type="sldNum" sz="quarter" idx="12"/>
          </p:nvPr>
        </p:nvSpPr>
        <p:spPr>
          <a:ln/>
        </p:spPr>
        <p:txBody>
          <a:bodyPr/>
          <a:lstStyle>
            <a:lvl1pPr>
              <a:defRPr/>
            </a:lvl1pPr>
          </a:lstStyle>
          <a:p>
            <a:pPr>
              <a:defRPr/>
            </a:pPr>
            <a:fld id="{7387BF46-877B-4DB1-A77D-B76725BB940C}"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947443736"/>
      </p:ext>
    </p:extLst>
  </p:cSld>
  <p:clrMapOvr>
    <a:masterClrMapping/>
  </p:clrMapOvr>
  <p:transition>
    <p:wedg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12"/>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13"/>
          <p:cNvSpPr>
            <a:spLocks noGrp="1" noChangeArrowheads="1"/>
          </p:cNvSpPr>
          <p:nvPr>
            <p:ph type="sldNum" sz="quarter" idx="12"/>
          </p:nvPr>
        </p:nvSpPr>
        <p:spPr>
          <a:ln/>
        </p:spPr>
        <p:txBody>
          <a:bodyPr/>
          <a:lstStyle>
            <a:lvl1pPr>
              <a:defRPr/>
            </a:lvl1pPr>
          </a:lstStyle>
          <a:p>
            <a:pPr>
              <a:defRPr/>
            </a:pPr>
            <a:fld id="{30DD63BD-32C4-4C67-BCEC-DF65C6256CB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686872959"/>
      </p:ext>
    </p:extLst>
  </p:cSld>
  <p:clrMapOvr>
    <a:masterClrMapping/>
  </p:clrMapOvr>
  <p:transition>
    <p:wedg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7A2569F-BC84-4F69-A829-04E7CEA02EF5}" type="datetimeFigureOut">
              <a:rPr lang="en-US" smtClean="0"/>
              <a:t>12/17/2016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81AF9E0-5B38-4F18-9AEF-57C25CBF30E0}" type="slidenum">
              <a:rPr lang="en-US" smtClean="0"/>
              <a:t>‹#›</a:t>
            </a:fld>
            <a:endParaRPr lang="en-US"/>
          </a:p>
        </p:txBody>
      </p:sp>
    </p:spTree>
    <p:extLst>
      <p:ext uri="{BB962C8B-B14F-4D97-AF65-F5344CB8AC3E}">
        <p14:creationId xmlns:p14="http://schemas.microsoft.com/office/powerpoint/2010/main" val="200132629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1826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1450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1"/>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12"/>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13"/>
          <p:cNvSpPr>
            <a:spLocks noGrp="1" noChangeArrowheads="1"/>
          </p:cNvSpPr>
          <p:nvPr>
            <p:ph type="sldNum" sz="quarter" idx="12"/>
          </p:nvPr>
        </p:nvSpPr>
        <p:spPr>
          <a:ln/>
        </p:spPr>
        <p:txBody>
          <a:bodyPr/>
          <a:lstStyle>
            <a:lvl1pPr>
              <a:defRPr/>
            </a:lvl1pPr>
          </a:lstStyle>
          <a:p>
            <a:pPr>
              <a:defRPr/>
            </a:pPr>
            <a:fld id="{54A852A9-B003-4656-8647-C311603D9CC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708544620"/>
      </p:ext>
    </p:extLst>
  </p:cSld>
  <p:clrMapOvr>
    <a:masterClrMapping/>
  </p:clrMapOvr>
  <p:transition>
    <p:wedg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1"/>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12"/>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13"/>
          <p:cNvSpPr>
            <a:spLocks noGrp="1" noChangeArrowheads="1"/>
          </p:cNvSpPr>
          <p:nvPr>
            <p:ph type="sldNum" sz="quarter" idx="12"/>
          </p:nvPr>
        </p:nvSpPr>
        <p:spPr>
          <a:ln/>
        </p:spPr>
        <p:txBody>
          <a:bodyPr/>
          <a:lstStyle>
            <a:lvl1pPr>
              <a:defRPr/>
            </a:lvl1pPr>
          </a:lstStyle>
          <a:p>
            <a:pPr>
              <a:defRPr/>
            </a:pPr>
            <a:fld id="{BEF01FC7-5B42-457A-A2AB-C19CA0B09035}"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067039853"/>
      </p:ext>
    </p:extLst>
  </p:cSld>
  <p:clrMapOvr>
    <a:masterClrMapping/>
  </p:clrMapOvr>
  <p:transition>
    <p:wedg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1"/>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12"/>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13"/>
          <p:cNvSpPr>
            <a:spLocks noGrp="1" noChangeArrowheads="1"/>
          </p:cNvSpPr>
          <p:nvPr>
            <p:ph type="sldNum" sz="quarter" idx="12"/>
          </p:nvPr>
        </p:nvSpPr>
        <p:spPr>
          <a:ln/>
        </p:spPr>
        <p:txBody>
          <a:bodyPr/>
          <a:lstStyle>
            <a:lvl1pPr>
              <a:defRPr/>
            </a:lvl1pPr>
          </a:lstStyle>
          <a:p>
            <a:pPr>
              <a:defRPr/>
            </a:pPr>
            <a:fld id="{CAD130A6-2DFB-4616-AE9F-A97712333BD1}"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925192058"/>
      </p:ext>
    </p:extLst>
  </p:cSld>
  <p:clrMapOvr>
    <a:masterClrMapping/>
  </p:clrMapOvr>
  <p:transition>
    <p:wedg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1"/>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12"/>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13"/>
          <p:cNvSpPr>
            <a:spLocks noGrp="1" noChangeArrowheads="1"/>
          </p:cNvSpPr>
          <p:nvPr>
            <p:ph type="sldNum" sz="quarter" idx="12"/>
          </p:nvPr>
        </p:nvSpPr>
        <p:spPr>
          <a:ln/>
        </p:spPr>
        <p:txBody>
          <a:bodyPr/>
          <a:lstStyle>
            <a:lvl1pPr>
              <a:defRPr/>
            </a:lvl1pPr>
          </a:lstStyle>
          <a:p>
            <a:pPr>
              <a:defRPr/>
            </a:pPr>
            <a:fld id="{7A3755FC-04AC-4B81-BF5D-E02CABF4E43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751055755"/>
      </p:ext>
    </p:extLst>
  </p:cSld>
  <p:clrMapOvr>
    <a:masterClrMapping/>
  </p:clrMapOvr>
  <p:transition>
    <p:wedg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12"/>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13"/>
          <p:cNvSpPr>
            <a:spLocks noGrp="1" noChangeArrowheads="1"/>
          </p:cNvSpPr>
          <p:nvPr>
            <p:ph type="sldNum" sz="quarter" idx="12"/>
          </p:nvPr>
        </p:nvSpPr>
        <p:spPr>
          <a:ln/>
        </p:spPr>
        <p:txBody>
          <a:bodyPr/>
          <a:lstStyle>
            <a:lvl1pPr>
              <a:defRPr/>
            </a:lvl1pPr>
          </a:lstStyle>
          <a:p>
            <a:pPr>
              <a:defRPr/>
            </a:pPr>
            <a:fld id="{361E6F73-A07B-412A-91C4-01EC413F5BAA}"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80696059"/>
      </p:ext>
    </p:extLst>
  </p:cSld>
  <p:clrMapOvr>
    <a:masterClrMapping/>
  </p:clrMapOvr>
  <p:transition>
    <p:wedg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12"/>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13"/>
          <p:cNvSpPr>
            <a:spLocks noGrp="1" noChangeArrowheads="1"/>
          </p:cNvSpPr>
          <p:nvPr>
            <p:ph type="sldNum" sz="quarter" idx="12"/>
          </p:nvPr>
        </p:nvSpPr>
        <p:spPr>
          <a:ln/>
        </p:spPr>
        <p:txBody>
          <a:bodyPr/>
          <a:lstStyle>
            <a:lvl1pPr>
              <a:defRPr/>
            </a:lvl1pPr>
          </a:lstStyle>
          <a:p>
            <a:pPr>
              <a:defRPr/>
            </a:pPr>
            <a:fld id="{27EDDD64-7F8F-4CB0-90F0-AE00F2C1C56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142998005"/>
      </p:ext>
    </p:extLst>
  </p:cSld>
  <p:clrMapOvr>
    <a:masterClrMapping/>
  </p:clrMapOvr>
  <p:transition>
    <p:wedg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1"/>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12"/>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13"/>
          <p:cNvSpPr>
            <a:spLocks noGrp="1" noChangeArrowheads="1"/>
          </p:cNvSpPr>
          <p:nvPr>
            <p:ph type="sldNum" sz="quarter" idx="12"/>
          </p:nvPr>
        </p:nvSpPr>
        <p:spPr>
          <a:ln/>
        </p:spPr>
        <p:txBody>
          <a:bodyPr/>
          <a:lstStyle>
            <a:lvl1pPr>
              <a:defRPr/>
            </a:lvl1pPr>
          </a:lstStyle>
          <a:p>
            <a:pPr>
              <a:defRPr/>
            </a:pPr>
            <a:fld id="{E3B4E995-FADF-438A-ADFD-DF74A43A9CA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584207999"/>
      </p:ext>
    </p:extLst>
  </p:cSld>
  <p:clrMapOvr>
    <a:masterClrMapping/>
  </p:clrMapOvr>
  <p:transition>
    <p:wedg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04050" y="214313"/>
            <a:ext cx="1951038" cy="5918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150938" y="214313"/>
            <a:ext cx="5700712" cy="5918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1"/>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12"/>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13"/>
          <p:cNvSpPr>
            <a:spLocks noGrp="1" noChangeArrowheads="1"/>
          </p:cNvSpPr>
          <p:nvPr>
            <p:ph type="sldNum" sz="quarter" idx="12"/>
          </p:nvPr>
        </p:nvSpPr>
        <p:spPr>
          <a:ln/>
        </p:spPr>
        <p:txBody>
          <a:bodyPr/>
          <a:lstStyle>
            <a:lvl1pPr>
              <a:defRPr/>
            </a:lvl1pPr>
          </a:lstStyle>
          <a:p>
            <a:pPr>
              <a:defRPr/>
            </a:pPr>
            <a:fld id="{36CCD681-7F19-49AA-BB5F-E03FE288DDD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746508080"/>
      </p:ext>
    </p:extLst>
  </p:cSld>
  <p:clrMapOvr>
    <a:masterClrMapping/>
  </p:clrMapOvr>
  <p:transition>
    <p:wedg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E8B96D0-1C54-4D63-BBF6-41D01EF303D1}"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706955399"/>
      </p:ext>
    </p:extLst>
  </p:cSld>
  <p:clrMapOvr>
    <a:masterClrMapping/>
  </p:clrMapOvr>
  <p:transition>
    <p:wedg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82C075C6-3AA6-4A62-B847-A224392A8243}"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023215983"/>
      </p:ext>
    </p:extLst>
  </p:cSld>
  <p:clrMapOvr>
    <a:masterClrMapping/>
  </p:clrMapOvr>
  <p:transition>
    <p:wedg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7A2569F-BC84-4F69-A829-04E7CEA02EF5}" type="datetimeFigureOut">
              <a:rPr lang="en-US" smtClean="0"/>
              <a:t>12/17/2016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81AF9E0-5B38-4F18-9AEF-57C25CBF30E0}" type="slidenum">
              <a:rPr lang="en-US" smtClean="0"/>
              <a:t>‹#›</a:t>
            </a:fld>
            <a:endParaRPr lang="en-US"/>
          </a:p>
        </p:txBody>
      </p:sp>
    </p:spTree>
    <p:extLst>
      <p:ext uri="{BB962C8B-B14F-4D97-AF65-F5344CB8AC3E}">
        <p14:creationId xmlns:p14="http://schemas.microsoft.com/office/powerpoint/2010/main" val="286239054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C6565C4-96AF-4E5E-989D-388134BDCF81}"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977364440"/>
      </p:ext>
    </p:extLst>
  </p:cSld>
  <p:clrMapOvr>
    <a:masterClrMapping/>
  </p:clrMapOvr>
  <p:transition>
    <p:wedg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BDBB81DF-8E1C-4218-85D4-2D290D1CA80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715497485"/>
      </p:ext>
    </p:extLst>
  </p:cSld>
  <p:clrMapOvr>
    <a:masterClrMapping/>
  </p:clrMapOvr>
  <p:transition>
    <p:wedg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212C9EFB-12FC-42CC-AEEA-20094A298C75}"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25861815"/>
      </p:ext>
    </p:extLst>
  </p:cSld>
  <p:clrMapOvr>
    <a:masterClrMapping/>
  </p:clrMapOvr>
  <p:transition>
    <p:wedg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2F6FF73D-5091-45EC-82D5-51976B50ACB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163522198"/>
      </p:ext>
    </p:extLst>
  </p:cSld>
  <p:clrMapOvr>
    <a:masterClrMapping/>
  </p:clrMapOvr>
  <p:transition>
    <p:wedg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130BF945-31C6-4075-B4F8-ADE90081B21D}"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157010218"/>
      </p:ext>
    </p:extLst>
  </p:cSld>
  <p:clrMapOvr>
    <a:masterClrMapping/>
  </p:clrMapOvr>
  <p:transition>
    <p:wedg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AFC2BD02-36F9-4A0D-B2CB-EBAFFD53CCFA}"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939995202"/>
      </p:ext>
    </p:extLst>
  </p:cSld>
  <p:clrMapOvr>
    <a:masterClrMapping/>
  </p:clrMapOvr>
  <p:transition>
    <p:wedg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C32E58E8-FF42-4F5C-B091-D12CE56B6FE9}"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422348080"/>
      </p:ext>
    </p:extLst>
  </p:cSld>
  <p:clrMapOvr>
    <a:masterClrMapping/>
  </p:clrMapOvr>
  <p:transition>
    <p:wedg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B210AD45-521D-4845-8A0F-D18F256B85CA}"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535314069"/>
      </p:ext>
    </p:extLst>
  </p:cSld>
  <p:clrMapOvr>
    <a:masterClrMapping/>
  </p:clrMapOvr>
  <p:transition>
    <p:wedg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87E44E9D-E85E-49E6-A310-FFDDD3B93123}"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56369681"/>
      </p:ext>
    </p:extLst>
  </p:cSld>
  <p:clrMapOvr>
    <a:masterClrMapping/>
  </p:clrMapOvr>
  <p:transition>
    <p:wedg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7A2569F-BC84-4F69-A829-04E7CEA02EF5}" type="datetimeFigureOut">
              <a:rPr lang="en-US" smtClean="0"/>
              <a:t>12/17/2016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81AF9E0-5B38-4F18-9AEF-57C25CBF30E0}" type="slidenum">
              <a:rPr lang="en-US" smtClean="0"/>
              <a:t>‹#›</a:t>
            </a:fld>
            <a:endParaRPr lang="en-US"/>
          </a:p>
        </p:txBody>
      </p:sp>
    </p:spTree>
    <p:extLst>
      <p:ext uri="{BB962C8B-B14F-4D97-AF65-F5344CB8AC3E}">
        <p14:creationId xmlns:p14="http://schemas.microsoft.com/office/powerpoint/2010/main" val="46264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7A2569F-BC84-4F69-A829-04E7CEA02EF5}" type="datetimeFigureOut">
              <a:rPr lang="en-US" smtClean="0"/>
              <a:t>12/17/2016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81AF9E0-5B38-4F18-9AEF-57C25CBF30E0}" type="slidenum">
              <a:rPr lang="en-US" smtClean="0"/>
              <a:t>‹#›</a:t>
            </a:fld>
            <a:endParaRPr lang="en-US"/>
          </a:p>
        </p:txBody>
      </p:sp>
    </p:spTree>
    <p:extLst>
      <p:ext uri="{BB962C8B-B14F-4D97-AF65-F5344CB8AC3E}">
        <p14:creationId xmlns:p14="http://schemas.microsoft.com/office/powerpoint/2010/main" val="5178615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7A2569F-BC84-4F69-A829-04E7CEA02EF5}" type="datetimeFigureOut">
              <a:rPr lang="en-US" smtClean="0"/>
              <a:t>12/17/2016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81AF9E0-5B38-4F18-9AEF-57C25CBF30E0}" type="slidenum">
              <a:rPr lang="en-US" smtClean="0"/>
              <a:t>‹#›</a:t>
            </a:fld>
            <a:endParaRPr lang="en-US"/>
          </a:p>
        </p:txBody>
      </p:sp>
    </p:spTree>
    <p:extLst>
      <p:ext uri="{BB962C8B-B14F-4D97-AF65-F5344CB8AC3E}">
        <p14:creationId xmlns:p14="http://schemas.microsoft.com/office/powerpoint/2010/main" val="8915885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7A2569F-BC84-4F69-A829-04E7CEA02EF5}" type="datetimeFigureOut">
              <a:rPr lang="en-US" smtClean="0"/>
              <a:t>12/17/2016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81AF9E0-5B38-4F18-9AEF-57C25CBF30E0}" type="slidenum">
              <a:rPr lang="en-US" smtClean="0"/>
              <a:t>‹#›</a:t>
            </a:fld>
            <a:endParaRPr lang="en-US"/>
          </a:p>
        </p:txBody>
      </p:sp>
    </p:spTree>
    <p:extLst>
      <p:ext uri="{BB962C8B-B14F-4D97-AF65-F5344CB8AC3E}">
        <p14:creationId xmlns:p14="http://schemas.microsoft.com/office/powerpoint/2010/main" val="27536726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theme" Target="../theme/theme4.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5.xml"/><Relationship Id="rId3" Type="http://schemas.openxmlformats.org/officeDocument/2006/relationships/slideLayout" Target="../slideLayouts/slideLayout50.xml"/><Relationship Id="rId7" Type="http://schemas.openxmlformats.org/officeDocument/2006/relationships/slideLayout" Target="../slideLayouts/slideLayout54.xml"/><Relationship Id="rId12" Type="http://schemas.openxmlformats.org/officeDocument/2006/relationships/theme" Target="../theme/theme5.xml"/><Relationship Id="rId2" Type="http://schemas.openxmlformats.org/officeDocument/2006/relationships/slideLayout" Target="../slideLayouts/slideLayout49.xml"/><Relationship Id="rId1" Type="http://schemas.openxmlformats.org/officeDocument/2006/relationships/slideLayout" Target="../slideLayouts/slideLayout48.xml"/><Relationship Id="rId6" Type="http://schemas.openxmlformats.org/officeDocument/2006/relationships/slideLayout" Target="../slideLayouts/slideLayout53.xml"/><Relationship Id="rId11" Type="http://schemas.openxmlformats.org/officeDocument/2006/relationships/slideLayout" Target="../slideLayouts/slideLayout58.xml"/><Relationship Id="rId5" Type="http://schemas.openxmlformats.org/officeDocument/2006/relationships/slideLayout" Target="../slideLayouts/slideLayout52.xml"/><Relationship Id="rId10" Type="http://schemas.openxmlformats.org/officeDocument/2006/relationships/slideLayout" Target="../slideLayouts/slideLayout57.xml"/><Relationship Id="rId4" Type="http://schemas.openxmlformats.org/officeDocument/2006/relationships/slideLayout" Target="../slideLayouts/slideLayout51.xml"/><Relationship Id="rId9" Type="http://schemas.openxmlformats.org/officeDocument/2006/relationships/slideLayout" Target="../slideLayouts/slideLayout5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7A2569F-BC84-4F69-A829-04E7CEA02EF5}" type="datetimeFigureOut">
              <a:rPr lang="en-US" smtClean="0"/>
              <a:t>12/17/2016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81AF9E0-5B38-4F18-9AEF-57C25CBF30E0}" type="slidenum">
              <a:rPr lang="en-US" smtClean="0"/>
              <a:t>‹#›</a:t>
            </a:fld>
            <a:endParaRPr lang="en-US"/>
          </a:p>
        </p:txBody>
      </p:sp>
    </p:spTree>
    <p:extLst>
      <p:ext uri="{BB962C8B-B14F-4D97-AF65-F5344CB8AC3E}">
        <p14:creationId xmlns:p14="http://schemas.microsoft.com/office/powerpoint/2010/main" val="197603785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938"/>
            <a:ext cx="9163050"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base">
              <a:spcBef>
                <a:spcPct val="0"/>
              </a:spcBef>
              <a:spcAft>
                <a:spcPct val="0"/>
              </a:spcAft>
              <a:defRPr/>
            </a:pPr>
            <a:endParaRPr lang="en-US">
              <a:solidFill>
                <a:prstClr val="black"/>
              </a:solidFill>
              <a:cs typeface="Arial" pitchFamily="34" charset="0"/>
            </a:endParaRPr>
          </a:p>
        </p:txBody>
      </p:sp>
      <p:sp>
        <p:nvSpPr>
          <p:cNvPr id="8" name="Freeform 7"/>
          <p:cNvSpPr>
            <a:spLocks/>
          </p:cNvSpPr>
          <p:nvPr/>
        </p:nvSpPr>
        <p:spPr bwMode="auto">
          <a:xfrm>
            <a:off x="4381500" y="-7938"/>
            <a:ext cx="4762500" cy="638176"/>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fontAlgn="base">
              <a:spcBef>
                <a:spcPct val="0"/>
              </a:spcBef>
              <a:spcAft>
                <a:spcPct val="0"/>
              </a:spcAft>
              <a:defRPr/>
            </a:pPr>
            <a:endParaRPr lang="en-US">
              <a:solidFill>
                <a:prstClr val="black"/>
              </a:solidFill>
              <a:cs typeface="Arial" pitchFamily="34" charset="0"/>
            </a:endParaRPr>
          </a:p>
        </p:txBody>
      </p:sp>
      <p:sp>
        <p:nvSpPr>
          <p:cNvPr id="1028" name="Title Placeholder 8"/>
          <p:cNvSpPr>
            <a:spLocks noGrp="1"/>
          </p:cNvSpPr>
          <p:nvPr>
            <p:ph type="title"/>
          </p:nvPr>
        </p:nvSpPr>
        <p:spPr bwMode="auto">
          <a:xfrm>
            <a:off x="457200" y="70485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0" numCol="1" anchor="b" anchorCtr="0" compatLnSpc="1">
            <a:prstTxWarp prst="textNoShape">
              <a:avLst/>
            </a:prstTxWarp>
          </a:bodyPr>
          <a:lstStyle/>
          <a:p>
            <a:pPr lvl="0"/>
            <a:r>
              <a:rPr lang="en-US" smtClean="0"/>
              <a:t>Click to edit Master title style</a:t>
            </a:r>
          </a:p>
        </p:txBody>
      </p:sp>
      <p:sp>
        <p:nvSpPr>
          <p:cNvPr id="1029" name="Text Placeholder 29"/>
          <p:cNvSpPr>
            <a:spLocks noGrp="1"/>
          </p:cNvSpPr>
          <p:nvPr>
            <p:ph type="body" idx="1"/>
          </p:nvPr>
        </p:nvSpPr>
        <p:spPr bwMode="auto">
          <a:xfrm>
            <a:off x="457200" y="1935163"/>
            <a:ext cx="8229600" cy="438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latin typeface="Arial" charset="0"/>
                <a:cs typeface="Arial" charset="0"/>
              </a:defRPr>
            </a:lvl1pPr>
          </a:lstStyle>
          <a:p>
            <a:pPr fontAlgn="base">
              <a:spcBef>
                <a:spcPct val="0"/>
              </a:spcBef>
              <a:spcAft>
                <a:spcPct val="0"/>
              </a:spcAft>
              <a:defRPr/>
            </a:pPr>
            <a:fld id="{626E2592-2E91-4DA0-9270-1C1B26F58131}" type="datetimeFigureOut">
              <a:rPr lang="en-US">
                <a:solidFill>
                  <a:srgbClr val="04617B">
                    <a:shade val="90000"/>
                  </a:srgbClr>
                </a:solidFill>
              </a:rPr>
              <a:pPr fontAlgn="base">
                <a:spcBef>
                  <a:spcPct val="0"/>
                </a:spcBef>
                <a:spcAft>
                  <a:spcPct val="0"/>
                </a:spcAft>
                <a:defRPr/>
              </a:pPr>
              <a:t>12/17/2016</a:t>
            </a:fld>
            <a:endParaRPr lang="en-US">
              <a:solidFill>
                <a:srgbClr val="04617B">
                  <a:shade val="90000"/>
                </a:srgbClr>
              </a:solidFill>
            </a:endParaRPr>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latin typeface="Arial" charset="0"/>
                <a:cs typeface="Arial" charset="0"/>
              </a:defRPr>
            </a:lvl1pPr>
          </a:lstStyle>
          <a:p>
            <a:pPr fontAlgn="base">
              <a:spcBef>
                <a:spcPct val="0"/>
              </a:spcBef>
              <a:spcAft>
                <a:spcPct val="0"/>
              </a:spcAft>
              <a:defRPr/>
            </a:pPr>
            <a:endParaRPr lang="en-US">
              <a:solidFill>
                <a:srgbClr val="04617B">
                  <a:shade val="90000"/>
                </a:srgbClr>
              </a:solidFill>
            </a:endParaRPr>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wrap="square" lIns="0" tIns="0" rIns="0" bIns="0" numCol="1" anchor="b" anchorCtr="0" compatLnSpc="1">
            <a:prstTxWarp prst="textNoShape">
              <a:avLst/>
            </a:prstTxWarp>
          </a:bodyPr>
          <a:lstStyle>
            <a:lvl1pPr algn="r" eaLnBrk="1" hangingPunct="1">
              <a:defRPr sz="1200">
                <a:solidFill>
                  <a:srgbClr val="045C75"/>
                </a:solidFill>
              </a:defRPr>
            </a:lvl1pPr>
          </a:lstStyle>
          <a:p>
            <a:pPr fontAlgn="base">
              <a:spcBef>
                <a:spcPct val="0"/>
              </a:spcBef>
              <a:spcAft>
                <a:spcPct val="0"/>
              </a:spcAft>
            </a:pPr>
            <a:fld id="{59E60EE0-37B5-4A26-A6D7-3F60DD6F1D40}" type="slidenum">
              <a:rPr lang="en-US">
                <a:latin typeface="Arial" pitchFamily="34" charset="0"/>
                <a:cs typeface="Arial" pitchFamily="34" charset="0"/>
              </a:rPr>
              <a:pPr fontAlgn="base">
                <a:spcBef>
                  <a:spcPct val="0"/>
                </a:spcBef>
                <a:spcAft>
                  <a:spcPct val="0"/>
                </a:spcAft>
              </a:pPr>
              <a:t>‹#›</a:t>
            </a:fld>
            <a:endParaRPr lang="en-US">
              <a:latin typeface="Arial" pitchFamily="34" charset="0"/>
              <a:cs typeface="Arial" pitchFamily="34" charset="0"/>
            </a:endParaRPr>
          </a:p>
        </p:txBody>
      </p:sp>
      <p:grpSp>
        <p:nvGrpSpPr>
          <p:cNvPr id="1033" name="Group 1"/>
          <p:cNvGrpSpPr>
            <a:grpSpLocks/>
          </p:cNvGrpSpPr>
          <p:nvPr/>
        </p:nvGrpSpPr>
        <p:grpSpPr bwMode="auto">
          <a:xfrm>
            <a:off x="-19050" y="203200"/>
            <a:ext cx="9180513" cy="647700"/>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fontAlgn="base">
                <a:spcBef>
                  <a:spcPct val="0"/>
                </a:spcBef>
                <a:spcAft>
                  <a:spcPct val="0"/>
                </a:spcAft>
                <a:defRPr/>
              </a:pPr>
              <a:endParaRPr lang="en-US">
                <a:solidFill>
                  <a:prstClr val="black"/>
                </a:solidFill>
                <a:latin typeface="Arial" charset="0"/>
                <a:cs typeface="Arial" charset="0"/>
              </a:endParaRPr>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fontAlgn="base">
                <a:spcBef>
                  <a:spcPct val="0"/>
                </a:spcBef>
                <a:spcAft>
                  <a:spcPct val="0"/>
                </a:spcAft>
                <a:defRPr/>
              </a:pPr>
              <a:endParaRPr lang="en-US">
                <a:solidFill>
                  <a:prstClr val="black"/>
                </a:solidFill>
                <a:latin typeface="Arial" charset="0"/>
                <a:cs typeface="Arial" charset="0"/>
              </a:endParaRPr>
            </a:p>
          </p:txBody>
        </p:sp>
      </p:grpSp>
    </p:spTree>
    <p:extLst>
      <p:ext uri="{BB962C8B-B14F-4D97-AF65-F5344CB8AC3E}">
        <p14:creationId xmlns:p14="http://schemas.microsoft.com/office/powerpoint/2010/main" val="89447455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ransition>
    <p:wedge/>
  </p:transition>
  <p:txStyles>
    <p:titleStyle>
      <a:lvl1pPr algn="l" rtl="0" eaLnBrk="0" fontAlgn="base" hangingPunct="0">
        <a:spcBef>
          <a:spcPct val="0"/>
        </a:spcBef>
        <a:spcAft>
          <a:spcPct val="0"/>
        </a:spcAft>
        <a:defRPr sz="5000" kern="12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itchFamily="34" charset="0"/>
        </a:defRPr>
      </a:lvl2pPr>
      <a:lvl3pPr algn="l" rtl="0" eaLnBrk="0" fontAlgn="base" hangingPunct="0">
        <a:spcBef>
          <a:spcPct val="0"/>
        </a:spcBef>
        <a:spcAft>
          <a:spcPct val="0"/>
        </a:spcAft>
        <a:defRPr sz="5000">
          <a:solidFill>
            <a:schemeClr val="tx2"/>
          </a:solidFill>
          <a:latin typeface="Calibri" pitchFamily="34" charset="0"/>
        </a:defRPr>
      </a:lvl3pPr>
      <a:lvl4pPr algn="l" rtl="0" eaLnBrk="0" fontAlgn="base" hangingPunct="0">
        <a:spcBef>
          <a:spcPct val="0"/>
        </a:spcBef>
        <a:spcAft>
          <a:spcPct val="0"/>
        </a:spcAft>
        <a:defRPr sz="5000">
          <a:solidFill>
            <a:schemeClr val="tx2"/>
          </a:solidFill>
          <a:latin typeface="Calibri" pitchFamily="34" charset="0"/>
        </a:defRPr>
      </a:lvl4pPr>
      <a:lvl5pPr algn="l" rtl="0" eaLnBrk="0" fontAlgn="base" hangingPunct="0">
        <a:spcBef>
          <a:spcPct val="0"/>
        </a:spcBef>
        <a:spcAft>
          <a:spcPct val="0"/>
        </a:spcAft>
        <a:defRPr sz="5000">
          <a:solidFill>
            <a:schemeClr val="tx2"/>
          </a:solidFill>
          <a:latin typeface="Calibri" pitchFamily="34" charset="0"/>
        </a:defRPr>
      </a:lvl5pPr>
      <a:lvl6pPr marL="457200" algn="l" rtl="0" fontAlgn="base">
        <a:spcBef>
          <a:spcPct val="0"/>
        </a:spcBef>
        <a:spcAft>
          <a:spcPct val="0"/>
        </a:spcAft>
        <a:defRPr sz="5000">
          <a:solidFill>
            <a:schemeClr val="tx2"/>
          </a:solidFill>
          <a:latin typeface="Calibri" pitchFamily="34" charset="0"/>
        </a:defRPr>
      </a:lvl6pPr>
      <a:lvl7pPr marL="914400" algn="l" rtl="0" fontAlgn="base">
        <a:spcBef>
          <a:spcPct val="0"/>
        </a:spcBef>
        <a:spcAft>
          <a:spcPct val="0"/>
        </a:spcAft>
        <a:defRPr sz="5000">
          <a:solidFill>
            <a:schemeClr val="tx2"/>
          </a:solidFill>
          <a:latin typeface="Calibri" pitchFamily="34" charset="0"/>
        </a:defRPr>
      </a:lvl7pPr>
      <a:lvl8pPr marL="1371600" algn="l" rtl="0" fontAlgn="base">
        <a:spcBef>
          <a:spcPct val="0"/>
        </a:spcBef>
        <a:spcAft>
          <a:spcPct val="0"/>
        </a:spcAft>
        <a:defRPr sz="5000">
          <a:solidFill>
            <a:schemeClr val="tx2"/>
          </a:solidFill>
          <a:latin typeface="Calibri" pitchFamily="34" charset="0"/>
        </a:defRPr>
      </a:lvl8pPr>
      <a:lvl9pPr marL="1828800" algn="l" rtl="0" fontAlgn="base">
        <a:spcBef>
          <a:spcPct val="0"/>
        </a:spcBef>
        <a:spcAft>
          <a:spcPct val="0"/>
        </a:spcAft>
        <a:defRPr sz="5000">
          <a:solidFill>
            <a:schemeClr val="tx2"/>
          </a:solidFill>
          <a:latin typeface="Calibri" pitchFamily="34" charset="0"/>
        </a:defRPr>
      </a:lvl9pPr>
    </p:titleStyle>
    <p:bodyStyle>
      <a:lvl1pPr marL="273050" indent="-273050" algn="l" rtl="0" eaLnBrk="0" fontAlgn="base" hangingPunct="0">
        <a:spcBef>
          <a:spcPct val="20000"/>
        </a:spcBef>
        <a:spcAft>
          <a:spcPct val="0"/>
        </a:spcAft>
        <a:buClr>
          <a:srgbClr val="0BD0D9"/>
        </a:buClr>
        <a:buSzPct val="95000"/>
        <a:buFont typeface="Wingdings 2"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10CF9B"/>
        </a:buClr>
        <a:buSzPct val="65000"/>
        <a:buFont typeface="Wingdings 2"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Times New Roman" pitchFamily="-111" charset="0"/>
                <a:ea typeface="+mn-ea"/>
              </a:defRPr>
            </a:lvl1pPr>
          </a:lstStyle>
          <a:p>
            <a:pPr fontAlgn="base">
              <a:spcBef>
                <a:spcPct val="0"/>
              </a:spcBef>
              <a:spcAft>
                <a:spcPct val="0"/>
              </a:spcAft>
              <a:defRPr/>
            </a:pPr>
            <a:endParaRPr lang="en-US">
              <a:solidFill>
                <a:srgbClr val="000000"/>
              </a:solidFill>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Times New Roman" pitchFamily="-111" charset="0"/>
                <a:ea typeface="+mn-ea"/>
              </a:defRPr>
            </a:lvl1pPr>
          </a:lstStyle>
          <a:p>
            <a:pPr fontAlgn="base">
              <a:spcBef>
                <a:spcPct val="0"/>
              </a:spcBef>
              <a:spcAft>
                <a:spcPct val="0"/>
              </a:spcAft>
              <a:defRPr/>
            </a:pPr>
            <a:endParaRPr lang="en-US">
              <a:solidFill>
                <a:srgbClr val="000000"/>
              </a:solidFill>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Times New Roman" pitchFamily="-111" charset="0"/>
                <a:ea typeface="ＭＳ Ｐゴシック" pitchFamily="-111" charset="-128"/>
              </a:defRPr>
            </a:lvl1pPr>
          </a:lstStyle>
          <a:p>
            <a:pPr fontAlgn="base">
              <a:spcBef>
                <a:spcPct val="0"/>
              </a:spcBef>
              <a:spcAft>
                <a:spcPct val="0"/>
              </a:spcAft>
              <a:defRPr/>
            </a:pPr>
            <a:fld id="{069D2F6D-CAB7-4380-A392-181D1094A3E8}" type="slidenum">
              <a:rPr lang="en-US">
                <a:solidFill>
                  <a:srgbClr val="000000"/>
                </a:solidFill>
              </a:rPr>
              <a:pPr fontAlgn="base">
                <a:spcBef>
                  <a:spcPct val="0"/>
                </a:spcBef>
                <a:spcAft>
                  <a:spcPct val="0"/>
                </a:spcAft>
                <a:defRPr/>
              </a:pPr>
              <a:t>‹#›</a:t>
            </a:fld>
            <a:endParaRPr lang="en-US">
              <a:solidFill>
                <a:srgbClr val="000000"/>
              </a:solidFill>
            </a:endParaRPr>
          </a:p>
        </p:txBody>
      </p:sp>
    </p:spTree>
    <p:extLst>
      <p:ext uri="{BB962C8B-B14F-4D97-AF65-F5344CB8AC3E}">
        <p14:creationId xmlns:p14="http://schemas.microsoft.com/office/powerpoint/2010/main" val="835209818"/>
      </p:ext>
    </p:extLst>
  </p:cSld>
  <p:clrMap bg1="lt1" tx1="dk1" bg2="lt2" tx2="dk2" accent1="accent1" accent2="accent2" accent3="accent3" accent4="accent4" accent5="accent5" accent6="accent6" hlink="hlink" folHlink="folHlink"/>
  <p:sldLayoutIdLst>
    <p:sldLayoutId id="2147483704" r:id="rId1"/>
    <p:sldLayoutId id="2147483705" r:id="rId2"/>
    <p:sldLayoutId id="2147483706" r:id="rId3"/>
    <p:sldLayoutId id="2147483707" r:id="rId4"/>
    <p:sldLayoutId id="2147483708" r:id="rId5"/>
    <p:sldLayoutId id="2147483709" r:id="rId6"/>
    <p:sldLayoutId id="2147483710" r:id="rId7"/>
    <p:sldLayoutId id="2147483711" r:id="rId8"/>
    <p:sldLayoutId id="2147483712" r:id="rId9"/>
    <p:sldLayoutId id="2147483713" r:id="rId10"/>
    <p:sldLayoutId id="2147483714" r:id="rId11"/>
    <p:sldLayoutId id="2147483715" r:id="rId12"/>
  </p:sldLayoutIdLst>
  <p:transition>
    <p:wedge/>
  </p:transition>
  <p:txStyles>
    <p:titleStyle>
      <a:lvl1pPr algn="ctr" rtl="0" eaLnBrk="0" fontAlgn="base" hangingPunct="0">
        <a:spcBef>
          <a:spcPct val="0"/>
        </a:spcBef>
        <a:spcAft>
          <a:spcPct val="0"/>
        </a:spcAft>
        <a:defRPr sz="4400">
          <a:solidFill>
            <a:schemeClr val="tx2"/>
          </a:solidFill>
          <a:latin typeface="+mj-lt"/>
          <a:ea typeface="MS PGothic" pitchFamily="34" charset="-128"/>
          <a:cs typeface="ＭＳ Ｐゴシック" pitchFamily="-111" charset="-128"/>
        </a:defRPr>
      </a:lvl1pPr>
      <a:lvl2pPr algn="ctr" rtl="0" eaLnBrk="0" fontAlgn="base" hangingPunct="0">
        <a:spcBef>
          <a:spcPct val="0"/>
        </a:spcBef>
        <a:spcAft>
          <a:spcPct val="0"/>
        </a:spcAft>
        <a:defRPr sz="4400">
          <a:solidFill>
            <a:schemeClr val="tx2"/>
          </a:solidFill>
          <a:latin typeface="Times New Roman" pitchFamily="-111" charset="0"/>
          <a:ea typeface="MS PGothic" pitchFamily="34" charset="-128"/>
          <a:cs typeface="ＭＳ Ｐゴシック" pitchFamily="-111" charset="-128"/>
        </a:defRPr>
      </a:lvl2pPr>
      <a:lvl3pPr algn="ctr" rtl="0" eaLnBrk="0" fontAlgn="base" hangingPunct="0">
        <a:spcBef>
          <a:spcPct val="0"/>
        </a:spcBef>
        <a:spcAft>
          <a:spcPct val="0"/>
        </a:spcAft>
        <a:defRPr sz="4400">
          <a:solidFill>
            <a:schemeClr val="tx2"/>
          </a:solidFill>
          <a:latin typeface="Times New Roman" pitchFamily="-111" charset="0"/>
          <a:ea typeface="MS PGothic" pitchFamily="34" charset="-128"/>
          <a:cs typeface="ＭＳ Ｐゴシック" pitchFamily="-111" charset="-128"/>
        </a:defRPr>
      </a:lvl3pPr>
      <a:lvl4pPr algn="ctr" rtl="0" eaLnBrk="0" fontAlgn="base" hangingPunct="0">
        <a:spcBef>
          <a:spcPct val="0"/>
        </a:spcBef>
        <a:spcAft>
          <a:spcPct val="0"/>
        </a:spcAft>
        <a:defRPr sz="4400">
          <a:solidFill>
            <a:schemeClr val="tx2"/>
          </a:solidFill>
          <a:latin typeface="Times New Roman" pitchFamily="-111" charset="0"/>
          <a:ea typeface="MS PGothic" pitchFamily="34" charset="-128"/>
          <a:cs typeface="ＭＳ Ｐゴシック" pitchFamily="-111" charset="-128"/>
        </a:defRPr>
      </a:lvl4pPr>
      <a:lvl5pPr algn="ctr" rtl="0" eaLnBrk="0" fontAlgn="base" hangingPunct="0">
        <a:spcBef>
          <a:spcPct val="0"/>
        </a:spcBef>
        <a:spcAft>
          <a:spcPct val="0"/>
        </a:spcAft>
        <a:defRPr sz="4400">
          <a:solidFill>
            <a:schemeClr val="tx2"/>
          </a:solidFill>
          <a:latin typeface="Times New Roman" pitchFamily="-111" charset="0"/>
          <a:ea typeface="MS PGothic" pitchFamily="34" charset="-128"/>
          <a:cs typeface="ＭＳ Ｐゴシック" pitchFamily="-111" charset="-128"/>
        </a:defRPr>
      </a:lvl5pPr>
      <a:lvl6pPr marL="457200" algn="ctr" rtl="0" fontAlgn="base">
        <a:spcBef>
          <a:spcPct val="0"/>
        </a:spcBef>
        <a:spcAft>
          <a:spcPct val="0"/>
        </a:spcAft>
        <a:defRPr sz="4400">
          <a:solidFill>
            <a:schemeClr val="tx2"/>
          </a:solidFill>
          <a:latin typeface="Times New Roman" pitchFamily="-111" charset="0"/>
        </a:defRPr>
      </a:lvl6pPr>
      <a:lvl7pPr marL="914400" algn="ctr" rtl="0" fontAlgn="base">
        <a:spcBef>
          <a:spcPct val="0"/>
        </a:spcBef>
        <a:spcAft>
          <a:spcPct val="0"/>
        </a:spcAft>
        <a:defRPr sz="4400">
          <a:solidFill>
            <a:schemeClr val="tx2"/>
          </a:solidFill>
          <a:latin typeface="Times New Roman" pitchFamily="-111" charset="0"/>
        </a:defRPr>
      </a:lvl7pPr>
      <a:lvl8pPr marL="1371600" algn="ctr" rtl="0" fontAlgn="base">
        <a:spcBef>
          <a:spcPct val="0"/>
        </a:spcBef>
        <a:spcAft>
          <a:spcPct val="0"/>
        </a:spcAft>
        <a:defRPr sz="4400">
          <a:solidFill>
            <a:schemeClr val="tx2"/>
          </a:solidFill>
          <a:latin typeface="Times New Roman" pitchFamily="-111" charset="0"/>
        </a:defRPr>
      </a:lvl8pPr>
      <a:lvl9pPr marL="1828800" algn="ctr" rtl="0" fontAlgn="base">
        <a:spcBef>
          <a:spcPct val="0"/>
        </a:spcBef>
        <a:spcAft>
          <a:spcPct val="0"/>
        </a:spcAft>
        <a:defRPr sz="4400">
          <a:solidFill>
            <a:schemeClr val="tx2"/>
          </a:solidFill>
          <a:latin typeface="Times New Roman" pitchFamily="-111"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S PGothic" pitchFamily="34" charset="-128"/>
          <a:cs typeface="ＭＳ Ｐゴシック" pitchFamily="-111" charset="-128"/>
        </a:defRPr>
      </a:lvl1pPr>
      <a:lvl2pPr marL="742950" indent="-285750" algn="l" rtl="0" eaLnBrk="0" fontAlgn="base" hangingPunct="0">
        <a:spcBef>
          <a:spcPct val="20000"/>
        </a:spcBef>
        <a:spcAft>
          <a:spcPct val="0"/>
        </a:spcAft>
        <a:buChar char="–"/>
        <a:defRPr sz="2800">
          <a:solidFill>
            <a:schemeClr val="tx1"/>
          </a:solidFill>
          <a:latin typeface="+mn-lt"/>
          <a:ea typeface="MS PGothic" pitchFamily="34" charset="-128"/>
        </a:defRPr>
      </a:lvl2pPr>
      <a:lvl3pPr marL="1143000" indent="-228600" algn="l" rtl="0" eaLnBrk="0" fontAlgn="base" hangingPunct="0">
        <a:spcBef>
          <a:spcPct val="20000"/>
        </a:spcBef>
        <a:spcAft>
          <a:spcPct val="0"/>
        </a:spcAft>
        <a:buChar char="•"/>
        <a:defRPr sz="2400">
          <a:solidFill>
            <a:schemeClr val="tx1"/>
          </a:solidFill>
          <a:latin typeface="+mn-lt"/>
          <a:ea typeface="MS PGothic" pitchFamily="34" charset="-128"/>
        </a:defRPr>
      </a:lvl3pPr>
      <a:lvl4pPr marL="1600200" indent="-228600" algn="l" rtl="0" eaLnBrk="0" fontAlgn="base" hangingPunct="0">
        <a:spcBef>
          <a:spcPct val="20000"/>
        </a:spcBef>
        <a:spcAft>
          <a:spcPct val="0"/>
        </a:spcAft>
        <a:buChar char="–"/>
        <a:defRPr sz="2000">
          <a:solidFill>
            <a:schemeClr val="tx1"/>
          </a:solidFill>
          <a:latin typeface="+mn-lt"/>
          <a:ea typeface="MS PGothic" pitchFamily="34" charset="-128"/>
        </a:defRPr>
      </a:lvl4pPr>
      <a:lvl5pPr marL="2057400" indent="-228600" algn="l" rtl="0" eaLnBrk="0" fontAlgn="base" hangingPunct="0">
        <a:spcBef>
          <a:spcPct val="20000"/>
        </a:spcBef>
        <a:spcAft>
          <a:spcPct val="0"/>
        </a:spcAft>
        <a:buChar char="»"/>
        <a:defRPr sz="2000">
          <a:solidFill>
            <a:schemeClr val="tx1"/>
          </a:solidFill>
          <a:latin typeface="+mn-lt"/>
          <a:ea typeface="MS PGothic" pitchFamily="34" charset="-128"/>
        </a:defRPr>
      </a:lvl5pPr>
      <a:lvl6pPr marL="2514600" indent="-228600" algn="l" rtl="0" fontAlgn="base">
        <a:spcBef>
          <a:spcPct val="20000"/>
        </a:spcBef>
        <a:spcAft>
          <a:spcPct val="0"/>
        </a:spcAft>
        <a:buChar char="»"/>
        <a:defRPr sz="2000">
          <a:solidFill>
            <a:schemeClr val="tx1"/>
          </a:solidFill>
          <a:latin typeface="+mn-lt"/>
          <a:ea typeface="ＭＳ Ｐゴシック" pitchFamily="-111" charset="-128"/>
        </a:defRPr>
      </a:lvl6pPr>
      <a:lvl7pPr marL="2971800" indent="-228600" algn="l" rtl="0" fontAlgn="base">
        <a:spcBef>
          <a:spcPct val="20000"/>
        </a:spcBef>
        <a:spcAft>
          <a:spcPct val="0"/>
        </a:spcAft>
        <a:buChar char="»"/>
        <a:defRPr sz="2000">
          <a:solidFill>
            <a:schemeClr val="tx1"/>
          </a:solidFill>
          <a:latin typeface="+mn-lt"/>
          <a:ea typeface="ＭＳ Ｐゴシック" pitchFamily="-111" charset="-128"/>
        </a:defRPr>
      </a:lvl7pPr>
      <a:lvl8pPr marL="3429000" indent="-228600" algn="l" rtl="0" fontAlgn="base">
        <a:spcBef>
          <a:spcPct val="20000"/>
        </a:spcBef>
        <a:spcAft>
          <a:spcPct val="0"/>
        </a:spcAft>
        <a:buChar char="»"/>
        <a:defRPr sz="2000">
          <a:solidFill>
            <a:schemeClr val="tx1"/>
          </a:solidFill>
          <a:latin typeface="+mn-lt"/>
          <a:ea typeface="ＭＳ Ｐゴシック" pitchFamily="-111" charset="-128"/>
        </a:defRPr>
      </a:lvl8pPr>
      <a:lvl9pPr marL="3886200" indent="-228600" algn="l" rtl="0" fontAlgn="base">
        <a:spcBef>
          <a:spcPct val="20000"/>
        </a:spcBef>
        <a:spcAft>
          <a:spcPct val="0"/>
        </a:spcAft>
        <a:buChar char="»"/>
        <a:defRPr sz="2000">
          <a:solidFill>
            <a:schemeClr val="tx1"/>
          </a:solidFill>
          <a:latin typeface="+mn-lt"/>
          <a:ea typeface="ＭＳ Ｐゴシック" pitchFamily="-111"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6802" name="Rectangle 2"/>
          <p:cNvSpPr>
            <a:spLocks noChangeArrowheads="1"/>
          </p:cNvSpPr>
          <p:nvPr/>
        </p:nvSpPr>
        <p:spPr bwMode="ltGray">
          <a:xfrm>
            <a:off x="417513" y="1098550"/>
            <a:ext cx="438150" cy="474663"/>
          </a:xfrm>
          <a:prstGeom prst="rect">
            <a:avLst/>
          </a:prstGeom>
          <a:solidFill>
            <a:schemeClr val="accent2"/>
          </a:solidFill>
          <a:ln w="9525">
            <a:noFill/>
            <a:miter lim="800000"/>
            <a:headEnd/>
            <a:tailEnd/>
          </a:ln>
          <a:effectLst/>
        </p:spPr>
        <p:txBody>
          <a:bodyPr wrap="none" anchor="ctr"/>
          <a:lstStyle/>
          <a:p>
            <a:pPr algn="ctr" fontAlgn="base">
              <a:spcBef>
                <a:spcPct val="0"/>
              </a:spcBef>
              <a:spcAft>
                <a:spcPct val="0"/>
              </a:spcAft>
              <a:defRPr/>
            </a:pPr>
            <a:endParaRPr kumimoji="1" lang="en-US" sz="2400">
              <a:solidFill>
                <a:srgbClr val="000000"/>
              </a:solidFill>
              <a:ea typeface="MS PGothic" pitchFamily="34" charset="-128"/>
            </a:endParaRPr>
          </a:p>
        </p:txBody>
      </p:sp>
      <p:sp>
        <p:nvSpPr>
          <p:cNvPr id="76803" name="Rectangle 3"/>
          <p:cNvSpPr>
            <a:spLocks noChangeArrowheads="1"/>
          </p:cNvSpPr>
          <p:nvPr/>
        </p:nvSpPr>
        <p:spPr bwMode="ltGray">
          <a:xfrm>
            <a:off x="800100" y="1098550"/>
            <a:ext cx="328613" cy="474663"/>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fontAlgn="base">
              <a:spcBef>
                <a:spcPct val="0"/>
              </a:spcBef>
              <a:spcAft>
                <a:spcPct val="0"/>
              </a:spcAft>
              <a:defRPr/>
            </a:pPr>
            <a:endParaRPr kumimoji="1" lang="en-US" sz="2400">
              <a:solidFill>
                <a:srgbClr val="000000"/>
              </a:solidFill>
              <a:ea typeface="MS PGothic" pitchFamily="34" charset="-128"/>
            </a:endParaRPr>
          </a:p>
        </p:txBody>
      </p:sp>
      <p:sp>
        <p:nvSpPr>
          <p:cNvPr id="76804" name="Rectangle 4"/>
          <p:cNvSpPr>
            <a:spLocks noChangeArrowheads="1"/>
          </p:cNvSpPr>
          <p:nvPr/>
        </p:nvSpPr>
        <p:spPr bwMode="ltGray">
          <a:xfrm>
            <a:off x="541338" y="1520825"/>
            <a:ext cx="422275" cy="474663"/>
          </a:xfrm>
          <a:prstGeom prst="rect">
            <a:avLst/>
          </a:prstGeom>
          <a:solidFill>
            <a:schemeClr val="folHlink"/>
          </a:solidFill>
          <a:ln w="9525">
            <a:noFill/>
            <a:miter lim="800000"/>
            <a:headEnd/>
            <a:tailEnd/>
          </a:ln>
          <a:effectLst/>
        </p:spPr>
        <p:txBody>
          <a:bodyPr wrap="none" anchor="ctr"/>
          <a:lstStyle/>
          <a:p>
            <a:pPr algn="ctr" fontAlgn="base">
              <a:spcBef>
                <a:spcPct val="0"/>
              </a:spcBef>
              <a:spcAft>
                <a:spcPct val="0"/>
              </a:spcAft>
              <a:defRPr/>
            </a:pPr>
            <a:endParaRPr kumimoji="1" lang="en-US" sz="2400">
              <a:solidFill>
                <a:srgbClr val="000000"/>
              </a:solidFill>
              <a:ea typeface="MS PGothic" pitchFamily="34" charset="-128"/>
            </a:endParaRPr>
          </a:p>
        </p:txBody>
      </p:sp>
      <p:sp>
        <p:nvSpPr>
          <p:cNvPr id="76805" name="Rectangle 5"/>
          <p:cNvSpPr>
            <a:spLocks noChangeArrowheads="1"/>
          </p:cNvSpPr>
          <p:nvPr/>
        </p:nvSpPr>
        <p:spPr bwMode="ltGray">
          <a:xfrm>
            <a:off x="911225" y="1520825"/>
            <a:ext cx="368300" cy="474663"/>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fontAlgn="base">
              <a:spcBef>
                <a:spcPct val="0"/>
              </a:spcBef>
              <a:spcAft>
                <a:spcPct val="0"/>
              </a:spcAft>
              <a:defRPr/>
            </a:pPr>
            <a:endParaRPr kumimoji="1" lang="en-US" sz="2400">
              <a:solidFill>
                <a:srgbClr val="000000"/>
              </a:solidFill>
              <a:ea typeface="MS PGothic" pitchFamily="34" charset="-128"/>
            </a:endParaRPr>
          </a:p>
        </p:txBody>
      </p:sp>
      <p:sp>
        <p:nvSpPr>
          <p:cNvPr id="76806" name="Rectangle 6"/>
          <p:cNvSpPr>
            <a:spLocks noChangeArrowheads="1"/>
          </p:cNvSpPr>
          <p:nvPr/>
        </p:nvSpPr>
        <p:spPr bwMode="ltGray">
          <a:xfrm>
            <a:off x="127000" y="1447800"/>
            <a:ext cx="560388" cy="422275"/>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lgn="ctr" fontAlgn="base">
              <a:spcBef>
                <a:spcPct val="0"/>
              </a:spcBef>
              <a:spcAft>
                <a:spcPct val="0"/>
              </a:spcAft>
              <a:defRPr/>
            </a:pPr>
            <a:endParaRPr kumimoji="1" lang="en-US" sz="2400">
              <a:solidFill>
                <a:srgbClr val="000000"/>
              </a:solidFill>
              <a:ea typeface="MS PGothic" pitchFamily="34" charset="-128"/>
            </a:endParaRPr>
          </a:p>
        </p:txBody>
      </p:sp>
      <p:sp>
        <p:nvSpPr>
          <p:cNvPr id="76807" name="Rectangle 7"/>
          <p:cNvSpPr>
            <a:spLocks noChangeArrowheads="1"/>
          </p:cNvSpPr>
          <p:nvPr/>
        </p:nvSpPr>
        <p:spPr bwMode="gray">
          <a:xfrm>
            <a:off x="762000" y="990600"/>
            <a:ext cx="31750" cy="1052513"/>
          </a:xfrm>
          <a:prstGeom prst="rect">
            <a:avLst/>
          </a:prstGeom>
          <a:solidFill>
            <a:schemeClr val="bg2"/>
          </a:solidFill>
          <a:ln w="9525">
            <a:noFill/>
            <a:miter lim="800000"/>
            <a:headEnd/>
            <a:tailEnd/>
          </a:ln>
          <a:effectLst/>
        </p:spPr>
        <p:txBody>
          <a:bodyPr wrap="none" anchor="ctr"/>
          <a:lstStyle/>
          <a:p>
            <a:pPr algn="ctr" fontAlgn="base">
              <a:spcBef>
                <a:spcPct val="0"/>
              </a:spcBef>
              <a:spcAft>
                <a:spcPct val="0"/>
              </a:spcAft>
              <a:defRPr/>
            </a:pPr>
            <a:endParaRPr kumimoji="1" lang="en-US" sz="2400">
              <a:solidFill>
                <a:srgbClr val="000000"/>
              </a:solidFill>
              <a:ea typeface="MS PGothic" pitchFamily="34" charset="-128"/>
            </a:endParaRPr>
          </a:p>
        </p:txBody>
      </p:sp>
      <p:sp>
        <p:nvSpPr>
          <p:cNvPr id="76808" name="Rectangle 8"/>
          <p:cNvSpPr>
            <a:spLocks noChangeArrowheads="1"/>
          </p:cNvSpPr>
          <p:nvPr/>
        </p:nvSpPr>
        <p:spPr bwMode="gray">
          <a:xfrm>
            <a:off x="442913" y="1781175"/>
            <a:ext cx="8226425" cy="31750"/>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lgn="ctr" fontAlgn="base">
              <a:spcBef>
                <a:spcPct val="0"/>
              </a:spcBef>
              <a:spcAft>
                <a:spcPct val="0"/>
              </a:spcAft>
              <a:defRPr/>
            </a:pPr>
            <a:endParaRPr kumimoji="1" lang="en-US" sz="2400">
              <a:solidFill>
                <a:srgbClr val="000000"/>
              </a:solidFill>
              <a:ea typeface="MS PGothic" pitchFamily="34" charset="-128"/>
            </a:endParaRPr>
          </a:p>
        </p:txBody>
      </p:sp>
      <p:sp>
        <p:nvSpPr>
          <p:cNvPr id="5129" name="Rectangle 9"/>
          <p:cNvSpPr>
            <a:spLocks noGrp="1" noChangeArrowheads="1"/>
          </p:cNvSpPr>
          <p:nvPr>
            <p:ph type="title"/>
          </p:nvPr>
        </p:nvSpPr>
        <p:spPr bwMode="auto">
          <a:xfrm>
            <a:off x="1150938" y="214313"/>
            <a:ext cx="7793037" cy="1462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5130" name="Rectangle 10"/>
          <p:cNvSpPr>
            <a:spLocks noGrp="1" noChangeArrowheads="1"/>
          </p:cNvSpPr>
          <p:nvPr>
            <p:ph type="body" idx="1"/>
          </p:nvPr>
        </p:nvSpPr>
        <p:spPr bwMode="auto">
          <a:xfrm>
            <a:off x="1182688" y="2017713"/>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76811" name="Rectangle 11"/>
          <p:cNvSpPr>
            <a:spLocks noGrp="1" noChangeArrowheads="1"/>
          </p:cNvSpPr>
          <p:nvPr>
            <p:ph type="dt" sz="half" idx="2"/>
          </p:nvPr>
        </p:nvSpPr>
        <p:spPr bwMode="auto">
          <a:xfrm>
            <a:off x="1162050" y="6243638"/>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400">
                <a:latin typeface="+mn-lt"/>
                <a:ea typeface="+mn-ea"/>
              </a:defRPr>
            </a:lvl1pPr>
          </a:lstStyle>
          <a:p>
            <a:pPr fontAlgn="base">
              <a:spcBef>
                <a:spcPct val="0"/>
              </a:spcBef>
              <a:spcAft>
                <a:spcPct val="0"/>
              </a:spcAft>
              <a:defRPr/>
            </a:pPr>
            <a:endParaRPr lang="en-US">
              <a:solidFill>
                <a:srgbClr val="000000"/>
              </a:solidFill>
            </a:endParaRPr>
          </a:p>
        </p:txBody>
      </p:sp>
      <p:sp>
        <p:nvSpPr>
          <p:cNvPr id="76812" name="Rectangle 12"/>
          <p:cNvSpPr>
            <a:spLocks noGrp="1" noChangeArrowheads="1"/>
          </p:cNvSpPr>
          <p:nvPr>
            <p:ph type="ftr" sz="quarter" idx="3"/>
          </p:nvPr>
        </p:nvSpPr>
        <p:spPr bwMode="auto">
          <a:xfrm>
            <a:off x="3657600" y="6243638"/>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400">
                <a:latin typeface="+mn-lt"/>
                <a:ea typeface="+mn-ea"/>
              </a:defRPr>
            </a:lvl1pPr>
          </a:lstStyle>
          <a:p>
            <a:pPr fontAlgn="base">
              <a:spcBef>
                <a:spcPct val="0"/>
              </a:spcBef>
              <a:spcAft>
                <a:spcPct val="0"/>
              </a:spcAft>
              <a:defRPr/>
            </a:pPr>
            <a:endParaRPr lang="en-US">
              <a:solidFill>
                <a:srgbClr val="000000"/>
              </a:solidFill>
            </a:endParaRPr>
          </a:p>
        </p:txBody>
      </p:sp>
      <p:sp>
        <p:nvSpPr>
          <p:cNvPr id="76813" name="Rectangle 13"/>
          <p:cNvSpPr>
            <a:spLocks noGrp="1" noChangeArrowheads="1"/>
          </p:cNvSpPr>
          <p:nvPr>
            <p:ph type="sldNum" sz="quarter" idx="4"/>
          </p:nvPr>
        </p:nvSpPr>
        <p:spPr bwMode="auto">
          <a:xfrm>
            <a:off x="7042150" y="6243638"/>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400">
                <a:latin typeface="Tahoma" pitchFamily="-111" charset="0"/>
                <a:ea typeface="ＭＳ Ｐゴシック" pitchFamily="-111" charset="-128"/>
              </a:defRPr>
            </a:lvl1pPr>
          </a:lstStyle>
          <a:p>
            <a:pPr fontAlgn="base">
              <a:spcBef>
                <a:spcPct val="0"/>
              </a:spcBef>
              <a:spcAft>
                <a:spcPct val="0"/>
              </a:spcAft>
              <a:defRPr/>
            </a:pPr>
            <a:fld id="{07CF022F-3C1B-4F5F-AF22-DEE6A6021DF5}" type="slidenum">
              <a:rPr lang="en-US">
                <a:solidFill>
                  <a:srgbClr val="000000"/>
                </a:solidFill>
              </a:rPr>
              <a:pPr fontAlgn="base">
                <a:spcBef>
                  <a:spcPct val="0"/>
                </a:spcBef>
                <a:spcAft>
                  <a:spcPct val="0"/>
                </a:spcAft>
                <a:defRPr/>
              </a:pPr>
              <a:t>‹#›</a:t>
            </a:fld>
            <a:endParaRPr lang="en-US">
              <a:solidFill>
                <a:srgbClr val="000000"/>
              </a:solidFill>
            </a:endParaRPr>
          </a:p>
        </p:txBody>
      </p:sp>
    </p:spTree>
    <p:extLst>
      <p:ext uri="{BB962C8B-B14F-4D97-AF65-F5344CB8AC3E}">
        <p14:creationId xmlns:p14="http://schemas.microsoft.com/office/powerpoint/2010/main" val="1715661804"/>
      </p:ext>
    </p:extLst>
  </p:cSld>
  <p:clrMap bg1="lt1" tx1="dk1" bg2="lt2" tx2="dk2" accent1="accent1" accent2="accent2" accent3="accent3" accent4="accent4" accent5="accent5" accent6="accent6" hlink="hlink" folHlink="folHlink"/>
  <p:sldLayoutIdLst>
    <p:sldLayoutId id="2147483717" r:id="rId1"/>
    <p:sldLayoutId id="2147483718" r:id="rId2"/>
    <p:sldLayoutId id="2147483719" r:id="rId3"/>
    <p:sldLayoutId id="2147483720" r:id="rId4"/>
    <p:sldLayoutId id="2147483721" r:id="rId5"/>
    <p:sldLayoutId id="2147483722" r:id="rId6"/>
    <p:sldLayoutId id="2147483723" r:id="rId7"/>
    <p:sldLayoutId id="2147483724" r:id="rId8"/>
    <p:sldLayoutId id="2147483725" r:id="rId9"/>
    <p:sldLayoutId id="2147483726" r:id="rId10"/>
    <p:sldLayoutId id="2147483727" r:id="rId11"/>
  </p:sldLayoutIdLst>
  <p:transition>
    <p:wedge/>
  </p:transition>
  <p:txStyles>
    <p:titleStyle>
      <a:lvl1pPr algn="l" rtl="0" eaLnBrk="0" fontAlgn="base" hangingPunct="0">
        <a:spcBef>
          <a:spcPct val="0"/>
        </a:spcBef>
        <a:spcAft>
          <a:spcPct val="0"/>
        </a:spcAft>
        <a:defRPr sz="4400">
          <a:solidFill>
            <a:schemeClr val="tx2"/>
          </a:solidFill>
          <a:latin typeface="+mj-lt"/>
          <a:ea typeface="MS PGothic" pitchFamily="34" charset="-128"/>
          <a:cs typeface="ＭＳ Ｐゴシック" pitchFamily="-111" charset="-128"/>
        </a:defRPr>
      </a:lvl1pPr>
      <a:lvl2pPr algn="l" rtl="0" eaLnBrk="0" fontAlgn="base" hangingPunct="0">
        <a:spcBef>
          <a:spcPct val="0"/>
        </a:spcBef>
        <a:spcAft>
          <a:spcPct val="0"/>
        </a:spcAft>
        <a:defRPr sz="4400">
          <a:solidFill>
            <a:schemeClr val="tx2"/>
          </a:solidFill>
          <a:latin typeface="Tahoma" pitchFamily="-111" charset="0"/>
          <a:ea typeface="MS PGothic" pitchFamily="34" charset="-128"/>
          <a:cs typeface="ＭＳ Ｐゴシック" pitchFamily="-111" charset="-128"/>
        </a:defRPr>
      </a:lvl2pPr>
      <a:lvl3pPr algn="l" rtl="0" eaLnBrk="0" fontAlgn="base" hangingPunct="0">
        <a:spcBef>
          <a:spcPct val="0"/>
        </a:spcBef>
        <a:spcAft>
          <a:spcPct val="0"/>
        </a:spcAft>
        <a:defRPr sz="4400">
          <a:solidFill>
            <a:schemeClr val="tx2"/>
          </a:solidFill>
          <a:latin typeface="Tahoma" pitchFamily="-111" charset="0"/>
          <a:ea typeface="MS PGothic" pitchFamily="34" charset="-128"/>
          <a:cs typeface="ＭＳ Ｐゴシック" pitchFamily="-111" charset="-128"/>
        </a:defRPr>
      </a:lvl3pPr>
      <a:lvl4pPr algn="l" rtl="0" eaLnBrk="0" fontAlgn="base" hangingPunct="0">
        <a:spcBef>
          <a:spcPct val="0"/>
        </a:spcBef>
        <a:spcAft>
          <a:spcPct val="0"/>
        </a:spcAft>
        <a:defRPr sz="4400">
          <a:solidFill>
            <a:schemeClr val="tx2"/>
          </a:solidFill>
          <a:latin typeface="Tahoma" pitchFamily="-111" charset="0"/>
          <a:ea typeface="MS PGothic" pitchFamily="34" charset="-128"/>
          <a:cs typeface="ＭＳ Ｐゴシック" pitchFamily="-111" charset="-128"/>
        </a:defRPr>
      </a:lvl4pPr>
      <a:lvl5pPr algn="l" rtl="0" eaLnBrk="0" fontAlgn="base" hangingPunct="0">
        <a:spcBef>
          <a:spcPct val="0"/>
        </a:spcBef>
        <a:spcAft>
          <a:spcPct val="0"/>
        </a:spcAft>
        <a:defRPr sz="4400">
          <a:solidFill>
            <a:schemeClr val="tx2"/>
          </a:solidFill>
          <a:latin typeface="Tahoma" pitchFamily="-111" charset="0"/>
          <a:ea typeface="MS PGothic" pitchFamily="34" charset="-128"/>
          <a:cs typeface="ＭＳ Ｐゴシック" pitchFamily="-111" charset="-128"/>
        </a:defRPr>
      </a:lvl5pPr>
      <a:lvl6pPr marL="457200" algn="l" rtl="0" fontAlgn="base">
        <a:spcBef>
          <a:spcPct val="0"/>
        </a:spcBef>
        <a:spcAft>
          <a:spcPct val="0"/>
        </a:spcAft>
        <a:defRPr sz="4400">
          <a:solidFill>
            <a:schemeClr val="tx2"/>
          </a:solidFill>
          <a:latin typeface="Tahoma" pitchFamily="-111" charset="0"/>
        </a:defRPr>
      </a:lvl6pPr>
      <a:lvl7pPr marL="914400" algn="l" rtl="0" fontAlgn="base">
        <a:spcBef>
          <a:spcPct val="0"/>
        </a:spcBef>
        <a:spcAft>
          <a:spcPct val="0"/>
        </a:spcAft>
        <a:defRPr sz="4400">
          <a:solidFill>
            <a:schemeClr val="tx2"/>
          </a:solidFill>
          <a:latin typeface="Tahoma" pitchFamily="-111" charset="0"/>
        </a:defRPr>
      </a:lvl7pPr>
      <a:lvl8pPr marL="1371600" algn="l" rtl="0" fontAlgn="base">
        <a:spcBef>
          <a:spcPct val="0"/>
        </a:spcBef>
        <a:spcAft>
          <a:spcPct val="0"/>
        </a:spcAft>
        <a:defRPr sz="4400">
          <a:solidFill>
            <a:schemeClr val="tx2"/>
          </a:solidFill>
          <a:latin typeface="Tahoma" pitchFamily="-111" charset="0"/>
        </a:defRPr>
      </a:lvl8pPr>
      <a:lvl9pPr marL="1828800" algn="l" rtl="0" fontAlgn="base">
        <a:spcBef>
          <a:spcPct val="0"/>
        </a:spcBef>
        <a:spcAft>
          <a:spcPct val="0"/>
        </a:spcAft>
        <a:defRPr sz="4400">
          <a:solidFill>
            <a:schemeClr val="tx2"/>
          </a:solidFill>
          <a:latin typeface="Tahoma" pitchFamily="-111" charset="0"/>
        </a:defRPr>
      </a:lvl9pPr>
    </p:titleStyle>
    <p:bodyStyle>
      <a:lvl1pPr marL="342900" indent="-342900" algn="l" rtl="0" eaLnBrk="0" fontAlgn="base" hangingPunct="0">
        <a:spcBef>
          <a:spcPct val="20000"/>
        </a:spcBef>
        <a:spcAft>
          <a:spcPct val="0"/>
        </a:spcAft>
        <a:buClr>
          <a:schemeClr val="folHlink"/>
        </a:buClr>
        <a:buSzPct val="60000"/>
        <a:buFont typeface="Wingdings" pitchFamily="2" charset="2"/>
        <a:buChar char="n"/>
        <a:defRPr sz="3200">
          <a:solidFill>
            <a:schemeClr val="tx1"/>
          </a:solidFill>
          <a:latin typeface="+mn-lt"/>
          <a:ea typeface="MS PGothic" pitchFamily="34" charset="-128"/>
          <a:cs typeface="ＭＳ Ｐゴシック" pitchFamily="-111" charset="-128"/>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ea typeface="MS PGothic" pitchFamily="34" charset="-128"/>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ea typeface="MS PGothic" pitchFamily="34" charset="-128"/>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ea typeface="MS PGothic" pitchFamily="34" charset="-128"/>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ea typeface="MS PGothic" pitchFamily="34" charset="-128"/>
        </a:defRPr>
      </a:lvl5pPr>
      <a:lvl6pPr marL="2514600" indent="-228600" algn="l" rtl="0" fontAlgn="base">
        <a:spcBef>
          <a:spcPct val="20000"/>
        </a:spcBef>
        <a:spcAft>
          <a:spcPct val="0"/>
        </a:spcAft>
        <a:buClr>
          <a:schemeClr val="accent1"/>
        </a:buClr>
        <a:buSzPct val="50000"/>
        <a:buFont typeface="Wingdings" pitchFamily="-111" charset="2"/>
        <a:buChar char="n"/>
        <a:defRPr sz="2000">
          <a:solidFill>
            <a:schemeClr val="tx1"/>
          </a:solidFill>
          <a:latin typeface="+mn-lt"/>
          <a:ea typeface="ＭＳ Ｐゴシック" pitchFamily="-111" charset="-128"/>
        </a:defRPr>
      </a:lvl6pPr>
      <a:lvl7pPr marL="2971800" indent="-228600" algn="l" rtl="0" fontAlgn="base">
        <a:spcBef>
          <a:spcPct val="20000"/>
        </a:spcBef>
        <a:spcAft>
          <a:spcPct val="0"/>
        </a:spcAft>
        <a:buClr>
          <a:schemeClr val="accent1"/>
        </a:buClr>
        <a:buSzPct val="50000"/>
        <a:buFont typeface="Wingdings" pitchFamily="-111" charset="2"/>
        <a:buChar char="n"/>
        <a:defRPr sz="2000">
          <a:solidFill>
            <a:schemeClr val="tx1"/>
          </a:solidFill>
          <a:latin typeface="+mn-lt"/>
          <a:ea typeface="ＭＳ Ｐゴシック" pitchFamily="-111" charset="-128"/>
        </a:defRPr>
      </a:lvl7pPr>
      <a:lvl8pPr marL="3429000" indent="-228600" algn="l" rtl="0" fontAlgn="base">
        <a:spcBef>
          <a:spcPct val="20000"/>
        </a:spcBef>
        <a:spcAft>
          <a:spcPct val="0"/>
        </a:spcAft>
        <a:buClr>
          <a:schemeClr val="accent1"/>
        </a:buClr>
        <a:buSzPct val="50000"/>
        <a:buFont typeface="Wingdings" pitchFamily="-111" charset="2"/>
        <a:buChar char="n"/>
        <a:defRPr sz="2000">
          <a:solidFill>
            <a:schemeClr val="tx1"/>
          </a:solidFill>
          <a:latin typeface="+mn-lt"/>
          <a:ea typeface="ＭＳ Ｐゴシック" pitchFamily="-111" charset="-128"/>
        </a:defRPr>
      </a:lvl8pPr>
      <a:lvl9pPr marL="3886200" indent="-228600" algn="l" rtl="0" fontAlgn="base">
        <a:spcBef>
          <a:spcPct val="20000"/>
        </a:spcBef>
        <a:spcAft>
          <a:spcPct val="0"/>
        </a:spcAft>
        <a:buClr>
          <a:schemeClr val="accent1"/>
        </a:buClr>
        <a:buSzPct val="50000"/>
        <a:buFont typeface="Wingdings" pitchFamily="-111" charset="2"/>
        <a:buChar char="n"/>
        <a:defRPr sz="2000">
          <a:solidFill>
            <a:schemeClr val="tx1"/>
          </a:solidFill>
          <a:latin typeface="+mn-lt"/>
          <a:ea typeface="ＭＳ Ｐゴシック" pitchFamily="-111"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5"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5604"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mn-lt"/>
                <a:ea typeface="+mn-ea"/>
              </a:defRPr>
            </a:lvl1pPr>
          </a:lstStyle>
          <a:p>
            <a:pPr fontAlgn="base">
              <a:spcBef>
                <a:spcPct val="0"/>
              </a:spcBef>
              <a:spcAft>
                <a:spcPct val="0"/>
              </a:spcAft>
              <a:defRPr/>
            </a:pPr>
            <a:endParaRPr lang="en-US">
              <a:solidFill>
                <a:srgbClr val="000000"/>
              </a:solidFill>
            </a:endParaRPr>
          </a:p>
        </p:txBody>
      </p:sp>
      <p:sp>
        <p:nvSpPr>
          <p:cNvPr id="25605"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mn-lt"/>
                <a:ea typeface="+mn-ea"/>
              </a:defRPr>
            </a:lvl1pPr>
          </a:lstStyle>
          <a:p>
            <a:pPr fontAlgn="base">
              <a:spcBef>
                <a:spcPct val="0"/>
              </a:spcBef>
              <a:spcAft>
                <a:spcPct val="0"/>
              </a:spcAft>
              <a:defRPr/>
            </a:pPr>
            <a:endParaRPr lang="en-US">
              <a:solidFill>
                <a:srgbClr val="000000"/>
              </a:solidFill>
            </a:endParaRPr>
          </a:p>
        </p:txBody>
      </p:sp>
      <p:sp>
        <p:nvSpPr>
          <p:cNvPr id="25606"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Arial" charset="0"/>
                <a:ea typeface="ＭＳ Ｐゴシック" pitchFamily="-111" charset="-128"/>
              </a:defRPr>
            </a:lvl1pPr>
          </a:lstStyle>
          <a:p>
            <a:pPr fontAlgn="base">
              <a:spcBef>
                <a:spcPct val="0"/>
              </a:spcBef>
              <a:spcAft>
                <a:spcPct val="0"/>
              </a:spcAft>
              <a:defRPr/>
            </a:pPr>
            <a:fld id="{56E47A14-3090-4B80-B2A6-C25F2ADE8BBA}" type="slidenum">
              <a:rPr lang="en-US">
                <a:solidFill>
                  <a:srgbClr val="000000"/>
                </a:solidFill>
              </a:rPr>
              <a:pPr fontAlgn="base">
                <a:spcBef>
                  <a:spcPct val="0"/>
                </a:spcBef>
                <a:spcAft>
                  <a:spcPct val="0"/>
                </a:spcAft>
                <a:defRPr/>
              </a:pPr>
              <a:t>‹#›</a:t>
            </a:fld>
            <a:endParaRPr lang="en-US">
              <a:solidFill>
                <a:srgbClr val="000000"/>
              </a:solidFill>
            </a:endParaRPr>
          </a:p>
        </p:txBody>
      </p:sp>
    </p:spTree>
    <p:extLst>
      <p:ext uri="{BB962C8B-B14F-4D97-AF65-F5344CB8AC3E}">
        <p14:creationId xmlns:p14="http://schemas.microsoft.com/office/powerpoint/2010/main" val="1152849999"/>
      </p:ext>
    </p:extLst>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 id="2147483735" r:id="rId7"/>
    <p:sldLayoutId id="2147483736" r:id="rId8"/>
    <p:sldLayoutId id="2147483737" r:id="rId9"/>
    <p:sldLayoutId id="2147483738" r:id="rId10"/>
    <p:sldLayoutId id="2147483739" r:id="rId11"/>
  </p:sldLayoutIdLst>
  <p:transition>
    <p:wedge/>
  </p:transition>
  <p:txStyles>
    <p:titleStyle>
      <a:lvl1pPr algn="ctr" rtl="0" eaLnBrk="0" fontAlgn="base" hangingPunct="0">
        <a:spcBef>
          <a:spcPct val="0"/>
        </a:spcBef>
        <a:spcAft>
          <a:spcPct val="0"/>
        </a:spcAft>
        <a:defRPr sz="4400">
          <a:solidFill>
            <a:schemeClr val="tx2"/>
          </a:solidFill>
          <a:latin typeface="+mj-lt"/>
          <a:ea typeface="MS PGothic" pitchFamily="34" charset="-128"/>
          <a:cs typeface="ＭＳ Ｐゴシック" pitchFamily="-111" charset="-128"/>
        </a:defRPr>
      </a:lvl1pPr>
      <a:lvl2pPr algn="ctr" rtl="0" eaLnBrk="0" fontAlgn="base" hangingPunct="0">
        <a:spcBef>
          <a:spcPct val="0"/>
        </a:spcBef>
        <a:spcAft>
          <a:spcPct val="0"/>
        </a:spcAft>
        <a:defRPr sz="4400">
          <a:solidFill>
            <a:schemeClr val="tx2"/>
          </a:solidFill>
          <a:latin typeface="Arial" pitchFamily="-111" charset="0"/>
          <a:ea typeface="MS PGothic" pitchFamily="34" charset="-128"/>
          <a:cs typeface="ＭＳ Ｐゴシック" pitchFamily="-111" charset="-128"/>
        </a:defRPr>
      </a:lvl2pPr>
      <a:lvl3pPr algn="ctr" rtl="0" eaLnBrk="0" fontAlgn="base" hangingPunct="0">
        <a:spcBef>
          <a:spcPct val="0"/>
        </a:spcBef>
        <a:spcAft>
          <a:spcPct val="0"/>
        </a:spcAft>
        <a:defRPr sz="4400">
          <a:solidFill>
            <a:schemeClr val="tx2"/>
          </a:solidFill>
          <a:latin typeface="Arial" pitchFamily="-111" charset="0"/>
          <a:ea typeface="MS PGothic" pitchFamily="34" charset="-128"/>
          <a:cs typeface="ＭＳ Ｐゴシック" pitchFamily="-111" charset="-128"/>
        </a:defRPr>
      </a:lvl3pPr>
      <a:lvl4pPr algn="ctr" rtl="0" eaLnBrk="0" fontAlgn="base" hangingPunct="0">
        <a:spcBef>
          <a:spcPct val="0"/>
        </a:spcBef>
        <a:spcAft>
          <a:spcPct val="0"/>
        </a:spcAft>
        <a:defRPr sz="4400">
          <a:solidFill>
            <a:schemeClr val="tx2"/>
          </a:solidFill>
          <a:latin typeface="Arial" pitchFamily="-111" charset="0"/>
          <a:ea typeface="MS PGothic" pitchFamily="34" charset="-128"/>
          <a:cs typeface="ＭＳ Ｐゴシック" pitchFamily="-111" charset="-128"/>
        </a:defRPr>
      </a:lvl4pPr>
      <a:lvl5pPr algn="ctr" rtl="0" eaLnBrk="0" fontAlgn="base" hangingPunct="0">
        <a:spcBef>
          <a:spcPct val="0"/>
        </a:spcBef>
        <a:spcAft>
          <a:spcPct val="0"/>
        </a:spcAft>
        <a:defRPr sz="4400">
          <a:solidFill>
            <a:schemeClr val="tx2"/>
          </a:solidFill>
          <a:latin typeface="Arial" pitchFamily="-111" charset="0"/>
          <a:ea typeface="MS PGothic" pitchFamily="34" charset="-128"/>
          <a:cs typeface="ＭＳ Ｐゴシック" pitchFamily="-111" charset="-128"/>
        </a:defRPr>
      </a:lvl5pPr>
      <a:lvl6pPr marL="457200" algn="ctr" rtl="0" fontAlgn="base">
        <a:spcBef>
          <a:spcPct val="0"/>
        </a:spcBef>
        <a:spcAft>
          <a:spcPct val="0"/>
        </a:spcAft>
        <a:defRPr sz="4400">
          <a:solidFill>
            <a:schemeClr val="tx2"/>
          </a:solidFill>
          <a:latin typeface="Arial" pitchFamily="-111" charset="0"/>
        </a:defRPr>
      </a:lvl6pPr>
      <a:lvl7pPr marL="914400" algn="ctr" rtl="0" fontAlgn="base">
        <a:spcBef>
          <a:spcPct val="0"/>
        </a:spcBef>
        <a:spcAft>
          <a:spcPct val="0"/>
        </a:spcAft>
        <a:defRPr sz="4400">
          <a:solidFill>
            <a:schemeClr val="tx2"/>
          </a:solidFill>
          <a:latin typeface="Arial" pitchFamily="-111" charset="0"/>
        </a:defRPr>
      </a:lvl7pPr>
      <a:lvl8pPr marL="1371600" algn="ctr" rtl="0" fontAlgn="base">
        <a:spcBef>
          <a:spcPct val="0"/>
        </a:spcBef>
        <a:spcAft>
          <a:spcPct val="0"/>
        </a:spcAft>
        <a:defRPr sz="4400">
          <a:solidFill>
            <a:schemeClr val="tx2"/>
          </a:solidFill>
          <a:latin typeface="Arial" pitchFamily="-111" charset="0"/>
        </a:defRPr>
      </a:lvl8pPr>
      <a:lvl9pPr marL="1828800" algn="ctr" rtl="0" fontAlgn="base">
        <a:spcBef>
          <a:spcPct val="0"/>
        </a:spcBef>
        <a:spcAft>
          <a:spcPct val="0"/>
        </a:spcAft>
        <a:defRPr sz="4400">
          <a:solidFill>
            <a:schemeClr val="tx2"/>
          </a:solidFill>
          <a:latin typeface="Arial" pitchFamily="-111"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S PGothic" pitchFamily="34" charset="-128"/>
          <a:cs typeface="ＭＳ Ｐゴシック" pitchFamily="-111" charset="-128"/>
        </a:defRPr>
      </a:lvl1pPr>
      <a:lvl2pPr marL="742950" indent="-285750" algn="l" rtl="0" eaLnBrk="0" fontAlgn="base" hangingPunct="0">
        <a:spcBef>
          <a:spcPct val="20000"/>
        </a:spcBef>
        <a:spcAft>
          <a:spcPct val="0"/>
        </a:spcAft>
        <a:buChar char="–"/>
        <a:defRPr sz="2800">
          <a:solidFill>
            <a:schemeClr val="tx1"/>
          </a:solidFill>
          <a:latin typeface="+mn-lt"/>
          <a:ea typeface="MS PGothic" pitchFamily="34" charset="-128"/>
        </a:defRPr>
      </a:lvl2pPr>
      <a:lvl3pPr marL="1143000" indent="-228600" algn="l" rtl="0" eaLnBrk="0" fontAlgn="base" hangingPunct="0">
        <a:spcBef>
          <a:spcPct val="20000"/>
        </a:spcBef>
        <a:spcAft>
          <a:spcPct val="0"/>
        </a:spcAft>
        <a:buChar char="•"/>
        <a:defRPr sz="2400">
          <a:solidFill>
            <a:schemeClr val="tx1"/>
          </a:solidFill>
          <a:latin typeface="+mn-lt"/>
          <a:ea typeface="MS PGothic" pitchFamily="34" charset="-128"/>
        </a:defRPr>
      </a:lvl3pPr>
      <a:lvl4pPr marL="1600200" indent="-228600" algn="l" rtl="0" eaLnBrk="0" fontAlgn="base" hangingPunct="0">
        <a:spcBef>
          <a:spcPct val="20000"/>
        </a:spcBef>
        <a:spcAft>
          <a:spcPct val="0"/>
        </a:spcAft>
        <a:buChar char="–"/>
        <a:defRPr sz="2000">
          <a:solidFill>
            <a:schemeClr val="tx1"/>
          </a:solidFill>
          <a:latin typeface="+mn-lt"/>
          <a:ea typeface="MS PGothic" pitchFamily="34" charset="-128"/>
        </a:defRPr>
      </a:lvl4pPr>
      <a:lvl5pPr marL="2057400" indent="-228600" algn="l" rtl="0" eaLnBrk="0" fontAlgn="base" hangingPunct="0">
        <a:spcBef>
          <a:spcPct val="20000"/>
        </a:spcBef>
        <a:spcAft>
          <a:spcPct val="0"/>
        </a:spcAft>
        <a:buChar char="»"/>
        <a:defRPr sz="2000">
          <a:solidFill>
            <a:schemeClr val="tx1"/>
          </a:solidFill>
          <a:latin typeface="+mn-lt"/>
          <a:ea typeface="MS PGothic" pitchFamily="34" charset="-128"/>
        </a:defRPr>
      </a:lvl5pPr>
      <a:lvl6pPr marL="2514600" indent="-228600" algn="l" rtl="0" fontAlgn="base">
        <a:spcBef>
          <a:spcPct val="20000"/>
        </a:spcBef>
        <a:spcAft>
          <a:spcPct val="0"/>
        </a:spcAft>
        <a:buChar char="»"/>
        <a:defRPr sz="2000">
          <a:solidFill>
            <a:schemeClr val="tx1"/>
          </a:solidFill>
          <a:latin typeface="+mn-lt"/>
          <a:ea typeface="ＭＳ Ｐゴシック" pitchFamily="-111" charset="-128"/>
        </a:defRPr>
      </a:lvl6pPr>
      <a:lvl7pPr marL="2971800" indent="-228600" algn="l" rtl="0" fontAlgn="base">
        <a:spcBef>
          <a:spcPct val="20000"/>
        </a:spcBef>
        <a:spcAft>
          <a:spcPct val="0"/>
        </a:spcAft>
        <a:buChar char="»"/>
        <a:defRPr sz="2000">
          <a:solidFill>
            <a:schemeClr val="tx1"/>
          </a:solidFill>
          <a:latin typeface="+mn-lt"/>
          <a:ea typeface="ＭＳ Ｐゴシック" pitchFamily="-111" charset="-128"/>
        </a:defRPr>
      </a:lvl7pPr>
      <a:lvl8pPr marL="3429000" indent="-228600" algn="l" rtl="0" fontAlgn="base">
        <a:spcBef>
          <a:spcPct val="20000"/>
        </a:spcBef>
        <a:spcAft>
          <a:spcPct val="0"/>
        </a:spcAft>
        <a:buChar char="»"/>
        <a:defRPr sz="2000">
          <a:solidFill>
            <a:schemeClr val="tx1"/>
          </a:solidFill>
          <a:latin typeface="+mn-lt"/>
          <a:ea typeface="ＭＳ Ｐゴシック" pitchFamily="-111" charset="-128"/>
        </a:defRPr>
      </a:lvl8pPr>
      <a:lvl9pPr marL="3886200" indent="-228600" algn="l" rtl="0" fontAlgn="base">
        <a:spcBef>
          <a:spcPct val="20000"/>
        </a:spcBef>
        <a:spcAft>
          <a:spcPct val="0"/>
        </a:spcAft>
        <a:buChar char="»"/>
        <a:defRPr sz="2000">
          <a:solidFill>
            <a:schemeClr val="tx1"/>
          </a:solidFill>
          <a:latin typeface="+mn-lt"/>
          <a:ea typeface="ＭＳ Ｐゴシック" pitchFamily="-111"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31.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31.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6.png"/><Relationship Id="rId1" Type="http://schemas.openxmlformats.org/officeDocument/2006/relationships/slideLayout" Target="../slideLayouts/slideLayout31.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7.png"/><Relationship Id="rId1" Type="http://schemas.openxmlformats.org/officeDocument/2006/relationships/slideLayout" Target="../slideLayouts/slideLayout31.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8.png"/><Relationship Id="rId1" Type="http://schemas.openxmlformats.org/officeDocument/2006/relationships/slideLayout" Target="../slideLayouts/slideLayout31.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9.png"/><Relationship Id="rId1" Type="http://schemas.openxmlformats.org/officeDocument/2006/relationships/slideLayout" Target="../slideLayouts/slideLayout31.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0.png"/><Relationship Id="rId1" Type="http://schemas.openxmlformats.org/officeDocument/2006/relationships/slideLayout" Target="../slideLayouts/slideLayout31.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1.png"/><Relationship Id="rId1" Type="http://schemas.openxmlformats.org/officeDocument/2006/relationships/slideLayout" Target="../slideLayouts/slideLayout31.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2.png"/><Relationship Id="rId1" Type="http://schemas.openxmlformats.org/officeDocument/2006/relationships/slideLayout" Target="../slideLayouts/slideLayout31.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3.png"/><Relationship Id="rId1" Type="http://schemas.openxmlformats.org/officeDocument/2006/relationships/slideLayout" Target="../slideLayouts/slideLayout3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4.png"/><Relationship Id="rId1" Type="http://schemas.openxmlformats.org/officeDocument/2006/relationships/slideLayout" Target="../slideLayouts/slideLayout31.xml"/></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5.png"/><Relationship Id="rId1" Type="http://schemas.openxmlformats.org/officeDocument/2006/relationships/slideLayout" Target="../slideLayouts/slideLayout31.xml"/></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6.png"/><Relationship Id="rId1" Type="http://schemas.openxmlformats.org/officeDocument/2006/relationships/slideLayout" Target="../slideLayouts/slideLayout31.xml"/></Relationships>
</file>

<file path=ppt/slides/_rels/slide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7.png"/><Relationship Id="rId1" Type="http://schemas.openxmlformats.org/officeDocument/2006/relationships/slideLayout" Target="../slideLayouts/slideLayout31.xml"/></Relationships>
</file>

<file path=ppt/slides/_rels/slide24.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3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31.xml"/></Relationships>
</file>

<file path=ppt/slides/_rels/slide27.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6.xml"/></Relationships>
</file>

<file path=ppt/slides/_rels/slide2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3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6.xml"/></Relationships>
</file>

<file path=ppt/slides/_rels/slide30.xml.rels><?xml version="1.0" encoding="UTF-8" standalone="yes"?>
<Relationships xmlns="http://schemas.openxmlformats.org/package/2006/relationships"><Relationship Id="rId3" Type="http://schemas.openxmlformats.org/officeDocument/2006/relationships/hyperlink" Target="mailto:mohhafez@ksu.edu.sa" TargetMode="External"/><Relationship Id="rId7" Type="http://schemas.microsoft.com/office/2007/relationships/hdphoto" Target="../media/hdphoto1.wdp"/><Relationship Id="rId2" Type="http://schemas.openxmlformats.org/officeDocument/2006/relationships/image" Target="../media/image4.jpeg"/><Relationship Id="rId1" Type="http://schemas.openxmlformats.org/officeDocument/2006/relationships/slideLayout" Target="../slideLayouts/slideLayout36.xml"/><Relationship Id="rId6" Type="http://schemas.openxmlformats.org/officeDocument/2006/relationships/image" Target="../media/image30.png"/><Relationship Id="rId5" Type="http://schemas.openxmlformats.org/officeDocument/2006/relationships/hyperlink" Target="mailto:dr_h_mohamed@yahoo.com" TargetMode="External"/><Relationship Id="rId4" Type="http://schemas.openxmlformats.org/officeDocument/2006/relationships/hyperlink" Target="mailto:dr_m_hafez@hotmail.com"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38.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31.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Layout" Target="../slideLayouts/slideLayout49.xml"/><Relationship Id="rId1" Type="http://schemas.openxmlformats.org/officeDocument/2006/relationships/video" Target="file:///D:\Tiba%20Conf\Ready\Arctic%20Volumetric%20Mass%20Loss%20Is%20Commensurate%20to%20Solar%20Storm%20Frequency%20Intensity%20Increase%20-%20YouTube.wmv" TargetMode="Externa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5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752600" y="1845571"/>
            <a:ext cx="5562600" cy="2789135"/>
          </a:xfrm>
        </p:spPr>
      </p:pic>
    </p:spTree>
    <p:extLst>
      <p:ext uri="{BB962C8B-B14F-4D97-AF65-F5344CB8AC3E}">
        <p14:creationId xmlns:p14="http://schemas.microsoft.com/office/powerpoint/2010/main" val="375550933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Picture 8" descr="Print resolution still of global temperature anomalies averaged from 1880 to 1884. "/>
          <p:cNvPicPr>
            <a:picLocks noChangeAspect="1" noChangeArrowheads="1"/>
          </p:cNvPicPr>
          <p:nvPr>
            <p:ph sz="half" idx="4294967295"/>
          </p:nvPr>
        </p:nvPicPr>
        <p:blipFill>
          <a:blip r:embed="rId2">
            <a:extLst>
              <a:ext uri="{28A0092B-C50C-407E-A947-70E740481C1C}">
                <a14:useLocalDpi xmlns:a14="http://schemas.microsoft.com/office/drawing/2010/main" val="0"/>
              </a:ext>
            </a:extLst>
          </a:blip>
          <a:srcRect/>
          <a:stretch>
            <a:fillRect/>
          </a:stretch>
        </p:blipFill>
        <p:spPr>
          <a:xfrm>
            <a:off x="0" y="838200"/>
            <a:ext cx="9144000" cy="5143500"/>
          </a:xfrm>
          <a:noFill/>
        </p:spPr>
      </p:pic>
      <p:sp>
        <p:nvSpPr>
          <p:cNvPr id="61443" name="Rectangle 2"/>
          <p:cNvSpPr>
            <a:spLocks noGrp="1" noChangeArrowheads="1"/>
          </p:cNvSpPr>
          <p:nvPr>
            <p:ph type="title" idx="4294967295"/>
          </p:nvPr>
        </p:nvSpPr>
        <p:spPr>
          <a:xfrm>
            <a:off x="609600" y="0"/>
            <a:ext cx="7772400" cy="1143000"/>
          </a:xfrm>
        </p:spPr>
        <p:txBody>
          <a:bodyPr/>
          <a:lstStyle/>
          <a:p>
            <a:pPr eaLnBrk="1" hangingPunct="1"/>
            <a:r>
              <a:rPr lang="en-US" smtClean="0">
                <a:solidFill>
                  <a:schemeClr val="bg1"/>
                </a:solidFill>
              </a:rPr>
              <a:t>Temperature Change Data</a:t>
            </a:r>
          </a:p>
        </p:txBody>
      </p:sp>
      <p:pic>
        <p:nvPicPr>
          <p:cNvPr id="61444" name="Picture 5" descr="Temperature Color bar"/>
          <p:cNvPicPr>
            <a:picLocks noChangeAspect="1" noChangeArrowheads="1"/>
          </p:cNvPicPr>
          <p:nvPr>
            <p:ph sz="half" idx="4294967295"/>
          </p:nvPr>
        </p:nvPicPr>
        <p:blipFill>
          <a:blip r:embed="rId3">
            <a:extLst>
              <a:ext uri="{28A0092B-C50C-407E-A947-70E740481C1C}">
                <a14:useLocalDpi xmlns:a14="http://schemas.microsoft.com/office/drawing/2010/main" val="0"/>
              </a:ext>
            </a:extLst>
          </a:blip>
          <a:srcRect/>
          <a:stretch>
            <a:fillRect/>
          </a:stretch>
        </p:blipFill>
        <p:spPr>
          <a:xfrm>
            <a:off x="4648200" y="5635625"/>
            <a:ext cx="4343400" cy="1222375"/>
          </a:xfrm>
          <a:noFill/>
        </p:spPr>
      </p:pic>
      <p:sp>
        <p:nvSpPr>
          <p:cNvPr id="61445" name="Text Box 11"/>
          <p:cNvSpPr txBox="1">
            <a:spLocks noChangeArrowheads="1"/>
          </p:cNvSpPr>
          <p:nvPr/>
        </p:nvSpPr>
        <p:spPr bwMode="auto">
          <a:xfrm>
            <a:off x="7391400" y="5029200"/>
            <a:ext cx="1524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ea typeface="MS PGothic" pitchFamily="34" charset="-128"/>
              </a:defRPr>
            </a:lvl1pPr>
            <a:lvl2pPr marL="742950" indent="-285750" eaLnBrk="0" hangingPunct="0">
              <a:defRPr sz="2400">
                <a:solidFill>
                  <a:schemeClr val="tx1"/>
                </a:solidFill>
                <a:latin typeface="Times New Roman" pitchFamily="18" charset="0"/>
                <a:ea typeface="MS PGothic" pitchFamily="34" charset="-128"/>
              </a:defRPr>
            </a:lvl2pPr>
            <a:lvl3pPr marL="1143000" indent="-228600" eaLnBrk="0" hangingPunct="0">
              <a:defRPr sz="2400">
                <a:solidFill>
                  <a:schemeClr val="tx1"/>
                </a:solidFill>
                <a:latin typeface="Times New Roman" pitchFamily="18" charset="0"/>
                <a:ea typeface="MS PGothic" pitchFamily="34" charset="-128"/>
              </a:defRPr>
            </a:lvl3pPr>
            <a:lvl4pPr marL="1600200" indent="-228600" eaLnBrk="0" hangingPunct="0">
              <a:defRPr sz="2400">
                <a:solidFill>
                  <a:schemeClr val="tx1"/>
                </a:solidFill>
                <a:latin typeface="Times New Roman" pitchFamily="18" charset="0"/>
                <a:ea typeface="MS PGothic" pitchFamily="34" charset="-128"/>
              </a:defRPr>
            </a:lvl4pPr>
            <a:lvl5pPr marL="2057400" indent="-228600" eaLnBrk="0" hangingPunct="0">
              <a:defRPr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2400">
                <a:solidFill>
                  <a:schemeClr val="tx1"/>
                </a:solidFill>
                <a:latin typeface="Times New Roman" pitchFamily="18" charset="0"/>
                <a:ea typeface="MS PGothic" pitchFamily="34" charset="-128"/>
              </a:defRPr>
            </a:lvl9pPr>
          </a:lstStyle>
          <a:p>
            <a:pPr eaLnBrk="1" fontAlgn="base" hangingPunct="1">
              <a:spcBef>
                <a:spcPct val="50000"/>
              </a:spcBef>
              <a:spcAft>
                <a:spcPct val="0"/>
              </a:spcAft>
            </a:pPr>
            <a:r>
              <a:rPr lang="en-US" smtClean="0">
                <a:solidFill>
                  <a:srgbClr val="000000"/>
                </a:solidFill>
              </a:rPr>
              <a:t>1880-1884</a:t>
            </a:r>
          </a:p>
        </p:txBody>
      </p:sp>
    </p:spTree>
    <p:extLst>
      <p:ext uri="{BB962C8B-B14F-4D97-AF65-F5344CB8AC3E}">
        <p14:creationId xmlns:p14="http://schemas.microsoft.com/office/powerpoint/2010/main" val="1289578529"/>
      </p:ext>
    </p:extLst>
  </p:cSld>
  <p:clrMapOvr>
    <a:masterClrMapping/>
  </p:clrMapOvr>
  <p:transition>
    <p:wedg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4" descr="Temperature Color ba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48200" y="5635625"/>
            <a:ext cx="4343400" cy="122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467" name="Text Box 5"/>
          <p:cNvSpPr txBox="1">
            <a:spLocks noChangeArrowheads="1"/>
          </p:cNvSpPr>
          <p:nvPr/>
        </p:nvSpPr>
        <p:spPr bwMode="auto">
          <a:xfrm>
            <a:off x="7391400" y="5029200"/>
            <a:ext cx="1524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ea typeface="MS PGothic" pitchFamily="34" charset="-128"/>
              </a:defRPr>
            </a:lvl1pPr>
            <a:lvl2pPr marL="742950" indent="-285750" eaLnBrk="0" hangingPunct="0">
              <a:defRPr sz="2400">
                <a:solidFill>
                  <a:schemeClr val="tx1"/>
                </a:solidFill>
                <a:latin typeface="Times New Roman" pitchFamily="18" charset="0"/>
                <a:ea typeface="MS PGothic" pitchFamily="34" charset="-128"/>
              </a:defRPr>
            </a:lvl2pPr>
            <a:lvl3pPr marL="1143000" indent="-228600" eaLnBrk="0" hangingPunct="0">
              <a:defRPr sz="2400">
                <a:solidFill>
                  <a:schemeClr val="tx1"/>
                </a:solidFill>
                <a:latin typeface="Times New Roman" pitchFamily="18" charset="0"/>
                <a:ea typeface="MS PGothic" pitchFamily="34" charset="-128"/>
              </a:defRPr>
            </a:lvl3pPr>
            <a:lvl4pPr marL="1600200" indent="-228600" eaLnBrk="0" hangingPunct="0">
              <a:defRPr sz="2400">
                <a:solidFill>
                  <a:schemeClr val="tx1"/>
                </a:solidFill>
                <a:latin typeface="Times New Roman" pitchFamily="18" charset="0"/>
                <a:ea typeface="MS PGothic" pitchFamily="34" charset="-128"/>
              </a:defRPr>
            </a:lvl4pPr>
            <a:lvl5pPr marL="2057400" indent="-228600" eaLnBrk="0" hangingPunct="0">
              <a:defRPr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2400">
                <a:solidFill>
                  <a:schemeClr val="tx1"/>
                </a:solidFill>
                <a:latin typeface="Times New Roman" pitchFamily="18" charset="0"/>
                <a:ea typeface="MS PGothic" pitchFamily="34" charset="-128"/>
              </a:defRPr>
            </a:lvl9pPr>
          </a:lstStyle>
          <a:p>
            <a:pPr eaLnBrk="1" fontAlgn="base" hangingPunct="1">
              <a:spcBef>
                <a:spcPct val="50000"/>
              </a:spcBef>
              <a:spcAft>
                <a:spcPct val="0"/>
              </a:spcAft>
            </a:pPr>
            <a:r>
              <a:rPr lang="en-US" smtClean="0">
                <a:solidFill>
                  <a:srgbClr val="000000"/>
                </a:solidFill>
              </a:rPr>
              <a:t>1880-1884</a:t>
            </a:r>
          </a:p>
        </p:txBody>
      </p:sp>
      <p:pic>
        <p:nvPicPr>
          <p:cNvPr id="62468" name="Picture 6" descr="Global Temperature Anomalies averaged from 1886 to 189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6200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469" name="Text Box 7"/>
          <p:cNvSpPr txBox="1">
            <a:spLocks noChangeArrowheads="1"/>
          </p:cNvSpPr>
          <p:nvPr/>
        </p:nvSpPr>
        <p:spPr bwMode="auto">
          <a:xfrm>
            <a:off x="7391400" y="5029200"/>
            <a:ext cx="1524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ea typeface="MS PGothic" pitchFamily="34" charset="-128"/>
              </a:defRPr>
            </a:lvl1pPr>
            <a:lvl2pPr marL="742950" indent="-285750" eaLnBrk="0" hangingPunct="0">
              <a:defRPr sz="2400">
                <a:solidFill>
                  <a:schemeClr val="tx1"/>
                </a:solidFill>
                <a:latin typeface="Times New Roman" pitchFamily="18" charset="0"/>
                <a:ea typeface="MS PGothic" pitchFamily="34" charset="-128"/>
              </a:defRPr>
            </a:lvl2pPr>
            <a:lvl3pPr marL="1143000" indent="-228600" eaLnBrk="0" hangingPunct="0">
              <a:defRPr sz="2400">
                <a:solidFill>
                  <a:schemeClr val="tx1"/>
                </a:solidFill>
                <a:latin typeface="Times New Roman" pitchFamily="18" charset="0"/>
                <a:ea typeface="MS PGothic" pitchFamily="34" charset="-128"/>
              </a:defRPr>
            </a:lvl3pPr>
            <a:lvl4pPr marL="1600200" indent="-228600" eaLnBrk="0" hangingPunct="0">
              <a:defRPr sz="2400">
                <a:solidFill>
                  <a:schemeClr val="tx1"/>
                </a:solidFill>
                <a:latin typeface="Times New Roman" pitchFamily="18" charset="0"/>
                <a:ea typeface="MS PGothic" pitchFamily="34" charset="-128"/>
              </a:defRPr>
            </a:lvl4pPr>
            <a:lvl5pPr marL="2057400" indent="-228600" eaLnBrk="0" hangingPunct="0">
              <a:defRPr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2400">
                <a:solidFill>
                  <a:schemeClr val="tx1"/>
                </a:solidFill>
                <a:latin typeface="Times New Roman" pitchFamily="18" charset="0"/>
                <a:ea typeface="MS PGothic" pitchFamily="34" charset="-128"/>
              </a:defRPr>
            </a:lvl9pPr>
          </a:lstStyle>
          <a:p>
            <a:pPr eaLnBrk="1" fontAlgn="base" hangingPunct="1">
              <a:spcBef>
                <a:spcPct val="50000"/>
              </a:spcBef>
              <a:spcAft>
                <a:spcPct val="0"/>
              </a:spcAft>
            </a:pPr>
            <a:r>
              <a:rPr lang="en-US" smtClean="0">
                <a:solidFill>
                  <a:srgbClr val="000000"/>
                </a:solidFill>
              </a:rPr>
              <a:t>1886-1890</a:t>
            </a:r>
          </a:p>
        </p:txBody>
      </p:sp>
    </p:spTree>
    <p:extLst>
      <p:ext uri="{BB962C8B-B14F-4D97-AF65-F5344CB8AC3E}">
        <p14:creationId xmlns:p14="http://schemas.microsoft.com/office/powerpoint/2010/main" val="3250497281"/>
      </p:ext>
    </p:extLst>
  </p:cSld>
  <p:clrMapOvr>
    <a:masterClrMapping/>
  </p:clrMapOvr>
  <p:transition>
    <p:wedg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Picture 6" descr="Global Temperature Anomalies averaged from 1896 to 190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76200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3491" name="Picture 4" descr="Temperature Color ba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8200" y="5635625"/>
            <a:ext cx="4343400" cy="122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492" name="Text Box 8"/>
          <p:cNvSpPr txBox="1">
            <a:spLocks noChangeArrowheads="1"/>
          </p:cNvSpPr>
          <p:nvPr/>
        </p:nvSpPr>
        <p:spPr bwMode="auto">
          <a:xfrm>
            <a:off x="7391400" y="5029200"/>
            <a:ext cx="1524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ea typeface="MS PGothic" pitchFamily="34" charset="-128"/>
              </a:defRPr>
            </a:lvl1pPr>
            <a:lvl2pPr marL="742950" indent="-285750" eaLnBrk="0" hangingPunct="0">
              <a:defRPr sz="2400">
                <a:solidFill>
                  <a:schemeClr val="tx1"/>
                </a:solidFill>
                <a:latin typeface="Times New Roman" pitchFamily="18" charset="0"/>
                <a:ea typeface="MS PGothic" pitchFamily="34" charset="-128"/>
              </a:defRPr>
            </a:lvl2pPr>
            <a:lvl3pPr marL="1143000" indent="-228600" eaLnBrk="0" hangingPunct="0">
              <a:defRPr sz="2400">
                <a:solidFill>
                  <a:schemeClr val="tx1"/>
                </a:solidFill>
                <a:latin typeface="Times New Roman" pitchFamily="18" charset="0"/>
                <a:ea typeface="MS PGothic" pitchFamily="34" charset="-128"/>
              </a:defRPr>
            </a:lvl3pPr>
            <a:lvl4pPr marL="1600200" indent="-228600" eaLnBrk="0" hangingPunct="0">
              <a:defRPr sz="2400">
                <a:solidFill>
                  <a:schemeClr val="tx1"/>
                </a:solidFill>
                <a:latin typeface="Times New Roman" pitchFamily="18" charset="0"/>
                <a:ea typeface="MS PGothic" pitchFamily="34" charset="-128"/>
              </a:defRPr>
            </a:lvl4pPr>
            <a:lvl5pPr marL="2057400" indent="-228600" eaLnBrk="0" hangingPunct="0">
              <a:defRPr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2400">
                <a:solidFill>
                  <a:schemeClr val="tx1"/>
                </a:solidFill>
                <a:latin typeface="Times New Roman" pitchFamily="18" charset="0"/>
                <a:ea typeface="MS PGothic" pitchFamily="34" charset="-128"/>
              </a:defRPr>
            </a:lvl9pPr>
          </a:lstStyle>
          <a:p>
            <a:pPr eaLnBrk="1" fontAlgn="base" hangingPunct="1">
              <a:spcBef>
                <a:spcPct val="0"/>
              </a:spcBef>
              <a:spcAft>
                <a:spcPct val="0"/>
              </a:spcAft>
            </a:pPr>
            <a:r>
              <a:rPr lang="en-US" smtClean="0">
                <a:solidFill>
                  <a:srgbClr val="000000"/>
                </a:solidFill>
              </a:rPr>
              <a:t>1896-1900</a:t>
            </a:r>
          </a:p>
        </p:txBody>
      </p:sp>
    </p:spTree>
    <p:extLst>
      <p:ext uri="{BB962C8B-B14F-4D97-AF65-F5344CB8AC3E}">
        <p14:creationId xmlns:p14="http://schemas.microsoft.com/office/powerpoint/2010/main" val="966298974"/>
      </p:ext>
    </p:extLst>
  </p:cSld>
  <p:clrMapOvr>
    <a:masterClrMapping/>
  </p:clrMapOvr>
  <p:transition>
    <p:wedg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4" name="Picture 6" descr="Global Temperature Anomalies averaged from 1906 to 19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76200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515" name="Picture 3" descr="Temperature Color ba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8200" y="5635625"/>
            <a:ext cx="4343400" cy="122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516" name="Text Box 4"/>
          <p:cNvSpPr txBox="1">
            <a:spLocks noChangeArrowheads="1"/>
          </p:cNvSpPr>
          <p:nvPr/>
        </p:nvSpPr>
        <p:spPr bwMode="auto">
          <a:xfrm>
            <a:off x="7391400" y="5029200"/>
            <a:ext cx="1524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ea typeface="MS PGothic" pitchFamily="34" charset="-128"/>
              </a:defRPr>
            </a:lvl1pPr>
            <a:lvl2pPr marL="742950" indent="-285750" eaLnBrk="0" hangingPunct="0">
              <a:defRPr sz="2400">
                <a:solidFill>
                  <a:schemeClr val="tx1"/>
                </a:solidFill>
                <a:latin typeface="Times New Roman" pitchFamily="18" charset="0"/>
                <a:ea typeface="MS PGothic" pitchFamily="34" charset="-128"/>
              </a:defRPr>
            </a:lvl2pPr>
            <a:lvl3pPr marL="1143000" indent="-228600" eaLnBrk="0" hangingPunct="0">
              <a:defRPr sz="2400">
                <a:solidFill>
                  <a:schemeClr val="tx1"/>
                </a:solidFill>
                <a:latin typeface="Times New Roman" pitchFamily="18" charset="0"/>
                <a:ea typeface="MS PGothic" pitchFamily="34" charset="-128"/>
              </a:defRPr>
            </a:lvl3pPr>
            <a:lvl4pPr marL="1600200" indent="-228600" eaLnBrk="0" hangingPunct="0">
              <a:defRPr sz="2400">
                <a:solidFill>
                  <a:schemeClr val="tx1"/>
                </a:solidFill>
                <a:latin typeface="Times New Roman" pitchFamily="18" charset="0"/>
                <a:ea typeface="MS PGothic" pitchFamily="34" charset="-128"/>
              </a:defRPr>
            </a:lvl4pPr>
            <a:lvl5pPr marL="2057400" indent="-228600" eaLnBrk="0" hangingPunct="0">
              <a:defRPr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2400">
                <a:solidFill>
                  <a:schemeClr val="tx1"/>
                </a:solidFill>
                <a:latin typeface="Times New Roman" pitchFamily="18" charset="0"/>
                <a:ea typeface="MS PGothic" pitchFamily="34" charset="-128"/>
              </a:defRPr>
            </a:lvl9pPr>
          </a:lstStyle>
          <a:p>
            <a:pPr eaLnBrk="1" fontAlgn="base" hangingPunct="1">
              <a:spcBef>
                <a:spcPct val="0"/>
              </a:spcBef>
              <a:spcAft>
                <a:spcPct val="0"/>
              </a:spcAft>
            </a:pPr>
            <a:r>
              <a:rPr lang="en-US" smtClean="0">
                <a:solidFill>
                  <a:srgbClr val="000000"/>
                </a:solidFill>
              </a:rPr>
              <a:t>1906-1910</a:t>
            </a:r>
          </a:p>
        </p:txBody>
      </p:sp>
    </p:spTree>
    <p:extLst>
      <p:ext uri="{BB962C8B-B14F-4D97-AF65-F5344CB8AC3E}">
        <p14:creationId xmlns:p14="http://schemas.microsoft.com/office/powerpoint/2010/main" val="3171980632"/>
      </p:ext>
    </p:extLst>
  </p:cSld>
  <p:clrMapOvr>
    <a:masterClrMapping/>
  </p:clrMapOvr>
  <p:transition>
    <p:wedg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Picture 6" descr="Global Temperature Anomalies averaged from 1916 to 192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76200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539" name="Picture 3" descr="Temperature Color ba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8200" y="5635625"/>
            <a:ext cx="4343400" cy="122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540" name="Text Box 4"/>
          <p:cNvSpPr txBox="1">
            <a:spLocks noChangeArrowheads="1"/>
          </p:cNvSpPr>
          <p:nvPr/>
        </p:nvSpPr>
        <p:spPr bwMode="auto">
          <a:xfrm>
            <a:off x="7391400" y="5029200"/>
            <a:ext cx="1524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ea typeface="MS PGothic" pitchFamily="34" charset="-128"/>
              </a:defRPr>
            </a:lvl1pPr>
            <a:lvl2pPr marL="742950" indent="-285750" eaLnBrk="0" hangingPunct="0">
              <a:defRPr sz="2400">
                <a:solidFill>
                  <a:schemeClr val="tx1"/>
                </a:solidFill>
                <a:latin typeface="Times New Roman" pitchFamily="18" charset="0"/>
                <a:ea typeface="MS PGothic" pitchFamily="34" charset="-128"/>
              </a:defRPr>
            </a:lvl2pPr>
            <a:lvl3pPr marL="1143000" indent="-228600" eaLnBrk="0" hangingPunct="0">
              <a:defRPr sz="2400">
                <a:solidFill>
                  <a:schemeClr val="tx1"/>
                </a:solidFill>
                <a:latin typeface="Times New Roman" pitchFamily="18" charset="0"/>
                <a:ea typeface="MS PGothic" pitchFamily="34" charset="-128"/>
              </a:defRPr>
            </a:lvl3pPr>
            <a:lvl4pPr marL="1600200" indent="-228600" eaLnBrk="0" hangingPunct="0">
              <a:defRPr sz="2400">
                <a:solidFill>
                  <a:schemeClr val="tx1"/>
                </a:solidFill>
                <a:latin typeface="Times New Roman" pitchFamily="18" charset="0"/>
                <a:ea typeface="MS PGothic" pitchFamily="34" charset="-128"/>
              </a:defRPr>
            </a:lvl4pPr>
            <a:lvl5pPr marL="2057400" indent="-228600" eaLnBrk="0" hangingPunct="0">
              <a:defRPr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2400">
                <a:solidFill>
                  <a:schemeClr val="tx1"/>
                </a:solidFill>
                <a:latin typeface="Times New Roman" pitchFamily="18" charset="0"/>
                <a:ea typeface="MS PGothic" pitchFamily="34" charset="-128"/>
              </a:defRPr>
            </a:lvl9pPr>
          </a:lstStyle>
          <a:p>
            <a:pPr eaLnBrk="1" fontAlgn="base" hangingPunct="1">
              <a:spcBef>
                <a:spcPct val="0"/>
              </a:spcBef>
              <a:spcAft>
                <a:spcPct val="0"/>
              </a:spcAft>
            </a:pPr>
            <a:r>
              <a:rPr lang="en-US" smtClean="0">
                <a:solidFill>
                  <a:srgbClr val="000000"/>
                </a:solidFill>
              </a:rPr>
              <a:t>1916-1920</a:t>
            </a:r>
          </a:p>
        </p:txBody>
      </p:sp>
    </p:spTree>
    <p:extLst>
      <p:ext uri="{BB962C8B-B14F-4D97-AF65-F5344CB8AC3E}">
        <p14:creationId xmlns:p14="http://schemas.microsoft.com/office/powerpoint/2010/main" val="623422974"/>
      </p:ext>
    </p:extLst>
  </p:cSld>
  <p:clrMapOvr>
    <a:masterClrMapping/>
  </p:clrMapOvr>
  <p:transition>
    <p:wedg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2" name="Picture 6" descr="Global Temperature Anomalies averaged from 1926 to 1930.&#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76200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563" name="Picture 3" descr="Temperature Color ba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8200" y="5635625"/>
            <a:ext cx="4343400" cy="122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564" name="Text Box 4"/>
          <p:cNvSpPr txBox="1">
            <a:spLocks noChangeArrowheads="1"/>
          </p:cNvSpPr>
          <p:nvPr/>
        </p:nvSpPr>
        <p:spPr bwMode="auto">
          <a:xfrm>
            <a:off x="7391400" y="5029200"/>
            <a:ext cx="1524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ea typeface="MS PGothic" pitchFamily="34" charset="-128"/>
              </a:defRPr>
            </a:lvl1pPr>
            <a:lvl2pPr marL="742950" indent="-285750" eaLnBrk="0" hangingPunct="0">
              <a:defRPr sz="2400">
                <a:solidFill>
                  <a:schemeClr val="tx1"/>
                </a:solidFill>
                <a:latin typeface="Times New Roman" pitchFamily="18" charset="0"/>
                <a:ea typeface="MS PGothic" pitchFamily="34" charset="-128"/>
              </a:defRPr>
            </a:lvl2pPr>
            <a:lvl3pPr marL="1143000" indent="-228600" eaLnBrk="0" hangingPunct="0">
              <a:defRPr sz="2400">
                <a:solidFill>
                  <a:schemeClr val="tx1"/>
                </a:solidFill>
                <a:latin typeface="Times New Roman" pitchFamily="18" charset="0"/>
                <a:ea typeface="MS PGothic" pitchFamily="34" charset="-128"/>
              </a:defRPr>
            </a:lvl3pPr>
            <a:lvl4pPr marL="1600200" indent="-228600" eaLnBrk="0" hangingPunct="0">
              <a:defRPr sz="2400">
                <a:solidFill>
                  <a:schemeClr val="tx1"/>
                </a:solidFill>
                <a:latin typeface="Times New Roman" pitchFamily="18" charset="0"/>
                <a:ea typeface="MS PGothic" pitchFamily="34" charset="-128"/>
              </a:defRPr>
            </a:lvl4pPr>
            <a:lvl5pPr marL="2057400" indent="-228600" eaLnBrk="0" hangingPunct="0">
              <a:defRPr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2400">
                <a:solidFill>
                  <a:schemeClr val="tx1"/>
                </a:solidFill>
                <a:latin typeface="Times New Roman" pitchFamily="18" charset="0"/>
                <a:ea typeface="MS PGothic" pitchFamily="34" charset="-128"/>
              </a:defRPr>
            </a:lvl9pPr>
          </a:lstStyle>
          <a:p>
            <a:pPr eaLnBrk="1" fontAlgn="base" hangingPunct="1">
              <a:spcBef>
                <a:spcPct val="0"/>
              </a:spcBef>
              <a:spcAft>
                <a:spcPct val="0"/>
              </a:spcAft>
            </a:pPr>
            <a:r>
              <a:rPr lang="en-US" smtClean="0">
                <a:solidFill>
                  <a:srgbClr val="000000"/>
                </a:solidFill>
              </a:rPr>
              <a:t>1926-1930</a:t>
            </a:r>
          </a:p>
        </p:txBody>
      </p:sp>
    </p:spTree>
    <p:extLst>
      <p:ext uri="{BB962C8B-B14F-4D97-AF65-F5344CB8AC3E}">
        <p14:creationId xmlns:p14="http://schemas.microsoft.com/office/powerpoint/2010/main" val="4131899381"/>
      </p:ext>
    </p:extLst>
  </p:cSld>
  <p:clrMapOvr>
    <a:masterClrMapping/>
  </p:clrMapOvr>
  <p:transition>
    <p:wedg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6" name="Picture 6" descr="Global Temperature Anomalies averaged from 1936 to 1940.&#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76200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587" name="Picture 3" descr="Temperature Color ba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8200" y="5635625"/>
            <a:ext cx="4343400" cy="122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588" name="Text Box 4"/>
          <p:cNvSpPr txBox="1">
            <a:spLocks noChangeArrowheads="1"/>
          </p:cNvSpPr>
          <p:nvPr/>
        </p:nvSpPr>
        <p:spPr bwMode="auto">
          <a:xfrm>
            <a:off x="7467600" y="5029200"/>
            <a:ext cx="1676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ea typeface="MS PGothic" pitchFamily="34" charset="-128"/>
              </a:defRPr>
            </a:lvl1pPr>
            <a:lvl2pPr marL="742950" indent="-285750" eaLnBrk="0" hangingPunct="0">
              <a:defRPr sz="2400">
                <a:solidFill>
                  <a:schemeClr val="tx1"/>
                </a:solidFill>
                <a:latin typeface="Times New Roman" pitchFamily="18" charset="0"/>
                <a:ea typeface="MS PGothic" pitchFamily="34" charset="-128"/>
              </a:defRPr>
            </a:lvl2pPr>
            <a:lvl3pPr marL="1143000" indent="-228600" eaLnBrk="0" hangingPunct="0">
              <a:defRPr sz="2400">
                <a:solidFill>
                  <a:schemeClr val="tx1"/>
                </a:solidFill>
                <a:latin typeface="Times New Roman" pitchFamily="18" charset="0"/>
                <a:ea typeface="MS PGothic" pitchFamily="34" charset="-128"/>
              </a:defRPr>
            </a:lvl3pPr>
            <a:lvl4pPr marL="1600200" indent="-228600" eaLnBrk="0" hangingPunct="0">
              <a:defRPr sz="2400">
                <a:solidFill>
                  <a:schemeClr val="tx1"/>
                </a:solidFill>
                <a:latin typeface="Times New Roman" pitchFamily="18" charset="0"/>
                <a:ea typeface="MS PGothic" pitchFamily="34" charset="-128"/>
              </a:defRPr>
            </a:lvl4pPr>
            <a:lvl5pPr marL="2057400" indent="-228600" eaLnBrk="0" hangingPunct="0">
              <a:defRPr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2400">
                <a:solidFill>
                  <a:schemeClr val="tx1"/>
                </a:solidFill>
                <a:latin typeface="Times New Roman" pitchFamily="18" charset="0"/>
                <a:ea typeface="MS PGothic" pitchFamily="34" charset="-128"/>
              </a:defRPr>
            </a:lvl9pPr>
          </a:lstStyle>
          <a:p>
            <a:pPr eaLnBrk="1" fontAlgn="base" hangingPunct="1">
              <a:spcBef>
                <a:spcPct val="0"/>
              </a:spcBef>
              <a:spcAft>
                <a:spcPct val="0"/>
              </a:spcAft>
            </a:pPr>
            <a:r>
              <a:rPr lang="en-US" smtClean="0">
                <a:solidFill>
                  <a:srgbClr val="000000"/>
                </a:solidFill>
              </a:rPr>
              <a:t>1936-1940</a:t>
            </a:r>
          </a:p>
        </p:txBody>
      </p:sp>
    </p:spTree>
    <p:extLst>
      <p:ext uri="{BB962C8B-B14F-4D97-AF65-F5344CB8AC3E}">
        <p14:creationId xmlns:p14="http://schemas.microsoft.com/office/powerpoint/2010/main" val="1770011953"/>
      </p:ext>
    </p:extLst>
  </p:cSld>
  <p:clrMapOvr>
    <a:masterClrMapping/>
  </p:clrMapOvr>
  <p:transition>
    <p:wedg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0" name="Picture 6" descr="Global Temperature Anomalies averaged from 1946 to 195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76200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611" name="Picture 3" descr="Temperature Color ba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8200" y="5635625"/>
            <a:ext cx="4343400" cy="122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8612" name="Text Box 4"/>
          <p:cNvSpPr txBox="1">
            <a:spLocks noChangeArrowheads="1"/>
          </p:cNvSpPr>
          <p:nvPr/>
        </p:nvSpPr>
        <p:spPr bwMode="auto">
          <a:xfrm>
            <a:off x="7391400" y="5029200"/>
            <a:ext cx="1524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ea typeface="MS PGothic" pitchFamily="34" charset="-128"/>
              </a:defRPr>
            </a:lvl1pPr>
            <a:lvl2pPr marL="742950" indent="-285750" eaLnBrk="0" hangingPunct="0">
              <a:defRPr sz="2400">
                <a:solidFill>
                  <a:schemeClr val="tx1"/>
                </a:solidFill>
                <a:latin typeface="Times New Roman" pitchFamily="18" charset="0"/>
                <a:ea typeface="MS PGothic" pitchFamily="34" charset="-128"/>
              </a:defRPr>
            </a:lvl2pPr>
            <a:lvl3pPr marL="1143000" indent="-228600" eaLnBrk="0" hangingPunct="0">
              <a:defRPr sz="2400">
                <a:solidFill>
                  <a:schemeClr val="tx1"/>
                </a:solidFill>
                <a:latin typeface="Times New Roman" pitchFamily="18" charset="0"/>
                <a:ea typeface="MS PGothic" pitchFamily="34" charset="-128"/>
              </a:defRPr>
            </a:lvl3pPr>
            <a:lvl4pPr marL="1600200" indent="-228600" eaLnBrk="0" hangingPunct="0">
              <a:defRPr sz="2400">
                <a:solidFill>
                  <a:schemeClr val="tx1"/>
                </a:solidFill>
                <a:latin typeface="Times New Roman" pitchFamily="18" charset="0"/>
                <a:ea typeface="MS PGothic" pitchFamily="34" charset="-128"/>
              </a:defRPr>
            </a:lvl4pPr>
            <a:lvl5pPr marL="2057400" indent="-228600" eaLnBrk="0" hangingPunct="0">
              <a:defRPr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2400">
                <a:solidFill>
                  <a:schemeClr val="tx1"/>
                </a:solidFill>
                <a:latin typeface="Times New Roman" pitchFamily="18" charset="0"/>
                <a:ea typeface="MS PGothic" pitchFamily="34" charset="-128"/>
              </a:defRPr>
            </a:lvl9pPr>
          </a:lstStyle>
          <a:p>
            <a:pPr eaLnBrk="1" fontAlgn="base" hangingPunct="1">
              <a:spcBef>
                <a:spcPct val="0"/>
              </a:spcBef>
              <a:spcAft>
                <a:spcPct val="0"/>
              </a:spcAft>
            </a:pPr>
            <a:r>
              <a:rPr lang="en-US" smtClean="0">
                <a:solidFill>
                  <a:srgbClr val="000000"/>
                </a:solidFill>
              </a:rPr>
              <a:t>1946-1950</a:t>
            </a:r>
          </a:p>
        </p:txBody>
      </p:sp>
    </p:spTree>
    <p:extLst>
      <p:ext uri="{BB962C8B-B14F-4D97-AF65-F5344CB8AC3E}">
        <p14:creationId xmlns:p14="http://schemas.microsoft.com/office/powerpoint/2010/main" val="22035662"/>
      </p:ext>
    </p:extLst>
  </p:cSld>
  <p:clrMapOvr>
    <a:masterClrMapping/>
  </p:clrMapOvr>
  <p:transition>
    <p:wedg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4" name="Picture 6" descr="Global Temperature Anomalies averaged from 1956 to 196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76200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9635" name="Picture 3" descr="Temperature Color ba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8200" y="5635625"/>
            <a:ext cx="4343400" cy="122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636" name="Text Box 4"/>
          <p:cNvSpPr txBox="1">
            <a:spLocks noChangeArrowheads="1"/>
          </p:cNvSpPr>
          <p:nvPr/>
        </p:nvSpPr>
        <p:spPr bwMode="auto">
          <a:xfrm>
            <a:off x="7391400" y="5029200"/>
            <a:ext cx="1524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ea typeface="MS PGothic" pitchFamily="34" charset="-128"/>
              </a:defRPr>
            </a:lvl1pPr>
            <a:lvl2pPr marL="742950" indent="-285750" eaLnBrk="0" hangingPunct="0">
              <a:defRPr sz="2400">
                <a:solidFill>
                  <a:schemeClr val="tx1"/>
                </a:solidFill>
                <a:latin typeface="Times New Roman" pitchFamily="18" charset="0"/>
                <a:ea typeface="MS PGothic" pitchFamily="34" charset="-128"/>
              </a:defRPr>
            </a:lvl2pPr>
            <a:lvl3pPr marL="1143000" indent="-228600" eaLnBrk="0" hangingPunct="0">
              <a:defRPr sz="2400">
                <a:solidFill>
                  <a:schemeClr val="tx1"/>
                </a:solidFill>
                <a:latin typeface="Times New Roman" pitchFamily="18" charset="0"/>
                <a:ea typeface="MS PGothic" pitchFamily="34" charset="-128"/>
              </a:defRPr>
            </a:lvl3pPr>
            <a:lvl4pPr marL="1600200" indent="-228600" eaLnBrk="0" hangingPunct="0">
              <a:defRPr sz="2400">
                <a:solidFill>
                  <a:schemeClr val="tx1"/>
                </a:solidFill>
                <a:latin typeface="Times New Roman" pitchFamily="18" charset="0"/>
                <a:ea typeface="MS PGothic" pitchFamily="34" charset="-128"/>
              </a:defRPr>
            </a:lvl4pPr>
            <a:lvl5pPr marL="2057400" indent="-228600" eaLnBrk="0" hangingPunct="0">
              <a:defRPr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2400">
                <a:solidFill>
                  <a:schemeClr val="tx1"/>
                </a:solidFill>
                <a:latin typeface="Times New Roman" pitchFamily="18" charset="0"/>
                <a:ea typeface="MS PGothic" pitchFamily="34" charset="-128"/>
              </a:defRPr>
            </a:lvl9pPr>
          </a:lstStyle>
          <a:p>
            <a:pPr eaLnBrk="1" fontAlgn="base" hangingPunct="1">
              <a:spcBef>
                <a:spcPct val="0"/>
              </a:spcBef>
              <a:spcAft>
                <a:spcPct val="0"/>
              </a:spcAft>
            </a:pPr>
            <a:r>
              <a:rPr lang="en-US" smtClean="0">
                <a:solidFill>
                  <a:srgbClr val="000000"/>
                </a:solidFill>
              </a:rPr>
              <a:t>1956-1960</a:t>
            </a:r>
          </a:p>
        </p:txBody>
      </p:sp>
    </p:spTree>
    <p:extLst>
      <p:ext uri="{BB962C8B-B14F-4D97-AF65-F5344CB8AC3E}">
        <p14:creationId xmlns:p14="http://schemas.microsoft.com/office/powerpoint/2010/main" val="695148075"/>
      </p:ext>
    </p:extLst>
  </p:cSld>
  <p:clrMapOvr>
    <a:masterClrMapping/>
  </p:clrMapOvr>
  <p:transition>
    <p:wedg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8" name="Picture 6" descr="Global Temperature Anomalies averaged from 1966 to 197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76200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659" name="Picture 3" descr="Temperature Color ba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8200" y="5635625"/>
            <a:ext cx="4343400" cy="122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0660" name="Text Box 4"/>
          <p:cNvSpPr txBox="1">
            <a:spLocks noChangeArrowheads="1"/>
          </p:cNvSpPr>
          <p:nvPr/>
        </p:nvSpPr>
        <p:spPr bwMode="auto">
          <a:xfrm>
            <a:off x="7391400" y="5029200"/>
            <a:ext cx="1524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ea typeface="MS PGothic" pitchFamily="34" charset="-128"/>
              </a:defRPr>
            </a:lvl1pPr>
            <a:lvl2pPr marL="742950" indent="-285750" eaLnBrk="0" hangingPunct="0">
              <a:defRPr sz="2400">
                <a:solidFill>
                  <a:schemeClr val="tx1"/>
                </a:solidFill>
                <a:latin typeface="Times New Roman" pitchFamily="18" charset="0"/>
                <a:ea typeface="MS PGothic" pitchFamily="34" charset="-128"/>
              </a:defRPr>
            </a:lvl2pPr>
            <a:lvl3pPr marL="1143000" indent="-228600" eaLnBrk="0" hangingPunct="0">
              <a:defRPr sz="2400">
                <a:solidFill>
                  <a:schemeClr val="tx1"/>
                </a:solidFill>
                <a:latin typeface="Times New Roman" pitchFamily="18" charset="0"/>
                <a:ea typeface="MS PGothic" pitchFamily="34" charset="-128"/>
              </a:defRPr>
            </a:lvl3pPr>
            <a:lvl4pPr marL="1600200" indent="-228600" eaLnBrk="0" hangingPunct="0">
              <a:defRPr sz="2400">
                <a:solidFill>
                  <a:schemeClr val="tx1"/>
                </a:solidFill>
                <a:latin typeface="Times New Roman" pitchFamily="18" charset="0"/>
                <a:ea typeface="MS PGothic" pitchFamily="34" charset="-128"/>
              </a:defRPr>
            </a:lvl4pPr>
            <a:lvl5pPr marL="2057400" indent="-228600" eaLnBrk="0" hangingPunct="0">
              <a:defRPr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2400">
                <a:solidFill>
                  <a:schemeClr val="tx1"/>
                </a:solidFill>
                <a:latin typeface="Times New Roman" pitchFamily="18" charset="0"/>
                <a:ea typeface="MS PGothic" pitchFamily="34" charset="-128"/>
              </a:defRPr>
            </a:lvl9pPr>
          </a:lstStyle>
          <a:p>
            <a:pPr eaLnBrk="1" fontAlgn="base" hangingPunct="1">
              <a:spcBef>
                <a:spcPct val="0"/>
              </a:spcBef>
              <a:spcAft>
                <a:spcPct val="0"/>
              </a:spcAft>
            </a:pPr>
            <a:r>
              <a:rPr lang="en-US" smtClean="0">
                <a:solidFill>
                  <a:srgbClr val="000000"/>
                </a:solidFill>
              </a:rPr>
              <a:t>1966-1970</a:t>
            </a:r>
          </a:p>
        </p:txBody>
      </p:sp>
    </p:spTree>
    <p:extLst>
      <p:ext uri="{BB962C8B-B14F-4D97-AF65-F5344CB8AC3E}">
        <p14:creationId xmlns:p14="http://schemas.microsoft.com/office/powerpoint/2010/main" val="2839787407"/>
      </p:ext>
    </p:extLst>
  </p:cSld>
  <p:clrMapOvr>
    <a:masterClrMapping/>
  </p:clrMapOvr>
  <p:transition>
    <p:wedg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full-20earth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6400" y="762000"/>
            <a:ext cx="5715000" cy="510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1" name="WordArt 3"/>
          <p:cNvSpPr>
            <a:spLocks noChangeArrowheads="1" noChangeShapeType="1" noTextEdit="1"/>
          </p:cNvSpPr>
          <p:nvPr/>
        </p:nvSpPr>
        <p:spPr bwMode="auto">
          <a:xfrm>
            <a:off x="2133600" y="2057400"/>
            <a:ext cx="4724400" cy="2514600"/>
          </a:xfrm>
          <a:prstGeom prst="rect">
            <a:avLst/>
          </a:prstGeom>
        </p:spPr>
        <p:txBody>
          <a:bodyPr wrap="none" fromWordArt="1">
            <a:prstTxWarp prst="textPlain">
              <a:avLst>
                <a:gd name="adj" fmla="val 50366"/>
              </a:avLst>
            </a:prstTxWarp>
          </a:bodyPr>
          <a:lstStyle/>
          <a:p>
            <a:pPr algn="ctr" rtl="1"/>
            <a:r>
              <a:rPr lang="ar-EG" sz="3600" kern="10" dirty="0" smtClean="0">
                <a:ln w="15875">
                  <a:solidFill>
                    <a:schemeClr val="tx1"/>
                  </a:solidFill>
                  <a:round/>
                  <a:headEnd/>
                  <a:tailEnd/>
                </a:ln>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mn-cs"/>
                <a:ea typeface="+mn-cs"/>
              </a:rPr>
              <a:t>التغيرات </a:t>
            </a:r>
            <a:r>
              <a:rPr lang="ar-EG" sz="3600" kern="10" dirty="0">
                <a:ln w="15875">
                  <a:solidFill>
                    <a:schemeClr val="tx1"/>
                  </a:solidFill>
                  <a:round/>
                  <a:headEnd/>
                  <a:tailEnd/>
                </a:ln>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mn-cs"/>
                <a:ea typeface="+mn-cs"/>
              </a:rPr>
              <a:t>المناخية</a:t>
            </a:r>
            <a:endParaRPr lang="en-US" sz="3600" kern="10" dirty="0">
              <a:ln w="15875">
                <a:solidFill>
                  <a:schemeClr val="tx1"/>
                </a:solidFill>
                <a:round/>
                <a:headEnd/>
                <a:tailEnd/>
              </a:ln>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mn-cs"/>
              <a:ea typeface="+mn-cs"/>
            </a:endParaRPr>
          </a:p>
        </p:txBody>
      </p:sp>
      <p:sp>
        <p:nvSpPr>
          <p:cNvPr id="28676" name="WordArt 4"/>
          <p:cNvSpPr>
            <a:spLocks noChangeArrowheads="1" noChangeShapeType="1" noTextEdit="1"/>
          </p:cNvSpPr>
          <p:nvPr/>
        </p:nvSpPr>
        <p:spPr bwMode="auto">
          <a:xfrm>
            <a:off x="1905000" y="6019800"/>
            <a:ext cx="5486400" cy="533400"/>
          </a:xfrm>
          <a:prstGeom prst="rect">
            <a:avLst/>
          </a:prstGeom>
        </p:spPr>
        <p:txBody>
          <a:bodyPr wrap="none" fromWordArt="1">
            <a:prstTxWarp prst="textPlain">
              <a:avLst>
                <a:gd name="adj" fmla="val 50000"/>
              </a:avLst>
            </a:prstTxWarp>
          </a:bodyPr>
          <a:lstStyle/>
          <a:p>
            <a:pPr algn="ctr">
              <a:defRPr/>
            </a:pPr>
            <a:r>
              <a:rPr lang="en-US" sz="3600" kern="10" dirty="0">
                <a:ln w="9525">
                  <a:noFill/>
                  <a:round/>
                  <a:headEnd/>
                  <a:tailEnd/>
                </a:ln>
                <a:gradFill rotWithShape="1">
                  <a:gsLst>
                    <a:gs pos="0">
                      <a:srgbClr val="AAAAAA"/>
                    </a:gs>
                    <a:gs pos="100000">
                      <a:srgbClr val="FFFFFF"/>
                    </a:gs>
                  </a:gsLst>
                  <a:lin ang="5400000" scaled="1"/>
                </a:gradFill>
                <a:effectLst>
                  <a:outerShdw dist="45791" dir="3378596" algn="ctr" rotWithShape="0">
                    <a:srgbClr val="4D4D4D">
                      <a:alpha val="79999"/>
                    </a:srgbClr>
                  </a:outerShdw>
                </a:effectLst>
                <a:latin typeface="Arial Black" pitchFamily="34" charset="0"/>
              </a:rPr>
              <a:t>What</a:t>
            </a:r>
            <a:r>
              <a:rPr lang="en-US" sz="3600" kern="10" dirty="0">
                <a:ln w="9525">
                  <a:noFill/>
                  <a:round/>
                  <a:headEnd/>
                  <a:tailEnd/>
                </a:ln>
                <a:gradFill rotWithShape="1">
                  <a:gsLst>
                    <a:gs pos="0">
                      <a:srgbClr val="AAAAAA"/>
                    </a:gs>
                    <a:gs pos="100000">
                      <a:srgbClr val="FFFFFF"/>
                    </a:gs>
                  </a:gsLst>
                  <a:lin ang="5400000" scaled="1"/>
                </a:gradFill>
                <a:effectLst>
                  <a:outerShdw dist="45791" dir="3378596" algn="ctr" rotWithShape="0">
                    <a:srgbClr val="4D4D4D">
                      <a:alpha val="79999"/>
                    </a:srgbClr>
                  </a:outerShdw>
                </a:effectLst>
                <a:latin typeface="Arial Black"/>
              </a:rPr>
              <a:t> is it?</a:t>
            </a:r>
          </a:p>
        </p:txBody>
      </p:sp>
    </p:spTree>
    <p:extLst>
      <p:ext uri="{BB962C8B-B14F-4D97-AF65-F5344CB8AC3E}">
        <p14:creationId xmlns:p14="http://schemas.microsoft.com/office/powerpoint/2010/main" val="1310866847"/>
      </p:ext>
    </p:extLst>
  </p:cSld>
  <p:clrMapOvr>
    <a:masterClrMapping/>
  </p:clrMapOvr>
  <p:transition>
    <p:wedg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2" name="Picture 6" descr="Global Temperature Anomalies averaged from 1976 to 198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76200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683" name="Picture 3" descr="Temperature Color ba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8200" y="5635625"/>
            <a:ext cx="4343400" cy="122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684" name="Text Box 4"/>
          <p:cNvSpPr txBox="1">
            <a:spLocks noChangeArrowheads="1"/>
          </p:cNvSpPr>
          <p:nvPr/>
        </p:nvSpPr>
        <p:spPr bwMode="auto">
          <a:xfrm>
            <a:off x="7391400" y="5029200"/>
            <a:ext cx="1524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ea typeface="MS PGothic" pitchFamily="34" charset="-128"/>
              </a:defRPr>
            </a:lvl1pPr>
            <a:lvl2pPr marL="742950" indent="-285750" eaLnBrk="0" hangingPunct="0">
              <a:defRPr sz="2400">
                <a:solidFill>
                  <a:schemeClr val="tx1"/>
                </a:solidFill>
                <a:latin typeface="Times New Roman" pitchFamily="18" charset="0"/>
                <a:ea typeface="MS PGothic" pitchFamily="34" charset="-128"/>
              </a:defRPr>
            </a:lvl2pPr>
            <a:lvl3pPr marL="1143000" indent="-228600" eaLnBrk="0" hangingPunct="0">
              <a:defRPr sz="2400">
                <a:solidFill>
                  <a:schemeClr val="tx1"/>
                </a:solidFill>
                <a:latin typeface="Times New Roman" pitchFamily="18" charset="0"/>
                <a:ea typeface="MS PGothic" pitchFamily="34" charset="-128"/>
              </a:defRPr>
            </a:lvl3pPr>
            <a:lvl4pPr marL="1600200" indent="-228600" eaLnBrk="0" hangingPunct="0">
              <a:defRPr sz="2400">
                <a:solidFill>
                  <a:schemeClr val="tx1"/>
                </a:solidFill>
                <a:latin typeface="Times New Roman" pitchFamily="18" charset="0"/>
                <a:ea typeface="MS PGothic" pitchFamily="34" charset="-128"/>
              </a:defRPr>
            </a:lvl4pPr>
            <a:lvl5pPr marL="2057400" indent="-228600" eaLnBrk="0" hangingPunct="0">
              <a:defRPr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2400">
                <a:solidFill>
                  <a:schemeClr val="tx1"/>
                </a:solidFill>
                <a:latin typeface="Times New Roman" pitchFamily="18" charset="0"/>
                <a:ea typeface="MS PGothic" pitchFamily="34" charset="-128"/>
              </a:defRPr>
            </a:lvl9pPr>
          </a:lstStyle>
          <a:p>
            <a:pPr eaLnBrk="1" fontAlgn="base" hangingPunct="1">
              <a:spcBef>
                <a:spcPct val="0"/>
              </a:spcBef>
              <a:spcAft>
                <a:spcPct val="0"/>
              </a:spcAft>
            </a:pPr>
            <a:r>
              <a:rPr lang="en-US" smtClean="0">
                <a:solidFill>
                  <a:srgbClr val="000000"/>
                </a:solidFill>
              </a:rPr>
              <a:t>1976-1980</a:t>
            </a:r>
          </a:p>
        </p:txBody>
      </p:sp>
    </p:spTree>
    <p:extLst>
      <p:ext uri="{BB962C8B-B14F-4D97-AF65-F5344CB8AC3E}">
        <p14:creationId xmlns:p14="http://schemas.microsoft.com/office/powerpoint/2010/main" val="3592806649"/>
      </p:ext>
    </p:extLst>
  </p:cSld>
  <p:clrMapOvr>
    <a:masterClrMapping/>
  </p:clrMapOvr>
  <p:transition>
    <p:wedg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6" name="Picture 6" descr="Global Temperature Anomalies averaged from 1986 to 1990.&#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76200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07" name="Picture 3" descr="Temperature Color ba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8200" y="5635625"/>
            <a:ext cx="4343400" cy="122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708" name="Text Box 4"/>
          <p:cNvSpPr txBox="1">
            <a:spLocks noChangeArrowheads="1"/>
          </p:cNvSpPr>
          <p:nvPr/>
        </p:nvSpPr>
        <p:spPr bwMode="auto">
          <a:xfrm>
            <a:off x="7391400" y="5029200"/>
            <a:ext cx="1524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ea typeface="MS PGothic" pitchFamily="34" charset="-128"/>
              </a:defRPr>
            </a:lvl1pPr>
            <a:lvl2pPr marL="742950" indent="-285750" eaLnBrk="0" hangingPunct="0">
              <a:defRPr sz="2400">
                <a:solidFill>
                  <a:schemeClr val="tx1"/>
                </a:solidFill>
                <a:latin typeface="Times New Roman" pitchFamily="18" charset="0"/>
                <a:ea typeface="MS PGothic" pitchFamily="34" charset="-128"/>
              </a:defRPr>
            </a:lvl2pPr>
            <a:lvl3pPr marL="1143000" indent="-228600" eaLnBrk="0" hangingPunct="0">
              <a:defRPr sz="2400">
                <a:solidFill>
                  <a:schemeClr val="tx1"/>
                </a:solidFill>
                <a:latin typeface="Times New Roman" pitchFamily="18" charset="0"/>
                <a:ea typeface="MS PGothic" pitchFamily="34" charset="-128"/>
              </a:defRPr>
            </a:lvl3pPr>
            <a:lvl4pPr marL="1600200" indent="-228600" eaLnBrk="0" hangingPunct="0">
              <a:defRPr sz="2400">
                <a:solidFill>
                  <a:schemeClr val="tx1"/>
                </a:solidFill>
                <a:latin typeface="Times New Roman" pitchFamily="18" charset="0"/>
                <a:ea typeface="MS PGothic" pitchFamily="34" charset="-128"/>
              </a:defRPr>
            </a:lvl4pPr>
            <a:lvl5pPr marL="2057400" indent="-228600" eaLnBrk="0" hangingPunct="0">
              <a:defRPr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2400">
                <a:solidFill>
                  <a:schemeClr val="tx1"/>
                </a:solidFill>
                <a:latin typeface="Times New Roman" pitchFamily="18" charset="0"/>
                <a:ea typeface="MS PGothic" pitchFamily="34" charset="-128"/>
              </a:defRPr>
            </a:lvl9pPr>
          </a:lstStyle>
          <a:p>
            <a:pPr eaLnBrk="1" fontAlgn="base" hangingPunct="1">
              <a:spcBef>
                <a:spcPct val="0"/>
              </a:spcBef>
              <a:spcAft>
                <a:spcPct val="0"/>
              </a:spcAft>
            </a:pPr>
            <a:r>
              <a:rPr lang="en-US" smtClean="0">
                <a:solidFill>
                  <a:srgbClr val="000000"/>
                </a:solidFill>
              </a:rPr>
              <a:t>1986-1990</a:t>
            </a:r>
          </a:p>
        </p:txBody>
      </p:sp>
    </p:spTree>
    <p:extLst>
      <p:ext uri="{BB962C8B-B14F-4D97-AF65-F5344CB8AC3E}">
        <p14:creationId xmlns:p14="http://schemas.microsoft.com/office/powerpoint/2010/main" val="600815024"/>
      </p:ext>
    </p:extLst>
  </p:cSld>
  <p:clrMapOvr>
    <a:masterClrMapping/>
  </p:clrMapOvr>
  <p:transition>
    <p:wedg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0" name="Picture 6" descr="Global Temperature Anomalies averaged from 1996 to 200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76200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731" name="Picture 3" descr="Temperature Color ba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8200" y="5635625"/>
            <a:ext cx="4343400" cy="122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732" name="Text Box 4"/>
          <p:cNvSpPr txBox="1">
            <a:spLocks noChangeArrowheads="1"/>
          </p:cNvSpPr>
          <p:nvPr/>
        </p:nvSpPr>
        <p:spPr bwMode="auto">
          <a:xfrm>
            <a:off x="7391400" y="5029200"/>
            <a:ext cx="1524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ea typeface="MS PGothic" pitchFamily="34" charset="-128"/>
              </a:defRPr>
            </a:lvl1pPr>
            <a:lvl2pPr marL="742950" indent="-285750" eaLnBrk="0" hangingPunct="0">
              <a:defRPr sz="2400">
                <a:solidFill>
                  <a:schemeClr val="tx1"/>
                </a:solidFill>
                <a:latin typeface="Times New Roman" pitchFamily="18" charset="0"/>
                <a:ea typeface="MS PGothic" pitchFamily="34" charset="-128"/>
              </a:defRPr>
            </a:lvl2pPr>
            <a:lvl3pPr marL="1143000" indent="-228600" eaLnBrk="0" hangingPunct="0">
              <a:defRPr sz="2400">
                <a:solidFill>
                  <a:schemeClr val="tx1"/>
                </a:solidFill>
                <a:latin typeface="Times New Roman" pitchFamily="18" charset="0"/>
                <a:ea typeface="MS PGothic" pitchFamily="34" charset="-128"/>
              </a:defRPr>
            </a:lvl3pPr>
            <a:lvl4pPr marL="1600200" indent="-228600" eaLnBrk="0" hangingPunct="0">
              <a:defRPr sz="2400">
                <a:solidFill>
                  <a:schemeClr val="tx1"/>
                </a:solidFill>
                <a:latin typeface="Times New Roman" pitchFamily="18" charset="0"/>
                <a:ea typeface="MS PGothic" pitchFamily="34" charset="-128"/>
              </a:defRPr>
            </a:lvl4pPr>
            <a:lvl5pPr marL="2057400" indent="-228600" eaLnBrk="0" hangingPunct="0">
              <a:defRPr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2400">
                <a:solidFill>
                  <a:schemeClr val="tx1"/>
                </a:solidFill>
                <a:latin typeface="Times New Roman" pitchFamily="18" charset="0"/>
                <a:ea typeface="MS PGothic" pitchFamily="34" charset="-128"/>
              </a:defRPr>
            </a:lvl9pPr>
          </a:lstStyle>
          <a:p>
            <a:pPr eaLnBrk="1" fontAlgn="base" hangingPunct="1">
              <a:spcBef>
                <a:spcPct val="0"/>
              </a:spcBef>
              <a:spcAft>
                <a:spcPct val="0"/>
              </a:spcAft>
            </a:pPr>
            <a:r>
              <a:rPr lang="en-US" smtClean="0">
                <a:solidFill>
                  <a:srgbClr val="000000"/>
                </a:solidFill>
              </a:rPr>
              <a:t>1996-2000</a:t>
            </a:r>
          </a:p>
        </p:txBody>
      </p:sp>
    </p:spTree>
    <p:extLst>
      <p:ext uri="{BB962C8B-B14F-4D97-AF65-F5344CB8AC3E}">
        <p14:creationId xmlns:p14="http://schemas.microsoft.com/office/powerpoint/2010/main" val="898948093"/>
      </p:ext>
    </p:extLst>
  </p:cSld>
  <p:clrMapOvr>
    <a:masterClrMapping/>
  </p:clrMapOvr>
  <p:transition>
    <p:wedg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4" name="Picture 6" descr="Global temperature anomalies averaged from 2003 to 200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76200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755" name="Picture 3" descr="Temperature Color ba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8200" y="5635625"/>
            <a:ext cx="4343400" cy="122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756" name="Text Box 4"/>
          <p:cNvSpPr txBox="1">
            <a:spLocks noChangeArrowheads="1"/>
          </p:cNvSpPr>
          <p:nvPr/>
        </p:nvSpPr>
        <p:spPr bwMode="auto">
          <a:xfrm>
            <a:off x="7391400" y="5029200"/>
            <a:ext cx="1524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ea typeface="MS PGothic" pitchFamily="34" charset="-128"/>
              </a:defRPr>
            </a:lvl1pPr>
            <a:lvl2pPr marL="742950" indent="-285750" eaLnBrk="0" hangingPunct="0">
              <a:defRPr sz="2400">
                <a:solidFill>
                  <a:schemeClr val="tx1"/>
                </a:solidFill>
                <a:latin typeface="Times New Roman" pitchFamily="18" charset="0"/>
                <a:ea typeface="MS PGothic" pitchFamily="34" charset="-128"/>
              </a:defRPr>
            </a:lvl2pPr>
            <a:lvl3pPr marL="1143000" indent="-228600" eaLnBrk="0" hangingPunct="0">
              <a:defRPr sz="2400">
                <a:solidFill>
                  <a:schemeClr val="tx1"/>
                </a:solidFill>
                <a:latin typeface="Times New Roman" pitchFamily="18" charset="0"/>
                <a:ea typeface="MS PGothic" pitchFamily="34" charset="-128"/>
              </a:defRPr>
            </a:lvl3pPr>
            <a:lvl4pPr marL="1600200" indent="-228600" eaLnBrk="0" hangingPunct="0">
              <a:defRPr sz="2400">
                <a:solidFill>
                  <a:schemeClr val="tx1"/>
                </a:solidFill>
                <a:latin typeface="Times New Roman" pitchFamily="18" charset="0"/>
                <a:ea typeface="MS PGothic" pitchFamily="34" charset="-128"/>
              </a:defRPr>
            </a:lvl4pPr>
            <a:lvl5pPr marL="2057400" indent="-228600" eaLnBrk="0" hangingPunct="0">
              <a:defRPr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2400">
                <a:solidFill>
                  <a:schemeClr val="tx1"/>
                </a:solidFill>
                <a:latin typeface="Times New Roman" pitchFamily="18" charset="0"/>
                <a:ea typeface="MS PGothic" pitchFamily="34" charset="-128"/>
              </a:defRPr>
            </a:lvl9pPr>
          </a:lstStyle>
          <a:p>
            <a:pPr eaLnBrk="1" fontAlgn="base" hangingPunct="1">
              <a:spcBef>
                <a:spcPct val="0"/>
              </a:spcBef>
              <a:spcAft>
                <a:spcPct val="0"/>
              </a:spcAft>
            </a:pPr>
            <a:r>
              <a:rPr lang="en-US" smtClean="0">
                <a:solidFill>
                  <a:srgbClr val="000000"/>
                </a:solidFill>
              </a:rPr>
              <a:t>2003-2007</a:t>
            </a:r>
          </a:p>
        </p:txBody>
      </p:sp>
    </p:spTree>
    <p:extLst>
      <p:ext uri="{BB962C8B-B14F-4D97-AF65-F5344CB8AC3E}">
        <p14:creationId xmlns:p14="http://schemas.microsoft.com/office/powerpoint/2010/main" val="3776043699"/>
      </p:ext>
    </p:extLst>
  </p:cSld>
  <p:clrMapOvr>
    <a:masterClrMapping/>
  </p:clrMapOvr>
  <p:transition>
    <p:wedg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5778" name="Picture 5" descr="spm3"/>
          <p:cNvPicPr>
            <a:picLocks noChangeAspect="1" noChangeArrowheads="1"/>
          </p:cNvPicPr>
          <p:nvPr/>
        </p:nvPicPr>
        <p:blipFill>
          <a:blip r:embed="rId2">
            <a:clrChange>
              <a:clrFrom>
                <a:srgbClr val="DADBDD"/>
              </a:clrFrom>
              <a:clrTo>
                <a:srgbClr val="DADBDD">
                  <a:alpha val="0"/>
                </a:srgbClr>
              </a:clrTo>
            </a:clrChange>
            <a:extLst>
              <a:ext uri="{28A0092B-C50C-407E-A947-70E740481C1C}">
                <a14:useLocalDpi xmlns:a14="http://schemas.microsoft.com/office/drawing/2010/main" val="0"/>
              </a:ext>
            </a:extLst>
          </a:blip>
          <a:srcRect l="1627" t="3354" r="44716" b="4402"/>
          <a:stretch>
            <a:fillRect/>
          </a:stretch>
        </p:blipFill>
        <p:spPr bwMode="auto">
          <a:xfrm>
            <a:off x="914400" y="762000"/>
            <a:ext cx="7315200"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779" name="Rectangle 6"/>
          <p:cNvSpPr>
            <a:spLocks noGrp="1" noChangeArrowheads="1"/>
          </p:cNvSpPr>
          <p:nvPr>
            <p:ph type="title"/>
          </p:nvPr>
        </p:nvSpPr>
        <p:spPr>
          <a:xfrm>
            <a:off x="0" y="0"/>
            <a:ext cx="9144000" cy="838200"/>
          </a:xfrm>
        </p:spPr>
        <p:txBody>
          <a:bodyPr/>
          <a:lstStyle/>
          <a:p>
            <a:pPr eaLnBrk="1" hangingPunct="1"/>
            <a:r>
              <a:rPr lang="en-US" sz="4000" smtClean="0"/>
              <a:t>Human-Produced Greenhouse Gas Levels</a:t>
            </a:r>
          </a:p>
        </p:txBody>
      </p:sp>
    </p:spTree>
    <p:extLst>
      <p:ext uri="{BB962C8B-B14F-4D97-AF65-F5344CB8AC3E}">
        <p14:creationId xmlns:p14="http://schemas.microsoft.com/office/powerpoint/2010/main" val="3207523651"/>
      </p:ext>
    </p:extLst>
  </p:cSld>
  <p:clrMapOvr>
    <a:masterClrMapping/>
  </p:clrMapOvr>
  <p:transition>
    <p:wedg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6802" name="Rectangle 12"/>
          <p:cNvSpPr>
            <a:spLocks noChangeArrowheads="1"/>
          </p:cNvSpPr>
          <p:nvPr/>
        </p:nvSpPr>
        <p:spPr bwMode="auto">
          <a:xfrm>
            <a:off x="0" y="0"/>
            <a:ext cx="9144000" cy="6858000"/>
          </a:xfrm>
          <a:prstGeom prst="rect">
            <a:avLst/>
          </a:prstGeom>
          <a:noFill/>
          <a:ln w="762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fontAlgn="base">
              <a:spcBef>
                <a:spcPct val="0"/>
              </a:spcBef>
              <a:spcAft>
                <a:spcPct val="0"/>
              </a:spcAft>
            </a:pPr>
            <a:endParaRPr lang="en-US" sz="2400" smtClean="0">
              <a:solidFill>
                <a:srgbClr val="000000"/>
              </a:solidFill>
              <a:ea typeface="MS PGothic" pitchFamily="34" charset="-128"/>
            </a:endParaRPr>
          </a:p>
        </p:txBody>
      </p:sp>
      <p:sp>
        <p:nvSpPr>
          <p:cNvPr id="76803" name="Rectangle 11"/>
          <p:cNvSpPr>
            <a:spLocks noChangeArrowheads="1"/>
          </p:cNvSpPr>
          <p:nvPr/>
        </p:nvSpPr>
        <p:spPr bwMode="auto">
          <a:xfrm>
            <a:off x="304800" y="381000"/>
            <a:ext cx="8534400" cy="6096000"/>
          </a:xfrm>
          <a:prstGeom prst="rect">
            <a:avLst/>
          </a:prstGeom>
          <a:ln>
            <a:headEnd/>
            <a:tailEnd/>
          </a:ln>
        </p:spPr>
        <p:style>
          <a:lnRef idx="2">
            <a:schemeClr val="dk1"/>
          </a:lnRef>
          <a:fillRef idx="1">
            <a:schemeClr val="lt1"/>
          </a:fillRef>
          <a:effectRef idx="0">
            <a:schemeClr val="dk1"/>
          </a:effectRef>
          <a:fontRef idx="minor">
            <a:schemeClr val="dk1"/>
          </a:fontRef>
        </p:style>
        <p:txBody>
          <a:bodyPr wrap="none" anchor="ctr"/>
          <a:lstStyle/>
          <a:p>
            <a:pPr fontAlgn="base">
              <a:spcBef>
                <a:spcPct val="0"/>
              </a:spcBef>
              <a:spcAft>
                <a:spcPct val="0"/>
              </a:spcAft>
            </a:pPr>
            <a:endParaRPr lang="en-US" sz="2400" smtClean="0">
              <a:solidFill>
                <a:schemeClr val="bg1"/>
              </a:solidFill>
              <a:ea typeface="MS PGothic" pitchFamily="34" charset="-128"/>
            </a:endParaRPr>
          </a:p>
        </p:txBody>
      </p:sp>
      <p:sp>
        <p:nvSpPr>
          <p:cNvPr id="76804" name="Text Box 10"/>
          <p:cNvSpPr txBox="1">
            <a:spLocks noChangeArrowheads="1"/>
          </p:cNvSpPr>
          <p:nvPr/>
        </p:nvSpPr>
        <p:spPr bwMode="auto">
          <a:xfrm>
            <a:off x="457200" y="838200"/>
            <a:ext cx="8229600" cy="4770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ea typeface="MS PGothic" pitchFamily="34" charset="-128"/>
              </a:defRPr>
            </a:lvl1pPr>
            <a:lvl2pPr marL="742950" indent="-285750" eaLnBrk="0" hangingPunct="0">
              <a:defRPr sz="2400">
                <a:solidFill>
                  <a:schemeClr val="tx1"/>
                </a:solidFill>
                <a:latin typeface="Times New Roman" pitchFamily="18" charset="0"/>
                <a:ea typeface="MS PGothic" pitchFamily="34" charset="-128"/>
              </a:defRPr>
            </a:lvl2pPr>
            <a:lvl3pPr marL="1143000" indent="-228600" eaLnBrk="0" hangingPunct="0">
              <a:defRPr sz="2400">
                <a:solidFill>
                  <a:schemeClr val="tx1"/>
                </a:solidFill>
                <a:latin typeface="Times New Roman" pitchFamily="18" charset="0"/>
                <a:ea typeface="MS PGothic" pitchFamily="34" charset="-128"/>
              </a:defRPr>
            </a:lvl3pPr>
            <a:lvl4pPr marL="1600200" indent="-228600" eaLnBrk="0" hangingPunct="0">
              <a:defRPr sz="2400">
                <a:solidFill>
                  <a:schemeClr val="tx1"/>
                </a:solidFill>
                <a:latin typeface="Times New Roman" pitchFamily="18" charset="0"/>
                <a:ea typeface="MS PGothic" pitchFamily="34" charset="-128"/>
              </a:defRPr>
            </a:lvl4pPr>
            <a:lvl5pPr marL="2057400" indent="-228600" eaLnBrk="0" hangingPunct="0">
              <a:defRPr sz="24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24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24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24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2400">
                <a:solidFill>
                  <a:schemeClr val="tx1"/>
                </a:solidFill>
                <a:latin typeface="Times New Roman" pitchFamily="18" charset="0"/>
                <a:ea typeface="MS PGothic" pitchFamily="34" charset="-128"/>
              </a:defRPr>
            </a:lvl9pPr>
          </a:lstStyle>
          <a:p>
            <a:pPr algn="just" rtl="1" eaLnBrk="1" fontAlgn="base" hangingPunct="1">
              <a:spcBef>
                <a:spcPct val="50000"/>
              </a:spcBef>
              <a:spcAft>
                <a:spcPct val="0"/>
              </a:spcAft>
            </a:pPr>
            <a:r>
              <a:rPr lang="ar-EG" sz="3800" b="1" dirty="0" smtClean="0">
                <a:latin typeface="Copperplate Gothic Bold" pitchFamily="34" charset="0"/>
              </a:rPr>
              <a:t>     معظم </a:t>
            </a:r>
            <a:r>
              <a:rPr lang="ar-EG" sz="3800" b="1" dirty="0" smtClean="0">
                <a:latin typeface="Copperplate Gothic Bold" pitchFamily="34" charset="0"/>
              </a:rPr>
              <a:t>الزيادة الملحوظة في متوسط ​​درجات الحرارة العالمية منذ منتصف القرن العشرين، من المرجح جدا حدثت بسبب الزيادة الملحوظة في تركيزات الملوثات الجوية عامة الغازات الدفيئة خاصة، والتي تسبب فيها الإنسان من خلال تأثيرات الأنشطة البشرية، والتي من المرجح جدا أن تسهم في ارتفاع مستوى سطح البحر وينعكس ذلك بطبيعة الحال على الحياة البشرية</a:t>
            </a:r>
            <a:r>
              <a:rPr lang="en-US" sz="3800" b="1" dirty="0" smtClean="0">
                <a:latin typeface="Copperplate Gothic Bold" pitchFamily="34" charset="0"/>
              </a:rPr>
              <a:t>.</a:t>
            </a:r>
          </a:p>
        </p:txBody>
      </p:sp>
    </p:spTree>
    <p:extLst>
      <p:ext uri="{BB962C8B-B14F-4D97-AF65-F5344CB8AC3E}">
        <p14:creationId xmlns:p14="http://schemas.microsoft.com/office/powerpoint/2010/main" val="274039190"/>
      </p:ext>
    </p:extLst>
  </p:cSld>
  <p:clrMapOvr>
    <a:masterClrMapping/>
  </p:clrMapOvr>
  <p:transition>
    <p:wedg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6" name="Picture 2" descr="full-20earth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6400" y="0"/>
            <a:ext cx="5715000"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827" name="WordArt 3"/>
          <p:cNvSpPr>
            <a:spLocks noChangeArrowheads="1" noChangeShapeType="1" noTextEdit="1"/>
          </p:cNvSpPr>
          <p:nvPr/>
        </p:nvSpPr>
        <p:spPr bwMode="auto">
          <a:xfrm>
            <a:off x="762000" y="533400"/>
            <a:ext cx="7696200" cy="3886200"/>
          </a:xfrm>
          <a:prstGeom prst="rect">
            <a:avLst/>
          </a:prstGeom>
        </p:spPr>
        <p:txBody>
          <a:bodyPr wrap="none" fromWordArt="1">
            <a:prstTxWarp prst="textPlain">
              <a:avLst>
                <a:gd name="adj" fmla="val 50000"/>
              </a:avLst>
            </a:prstTxWarp>
          </a:bodyPr>
          <a:lstStyle/>
          <a:p>
            <a:pPr algn="ctr" fontAlgn="base">
              <a:spcBef>
                <a:spcPct val="0"/>
              </a:spcBef>
              <a:spcAft>
                <a:spcPct val="0"/>
              </a:spcAft>
            </a:pPr>
            <a:r>
              <a:rPr lang="en-US" sz="3600" kern="10" smtClean="0">
                <a:ln w="15875">
                  <a:solidFill>
                    <a:srgbClr val="000000"/>
                  </a:solidFill>
                  <a:round/>
                  <a:headEnd/>
                  <a:tailEnd/>
                </a:ln>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Impact"/>
                <a:ea typeface="MS PGothic" pitchFamily="34" charset="-128"/>
              </a:rPr>
              <a:t>GLOBAL</a:t>
            </a:r>
          </a:p>
          <a:p>
            <a:pPr algn="ctr" fontAlgn="base">
              <a:spcBef>
                <a:spcPct val="0"/>
              </a:spcBef>
              <a:spcAft>
                <a:spcPct val="0"/>
              </a:spcAft>
            </a:pPr>
            <a:r>
              <a:rPr lang="en-US" sz="3600" kern="10" smtClean="0">
                <a:ln w="15875">
                  <a:solidFill>
                    <a:srgbClr val="000000"/>
                  </a:solidFill>
                  <a:round/>
                  <a:headEnd/>
                  <a:tailEnd/>
                </a:ln>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Impact"/>
                <a:ea typeface="MS PGothic" pitchFamily="34" charset="-128"/>
              </a:rPr>
              <a:t>CLIMATE CHANGE</a:t>
            </a:r>
          </a:p>
        </p:txBody>
      </p:sp>
      <p:sp>
        <p:nvSpPr>
          <p:cNvPr id="77828" name="WordArt 4"/>
          <p:cNvSpPr>
            <a:spLocks noChangeArrowheads="1" noChangeShapeType="1" noTextEdit="1"/>
          </p:cNvSpPr>
          <p:nvPr/>
        </p:nvSpPr>
        <p:spPr bwMode="auto">
          <a:xfrm>
            <a:off x="990600" y="5943600"/>
            <a:ext cx="7239000" cy="7239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fontAlgn="base">
              <a:spcBef>
                <a:spcPct val="0"/>
              </a:spcBef>
              <a:spcAft>
                <a:spcPct val="0"/>
              </a:spcAft>
            </a:pPr>
            <a:r>
              <a:rPr lang="en-US" sz="3600" kern="10" smtClean="0">
                <a:gradFill rotWithShape="1">
                  <a:gsLst>
                    <a:gs pos="0">
                      <a:srgbClr val="AAAAAA"/>
                    </a:gs>
                    <a:gs pos="100000">
                      <a:srgbClr val="FFFFFF"/>
                    </a:gs>
                  </a:gsLst>
                  <a:lin ang="5400000" scaled="1"/>
                </a:gradFill>
                <a:effectLst>
                  <a:outerShdw dist="45791" dir="3378596" algn="ctr" rotWithShape="0">
                    <a:srgbClr val="4D4D4D">
                      <a:alpha val="79999"/>
                    </a:srgbClr>
                  </a:outerShdw>
                </a:effectLst>
                <a:latin typeface="Arial Black"/>
                <a:ea typeface="MS PGothic" pitchFamily="34" charset="-128"/>
              </a:rPr>
              <a:t>What's going to happen?</a:t>
            </a:r>
          </a:p>
        </p:txBody>
      </p:sp>
    </p:spTree>
    <p:extLst>
      <p:ext uri="{BB962C8B-B14F-4D97-AF65-F5344CB8AC3E}">
        <p14:creationId xmlns:p14="http://schemas.microsoft.com/office/powerpoint/2010/main" val="515340898"/>
      </p:ext>
    </p:extLst>
  </p:cSld>
  <p:clrMapOvr>
    <a:masterClrMapping/>
  </p:clrMapOvr>
  <p:transition>
    <p:wedg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8850" name="Rectangle 9"/>
          <p:cNvSpPr>
            <a:spLocks noGrp="1" noChangeArrowheads="1"/>
          </p:cNvSpPr>
          <p:nvPr>
            <p:ph type="body" idx="1"/>
          </p:nvPr>
        </p:nvSpPr>
        <p:spPr>
          <a:xfrm>
            <a:off x="152400" y="152400"/>
            <a:ext cx="8991600" cy="4267200"/>
          </a:xfrm>
        </p:spPr>
        <p:txBody>
          <a:bodyPr/>
          <a:lstStyle/>
          <a:p>
            <a:pPr algn="just" rtl="1" eaLnBrk="1" hangingPunct="1">
              <a:lnSpc>
                <a:spcPct val="90000"/>
              </a:lnSpc>
            </a:pPr>
            <a:r>
              <a:rPr lang="ar-EG" sz="4400" b="1" smtClean="0">
                <a:solidFill>
                  <a:srgbClr val="660066"/>
                </a:solidFill>
                <a:latin typeface="Tempus Sans ITC" pitchFamily="82" charset="0"/>
              </a:rPr>
              <a:t>ظاهرة الاحتباس الحراري وارتفاع مستوى سطح البحر سوف تستمر وربما تحدث بسرعة أكبر مما رأيناه بالفعل.</a:t>
            </a:r>
          </a:p>
          <a:p>
            <a:pPr algn="just" rtl="1" eaLnBrk="1" hangingPunct="1">
              <a:lnSpc>
                <a:spcPct val="90000"/>
              </a:lnSpc>
            </a:pPr>
            <a:r>
              <a:rPr lang="ar-EG" sz="4400" b="1" smtClean="0">
                <a:solidFill>
                  <a:srgbClr val="660066"/>
                </a:solidFill>
                <a:latin typeface="Tempus Sans ITC" pitchFamily="82" charset="0"/>
              </a:rPr>
              <a:t>نحو 30٪ من الكائنات الحية سوف تكون في خطر متزايد وعرضه للانقراض بسبب التغيرات السريعة في النظم الإيكولوجية</a:t>
            </a:r>
          </a:p>
        </p:txBody>
      </p:sp>
      <p:pic>
        <p:nvPicPr>
          <p:cNvPr id="78851" name="Picture 5" descr="crystalball2"/>
          <p:cNvPicPr>
            <a:picLocks noChangeAspect="1" noChangeArrowheads="1"/>
          </p:cNvPicPr>
          <p:nvPr>
            <p:ph idx="4294967295"/>
          </p:nvPr>
        </p:nvPicPr>
        <p:blipFill>
          <a:blip r:embed="rId2">
            <a:clrChange>
              <a:clrFrom>
                <a:srgbClr val="8C857F"/>
              </a:clrFrom>
              <a:clrTo>
                <a:srgbClr val="8C857F">
                  <a:alpha val="0"/>
                </a:srgbClr>
              </a:clrTo>
            </a:clrChange>
            <a:extLst>
              <a:ext uri="{28A0092B-C50C-407E-A947-70E740481C1C}">
                <a14:useLocalDpi xmlns:a14="http://schemas.microsoft.com/office/drawing/2010/main" val="0"/>
              </a:ext>
            </a:extLst>
          </a:blip>
          <a:srcRect t="13191"/>
          <a:stretch>
            <a:fillRect/>
          </a:stretch>
        </p:blipFill>
        <p:spPr>
          <a:xfrm>
            <a:off x="0" y="4495800"/>
            <a:ext cx="2895600" cy="2362200"/>
          </a:xfrm>
          <a:noFill/>
        </p:spPr>
      </p:pic>
      <p:sp>
        <p:nvSpPr>
          <p:cNvPr id="78852" name="WordArt 10"/>
          <p:cNvSpPr>
            <a:spLocks noChangeArrowheads="1" noChangeShapeType="1" noTextEdit="1"/>
          </p:cNvSpPr>
          <p:nvPr/>
        </p:nvSpPr>
        <p:spPr bwMode="auto">
          <a:xfrm>
            <a:off x="2971800" y="4724400"/>
            <a:ext cx="5943600" cy="1905000"/>
          </a:xfrm>
          <a:prstGeom prst="rect">
            <a:avLst/>
          </a:prstGeom>
        </p:spPr>
        <p:txBody>
          <a:bodyPr wrap="none" fromWordArt="1">
            <a:prstTxWarp prst="textSlantUp">
              <a:avLst>
                <a:gd name="adj" fmla="val 32056"/>
              </a:avLst>
            </a:prstTxWarp>
          </a:bodyPr>
          <a:lstStyle/>
          <a:p>
            <a:pPr algn="ctr" rtl="1" fontAlgn="base">
              <a:spcBef>
                <a:spcPct val="0"/>
              </a:spcBef>
              <a:spcAft>
                <a:spcPct val="0"/>
              </a:spcAft>
            </a:pPr>
            <a:r>
              <a:rPr lang="ar-EG" sz="3600" kern="10" smtClean="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ea typeface="MS PGothic" pitchFamily="34" charset="-128"/>
              </a:rPr>
              <a:t>التأثيرات المحتملة في المستقبل</a:t>
            </a:r>
            <a:endParaRPr lang="en-US" sz="3600" kern="10" smtClean="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ea typeface="MS PGothic" pitchFamily="34" charset="-128"/>
            </a:endParaRPr>
          </a:p>
        </p:txBody>
      </p:sp>
      <p:sp>
        <p:nvSpPr>
          <p:cNvPr id="78853" name="Line 11"/>
          <p:cNvSpPr>
            <a:spLocks noChangeShapeType="1"/>
          </p:cNvSpPr>
          <p:nvPr/>
        </p:nvSpPr>
        <p:spPr bwMode="auto">
          <a:xfrm>
            <a:off x="0" y="4495800"/>
            <a:ext cx="9144000" cy="0"/>
          </a:xfrm>
          <a:prstGeom prst="line">
            <a:avLst/>
          </a:prstGeom>
          <a:noFill/>
          <a:ln w="76200">
            <a:solidFill>
              <a:srgbClr val="800080"/>
            </a:solidFill>
            <a:round/>
            <a:headEnd/>
            <a:tailEn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en-US" sz="2400" smtClean="0">
              <a:solidFill>
                <a:srgbClr val="000000"/>
              </a:solidFill>
              <a:ea typeface="MS PGothic" pitchFamily="34" charset="-128"/>
            </a:endParaRPr>
          </a:p>
        </p:txBody>
      </p:sp>
    </p:spTree>
    <p:extLst>
      <p:ext uri="{BB962C8B-B14F-4D97-AF65-F5344CB8AC3E}">
        <p14:creationId xmlns:p14="http://schemas.microsoft.com/office/powerpoint/2010/main" val="612810378"/>
      </p:ext>
    </p:extLst>
  </p:cSld>
  <p:clrMapOvr>
    <a:masterClrMapping/>
  </p:clrMapOvr>
  <p:transition>
    <p:wedg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4" name="Picture 2" descr="full-20earth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6400" y="0"/>
            <a:ext cx="5715000"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9875" name="WordArt 3"/>
          <p:cNvSpPr>
            <a:spLocks noChangeArrowheads="1" noChangeShapeType="1" noTextEdit="1"/>
          </p:cNvSpPr>
          <p:nvPr/>
        </p:nvSpPr>
        <p:spPr bwMode="auto">
          <a:xfrm>
            <a:off x="762000" y="533400"/>
            <a:ext cx="7696200" cy="3886200"/>
          </a:xfrm>
          <a:prstGeom prst="rect">
            <a:avLst/>
          </a:prstGeom>
        </p:spPr>
        <p:txBody>
          <a:bodyPr wrap="none" fromWordArt="1">
            <a:prstTxWarp prst="textPlain">
              <a:avLst>
                <a:gd name="adj" fmla="val 50000"/>
              </a:avLst>
            </a:prstTxWarp>
          </a:bodyPr>
          <a:lstStyle/>
          <a:p>
            <a:pPr algn="ctr" fontAlgn="base">
              <a:spcBef>
                <a:spcPct val="0"/>
              </a:spcBef>
              <a:spcAft>
                <a:spcPct val="0"/>
              </a:spcAft>
            </a:pPr>
            <a:r>
              <a:rPr lang="en-US" sz="3600" kern="10" smtClean="0">
                <a:ln w="15875">
                  <a:solidFill>
                    <a:srgbClr val="000000"/>
                  </a:solidFill>
                  <a:round/>
                  <a:headEnd/>
                  <a:tailEnd/>
                </a:ln>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Impact"/>
                <a:ea typeface="MS PGothic" pitchFamily="34" charset="-128"/>
              </a:rPr>
              <a:t>GLOBAL</a:t>
            </a:r>
          </a:p>
          <a:p>
            <a:pPr algn="ctr" fontAlgn="base">
              <a:spcBef>
                <a:spcPct val="0"/>
              </a:spcBef>
              <a:spcAft>
                <a:spcPct val="0"/>
              </a:spcAft>
            </a:pPr>
            <a:r>
              <a:rPr lang="en-US" sz="3600" kern="10" smtClean="0">
                <a:ln w="15875">
                  <a:solidFill>
                    <a:srgbClr val="000000"/>
                  </a:solidFill>
                  <a:round/>
                  <a:headEnd/>
                  <a:tailEnd/>
                </a:ln>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Impact"/>
                <a:ea typeface="MS PGothic" pitchFamily="34" charset="-128"/>
              </a:rPr>
              <a:t>CLIMATE CHANGE</a:t>
            </a:r>
          </a:p>
        </p:txBody>
      </p:sp>
      <p:sp>
        <p:nvSpPr>
          <p:cNvPr id="79876" name="WordArt 4"/>
          <p:cNvSpPr>
            <a:spLocks noChangeArrowheads="1" noChangeShapeType="1" noTextEdit="1"/>
          </p:cNvSpPr>
          <p:nvPr/>
        </p:nvSpPr>
        <p:spPr bwMode="auto">
          <a:xfrm>
            <a:off x="990600" y="5943600"/>
            <a:ext cx="7239000" cy="7239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fontAlgn="base">
              <a:spcBef>
                <a:spcPct val="0"/>
              </a:spcBef>
              <a:spcAft>
                <a:spcPct val="0"/>
              </a:spcAft>
            </a:pPr>
            <a:r>
              <a:rPr lang="en-US" sz="3600" kern="10" smtClean="0">
                <a:gradFill rotWithShape="1">
                  <a:gsLst>
                    <a:gs pos="0">
                      <a:srgbClr val="AAAAAA"/>
                    </a:gs>
                    <a:gs pos="100000">
                      <a:srgbClr val="FFFFFF"/>
                    </a:gs>
                  </a:gsLst>
                  <a:lin ang="5400000" scaled="1"/>
                </a:gradFill>
                <a:effectLst>
                  <a:outerShdw dist="45791" dir="3378596" algn="ctr" rotWithShape="0">
                    <a:srgbClr val="4D4D4D">
                      <a:alpha val="79999"/>
                    </a:srgbClr>
                  </a:outerShdw>
                </a:effectLst>
                <a:latin typeface="Arial Black"/>
                <a:ea typeface="MS PGothic" pitchFamily="34" charset="-128"/>
              </a:rPr>
              <a:t>So.. What can we do?</a:t>
            </a:r>
          </a:p>
        </p:txBody>
      </p:sp>
    </p:spTree>
    <p:extLst>
      <p:ext uri="{BB962C8B-B14F-4D97-AF65-F5344CB8AC3E}">
        <p14:creationId xmlns:p14="http://schemas.microsoft.com/office/powerpoint/2010/main" val="1668016432"/>
      </p:ext>
    </p:extLst>
  </p:cSld>
  <p:clrMapOvr>
    <a:masterClrMapping/>
  </p:clrMapOvr>
  <p:transition>
    <p:wedg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gradFill rotWithShape="0">
          <a:gsLst>
            <a:gs pos="0">
              <a:srgbClr val="000000"/>
            </a:gs>
            <a:gs pos="100000">
              <a:srgbClr val="FFFFFF"/>
            </a:gs>
          </a:gsLst>
          <a:lin ang="5400000" scaled="1"/>
        </a:gradFill>
        <a:effectLst/>
      </p:bgPr>
    </p:bg>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a:xfrm>
            <a:off x="685800" y="228600"/>
            <a:ext cx="7772400" cy="1143000"/>
          </a:xfrm>
        </p:spPr>
        <p:txBody>
          <a:bodyPr/>
          <a:lstStyle/>
          <a:p>
            <a:pPr rtl="1" eaLnBrk="1" hangingPunct="1"/>
            <a:r>
              <a:rPr lang="ar-EG" sz="4000" b="1" smtClean="0">
                <a:solidFill>
                  <a:schemeClr val="bg1"/>
                </a:solidFill>
              </a:rPr>
              <a:t>المقترحات</a:t>
            </a:r>
            <a:r>
              <a:rPr lang="en-US" sz="4000" b="1" smtClean="0">
                <a:solidFill>
                  <a:schemeClr val="bg1"/>
                </a:solidFill>
              </a:rPr>
              <a:t>…</a:t>
            </a:r>
          </a:p>
        </p:txBody>
      </p:sp>
      <p:sp>
        <p:nvSpPr>
          <p:cNvPr id="80899" name="Rectangle 3"/>
          <p:cNvSpPr>
            <a:spLocks noGrp="1" noChangeArrowheads="1"/>
          </p:cNvSpPr>
          <p:nvPr>
            <p:ph type="body" idx="1"/>
          </p:nvPr>
        </p:nvSpPr>
        <p:spPr>
          <a:xfrm>
            <a:off x="685800" y="1371600"/>
            <a:ext cx="7772400" cy="5334000"/>
          </a:xfrm>
        </p:spPr>
        <p:txBody>
          <a:bodyPr/>
          <a:lstStyle/>
          <a:p>
            <a:pPr algn="r" rtl="1" eaLnBrk="1" hangingPunct="1"/>
            <a:r>
              <a:rPr lang="ar-EG" sz="2600" b="1" smtClean="0">
                <a:solidFill>
                  <a:schemeClr val="bg1"/>
                </a:solidFill>
              </a:rPr>
              <a:t>الحد من انبعاث الغازات الدفيئة</a:t>
            </a:r>
            <a:endParaRPr lang="en-US" sz="2600" b="1" smtClean="0">
              <a:solidFill>
                <a:schemeClr val="bg1"/>
              </a:solidFill>
            </a:endParaRPr>
          </a:p>
          <a:p>
            <a:pPr algn="r" rtl="1" eaLnBrk="1" hangingPunct="1"/>
            <a:r>
              <a:rPr lang="ar-EG" sz="2600" b="1" smtClean="0">
                <a:solidFill>
                  <a:schemeClr val="bg1"/>
                </a:solidFill>
              </a:rPr>
              <a:t>محاولة تطوير بدائل الطاقة</a:t>
            </a:r>
          </a:p>
          <a:p>
            <a:pPr algn="r" rtl="1" eaLnBrk="1" hangingPunct="1"/>
            <a:r>
              <a:rPr lang="ar-EG" sz="2600" b="1" smtClean="0"/>
              <a:t>إنشاء قاعدة بيانات ذات مقياس يومي للعناصر الجوية والملوثات الجوية، من خلال إقامة شبكة محطات للرصد الجوي البيئي، لتغطي بصورة أكثف كافة مناطق الأرض.</a:t>
            </a:r>
          </a:p>
          <a:p>
            <a:pPr algn="just" rtl="1" eaLnBrk="1" hangingPunct="1"/>
            <a:r>
              <a:rPr lang="ar-EG" sz="2600" b="1" smtClean="0"/>
              <a:t>إجراء المزيد من الدراسات التطبيقية، وبحوث النانوتكنولوجي </a:t>
            </a:r>
            <a:r>
              <a:rPr lang="en-US" sz="2600" b="1" smtClean="0"/>
              <a:t>Niño Technology Environmental Effect</a:t>
            </a:r>
            <a:r>
              <a:rPr lang="ar-EG" sz="2600" b="1" smtClean="0"/>
              <a:t>؛ وبخاصة في انبعاث الملوثات الجوية الناتجة من عوادم السيارات و المصانع والمخلفات الصلبة والزراعية؛ للحد من خطورة الاحترار العالمي.</a:t>
            </a:r>
          </a:p>
          <a:p>
            <a:pPr algn="just" rtl="1" eaLnBrk="1" hangingPunct="1"/>
            <a:r>
              <a:rPr lang="ar-EG" sz="2600" b="1" smtClean="0"/>
              <a:t>الجمع بين أي من الأفكار المتعلقة بدراسة التغيير المناخي والخروج بخطة لحماية الحياة البشرية!</a:t>
            </a:r>
            <a:endParaRPr lang="en-US" sz="2600" b="1" smtClean="0"/>
          </a:p>
        </p:txBody>
      </p:sp>
    </p:spTree>
    <p:extLst>
      <p:ext uri="{BB962C8B-B14F-4D97-AF65-F5344CB8AC3E}">
        <p14:creationId xmlns:p14="http://schemas.microsoft.com/office/powerpoint/2010/main" val="3111018142"/>
      </p:ext>
    </p:extLst>
  </p:cSld>
  <p:clrMapOvr>
    <a:masterClrMapping/>
  </p:clrMapOvr>
  <p:transition>
    <p:wedg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5" descr="atmosphere"/>
          <p:cNvPicPr>
            <a:picLocks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0" y="0"/>
            <a:ext cx="9144000" cy="6858000"/>
          </a:xfrm>
          <a:noFill/>
        </p:spPr>
      </p:pic>
      <p:sp>
        <p:nvSpPr>
          <p:cNvPr id="54275" name="Rectangle 2"/>
          <p:cNvSpPr>
            <a:spLocks noGrp="1" noRot="1" noChangeArrowheads="1"/>
          </p:cNvSpPr>
          <p:nvPr>
            <p:ph type="title"/>
          </p:nvPr>
        </p:nvSpPr>
        <p:spPr>
          <a:xfrm>
            <a:off x="685800" y="244475"/>
            <a:ext cx="7848600" cy="898525"/>
          </a:xfrm>
        </p:spPr>
        <p:txBody>
          <a:bodyPr/>
          <a:lstStyle/>
          <a:p>
            <a:pPr rtl="1" eaLnBrk="1" hangingPunct="1"/>
            <a:r>
              <a:rPr lang="ar-EG" b="1" dirty="0" smtClean="0">
                <a:solidFill>
                  <a:schemeClr val="bg1"/>
                </a:solidFill>
              </a:rPr>
              <a:t>التغيرات المناخية</a:t>
            </a:r>
            <a:endParaRPr lang="en-US" b="1" dirty="0" smtClean="0">
              <a:solidFill>
                <a:schemeClr val="bg1"/>
              </a:solidFill>
            </a:endParaRPr>
          </a:p>
        </p:txBody>
      </p:sp>
      <p:sp>
        <p:nvSpPr>
          <p:cNvPr id="15363" name="Rectangle 3"/>
          <p:cNvSpPr>
            <a:spLocks noGrp="1" noRot="1" noChangeArrowheads="1"/>
          </p:cNvSpPr>
          <p:nvPr>
            <p:ph type="body" sz="half" idx="1"/>
          </p:nvPr>
        </p:nvSpPr>
        <p:spPr>
          <a:xfrm>
            <a:off x="228600" y="1447800"/>
            <a:ext cx="8610600" cy="5029200"/>
          </a:xfrm>
        </p:spPr>
        <p:txBody>
          <a:bodyPr/>
          <a:lstStyle/>
          <a:p>
            <a:pPr algn="just" rtl="1" eaLnBrk="1" hangingPunct="1">
              <a:lnSpc>
                <a:spcPct val="90000"/>
              </a:lnSpc>
            </a:pPr>
            <a:r>
              <a:rPr lang="ar-EG" sz="3000" b="1" smtClean="0">
                <a:solidFill>
                  <a:schemeClr val="bg1"/>
                </a:solidFill>
              </a:rPr>
              <a:t>ظهر اتجاه جديد بدأ يطغي على الدراسات التطبيقية في المناخ وهو محاولة معرفة تأثير التغيير المناخي المحتمل في البيئة والموارد المائية والزراعة بشكل عام من خلال وضع النماذج المناخية التي تمثل توقعات التغيير ومن ثم تقاس التأثيرات استناداً إلى توقعات </a:t>
            </a:r>
            <a:r>
              <a:rPr lang="ar-EG" sz="3000" b="1" smtClean="0">
                <a:solidFill>
                  <a:srgbClr val="000000"/>
                </a:solidFill>
              </a:rPr>
              <a:t>التغيير، وفي هذا المجال أخذت الدراسات اتجاهين</a:t>
            </a:r>
          </a:p>
          <a:p>
            <a:pPr algn="just" rtl="1" eaLnBrk="1" hangingPunct="1">
              <a:lnSpc>
                <a:spcPct val="90000"/>
              </a:lnSpc>
            </a:pPr>
            <a:r>
              <a:rPr lang="ar-EG" sz="3000" b="1" smtClean="0">
                <a:solidFill>
                  <a:srgbClr val="000000"/>
                </a:solidFill>
              </a:rPr>
              <a:t>الأول: افتراض تغيير ثابت في عنصر مناخي أو مجموعة عناصر مناخية، ثم يقاس تأثير هذا التغيير في نشاطات الإنسان المختلفة</a:t>
            </a:r>
          </a:p>
          <a:p>
            <a:pPr algn="just" rtl="1" eaLnBrk="1" hangingPunct="1">
              <a:lnSpc>
                <a:spcPct val="90000"/>
              </a:lnSpc>
            </a:pPr>
            <a:r>
              <a:rPr lang="ar-EG" sz="3000" b="1" smtClean="0">
                <a:solidFill>
                  <a:srgbClr val="000000"/>
                </a:solidFill>
              </a:rPr>
              <a:t>الثاني: محاولة بناء نموذج مناخي باستخدام المعلومات المتوافرة عن علاقة العناصر المناخية بعضها البعض، ويتم التعامل مع أنشطة الانسان وتوقع تأثرها استناداً إلى هذا النموذج.</a:t>
            </a:r>
          </a:p>
          <a:p>
            <a:pPr algn="r" rtl="1" eaLnBrk="1" hangingPunct="1">
              <a:lnSpc>
                <a:spcPct val="90000"/>
              </a:lnSpc>
            </a:pPr>
            <a:endParaRPr lang="en-US" sz="2000" smtClean="0"/>
          </a:p>
          <a:p>
            <a:pPr eaLnBrk="1" hangingPunct="1">
              <a:lnSpc>
                <a:spcPct val="90000"/>
              </a:lnSpc>
            </a:pPr>
            <a:endParaRPr lang="en-US" sz="2800" smtClean="0">
              <a:solidFill>
                <a:srgbClr val="000000"/>
              </a:solidFill>
              <a:effectLst>
                <a:outerShdw blurRad="38100" dist="38100" dir="2700000" algn="tl">
                  <a:srgbClr val="FFFFFF"/>
                </a:outerShdw>
              </a:effectLst>
            </a:endParaRPr>
          </a:p>
        </p:txBody>
      </p:sp>
    </p:spTree>
    <p:extLst>
      <p:ext uri="{BB962C8B-B14F-4D97-AF65-F5344CB8AC3E}">
        <p14:creationId xmlns:p14="http://schemas.microsoft.com/office/powerpoint/2010/main" val="1211951667"/>
      </p:ext>
    </p:extLst>
  </p:cSld>
  <p:clrMapOvr>
    <a:masterClrMapping/>
  </p:clrMapOvr>
  <p:transition>
    <p:wedg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Picture 5" descr="atmosphere"/>
          <p:cNvPicPr>
            <a:picLocks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0" y="0"/>
            <a:ext cx="9144000" cy="6858000"/>
          </a:xfrm>
          <a:noFill/>
        </p:spPr>
      </p:pic>
      <p:sp>
        <p:nvSpPr>
          <p:cNvPr id="81923" name="Rectangle 2"/>
          <p:cNvSpPr>
            <a:spLocks noGrp="1" noRot="1" noChangeArrowheads="1"/>
          </p:cNvSpPr>
          <p:nvPr>
            <p:ph type="title"/>
          </p:nvPr>
        </p:nvSpPr>
        <p:spPr>
          <a:xfrm>
            <a:off x="685800" y="2590800"/>
            <a:ext cx="7848600" cy="1600200"/>
          </a:xfrm>
        </p:spPr>
        <p:txBody>
          <a:bodyPr/>
          <a:lstStyle/>
          <a:p>
            <a:pPr rtl="1" eaLnBrk="1" hangingPunct="1"/>
            <a:r>
              <a:rPr lang="ar-SA" sz="4800" b="1" dirty="0" smtClean="0">
                <a:solidFill>
                  <a:schemeClr val="tx1"/>
                </a:solidFill>
                <a:cs typeface="AL-Mateen" pitchFamily="2" charset="-78"/>
              </a:rPr>
              <a:t>شكراً </a:t>
            </a:r>
            <a:r>
              <a:rPr lang="ar-EG" sz="4800" b="1" dirty="0" smtClean="0">
                <a:solidFill>
                  <a:schemeClr val="tx1"/>
                </a:solidFill>
                <a:cs typeface="AL-Mateen" pitchFamily="2" charset="-78"/>
              </a:rPr>
              <a:t>مع دعواتي لكم بالتوفيق والنجاح</a:t>
            </a:r>
            <a:r>
              <a:rPr lang="ar-SA" dirty="0" smtClean="0">
                <a:solidFill>
                  <a:srgbClr val="FFFF00"/>
                </a:solidFill>
                <a:cs typeface="AL-Mateen" pitchFamily="2" charset="-78"/>
              </a:rPr>
              <a:t/>
            </a:r>
            <a:br>
              <a:rPr lang="ar-SA" dirty="0" smtClean="0">
                <a:solidFill>
                  <a:srgbClr val="FFFF00"/>
                </a:solidFill>
                <a:cs typeface="AL-Mateen" pitchFamily="2" charset="-78"/>
              </a:rPr>
            </a:br>
            <a:endParaRPr lang="en-US" b="1" dirty="0" smtClean="0">
              <a:solidFill>
                <a:schemeClr val="bg1"/>
              </a:solidFill>
            </a:endParaRPr>
          </a:p>
        </p:txBody>
      </p:sp>
      <p:sp>
        <p:nvSpPr>
          <p:cNvPr id="81924" name="Rectangle 5"/>
          <p:cNvSpPr>
            <a:spLocks noGrp="1" noChangeArrowheads="1"/>
          </p:cNvSpPr>
          <p:nvPr>
            <p:ph type="body" sz="half" idx="1"/>
          </p:nvPr>
        </p:nvSpPr>
        <p:spPr>
          <a:xfrm>
            <a:off x="228600" y="4179037"/>
            <a:ext cx="8610600" cy="2559162"/>
          </a:xfrm>
          <a:solidFill>
            <a:srgbClr val="FFFFFF"/>
          </a:solidFill>
        </p:spPr>
        <p:txBody>
          <a:bodyPr anchor="ctr">
            <a:spAutoFit/>
          </a:bodyPr>
          <a:lstStyle/>
          <a:p>
            <a:pPr algn="just">
              <a:spcAft>
                <a:spcPts val="0"/>
              </a:spcAft>
            </a:pPr>
            <a:r>
              <a:rPr lang="en-US" sz="1400" b="1" dirty="0">
                <a:solidFill>
                  <a:srgbClr val="FF0000"/>
                </a:solidFill>
                <a:ea typeface="Times New Roman"/>
              </a:rPr>
              <a:t>Dr. Mohamed E. Hafez</a:t>
            </a:r>
            <a:r>
              <a:rPr lang="en-US" sz="1400" dirty="0">
                <a:ea typeface="Times New Roman"/>
              </a:rPr>
              <a:t> </a:t>
            </a:r>
          </a:p>
          <a:p>
            <a:pPr>
              <a:lnSpc>
                <a:spcPct val="115000"/>
              </a:lnSpc>
              <a:spcAft>
                <a:spcPts val="0"/>
              </a:spcAft>
            </a:pPr>
            <a:r>
              <a:rPr lang="en-US" sz="1400" b="1" dirty="0">
                <a:solidFill>
                  <a:srgbClr val="0000FF"/>
                </a:solidFill>
                <a:ea typeface="Times New Roman"/>
                <a:cs typeface="Arial"/>
              </a:rPr>
              <a:t>Associate professor of Applied Climatology</a:t>
            </a:r>
            <a:r>
              <a:rPr lang="en-US" sz="1400" b="1" dirty="0">
                <a:solidFill>
                  <a:srgbClr val="000000"/>
                </a:solidFill>
                <a:ea typeface="Times New Roman"/>
                <a:cs typeface="Arial"/>
              </a:rPr>
              <a:t> </a:t>
            </a:r>
            <a:br>
              <a:rPr lang="en-US" sz="1400" b="1" dirty="0">
                <a:solidFill>
                  <a:srgbClr val="000000"/>
                </a:solidFill>
                <a:ea typeface="Times New Roman"/>
                <a:cs typeface="Arial"/>
              </a:rPr>
            </a:br>
            <a:r>
              <a:rPr lang="en-US" sz="1400" b="1" dirty="0">
                <a:solidFill>
                  <a:srgbClr val="0000FF"/>
                </a:solidFill>
                <a:ea typeface="Times New Roman"/>
                <a:cs typeface="Arial"/>
              </a:rPr>
              <a:t>Geography Department, </a:t>
            </a:r>
            <a:r>
              <a:rPr lang="en-US" sz="1400" b="1" dirty="0">
                <a:solidFill>
                  <a:srgbClr val="002060"/>
                </a:solidFill>
                <a:ea typeface="Times New Roman"/>
                <a:cs typeface="Arial"/>
              </a:rPr>
              <a:t>Faculty of Arts,</a:t>
            </a:r>
            <a:r>
              <a:rPr lang="en-US" sz="1400" dirty="0">
                <a:ea typeface="Times New Roman"/>
                <a:cs typeface="Arial"/>
              </a:rPr>
              <a:t> </a:t>
            </a:r>
            <a:endParaRPr lang="en-US" sz="1400" dirty="0" smtClean="0">
              <a:effectLst/>
              <a:latin typeface="Calibri"/>
              <a:ea typeface="Calibri"/>
              <a:cs typeface="Arial"/>
            </a:endParaRPr>
          </a:p>
          <a:p>
            <a:pPr>
              <a:lnSpc>
                <a:spcPct val="115000"/>
              </a:lnSpc>
              <a:spcAft>
                <a:spcPts val="0"/>
              </a:spcAft>
            </a:pPr>
            <a:r>
              <a:rPr lang="en-US" sz="1400" b="1" dirty="0">
                <a:solidFill>
                  <a:srgbClr val="7030A0"/>
                </a:solidFill>
                <a:ea typeface="Times New Roman"/>
                <a:cs typeface="Arial"/>
              </a:rPr>
              <a:t>King Saud University, Riyadh, Saudi Arabia.</a:t>
            </a:r>
            <a:endParaRPr lang="en-US" sz="1400" dirty="0" smtClean="0">
              <a:effectLst/>
              <a:latin typeface="Calibri"/>
              <a:ea typeface="Calibri"/>
              <a:cs typeface="Arial"/>
            </a:endParaRPr>
          </a:p>
          <a:p>
            <a:pPr>
              <a:lnSpc>
                <a:spcPct val="115000"/>
              </a:lnSpc>
              <a:spcAft>
                <a:spcPts val="0"/>
              </a:spcAft>
            </a:pPr>
            <a:r>
              <a:rPr lang="en-US" sz="1400" b="1" dirty="0">
                <a:solidFill>
                  <a:srgbClr val="000000"/>
                </a:solidFill>
                <a:ea typeface="Times New Roman"/>
                <a:cs typeface="Arial"/>
              </a:rPr>
              <a:t>E-mail </a:t>
            </a:r>
            <a:r>
              <a:rPr lang="en-US" sz="1400" b="1" u="sng" dirty="0">
                <a:solidFill>
                  <a:srgbClr val="0000FF"/>
                </a:solidFill>
                <a:ea typeface="Times New Roman"/>
                <a:cs typeface="Arial"/>
                <a:hlinkClick r:id="rId3"/>
              </a:rPr>
              <a:t>mohhafez@ksu.edu.sa</a:t>
            </a:r>
            <a:r>
              <a:rPr lang="en-US" sz="1400" dirty="0">
                <a:ea typeface="Times New Roman"/>
                <a:cs typeface="Arial"/>
              </a:rPr>
              <a:t> </a:t>
            </a:r>
            <a:endParaRPr lang="en-US" sz="1400" dirty="0" smtClean="0">
              <a:effectLst/>
              <a:latin typeface="Calibri"/>
              <a:ea typeface="Calibri"/>
              <a:cs typeface="Arial"/>
            </a:endParaRPr>
          </a:p>
          <a:p>
            <a:pPr>
              <a:lnSpc>
                <a:spcPct val="115000"/>
              </a:lnSpc>
              <a:spcAft>
                <a:spcPts val="0"/>
              </a:spcAft>
            </a:pPr>
            <a:r>
              <a:rPr lang="ar-SA" sz="1400" b="1" dirty="0" smtClean="0">
                <a:solidFill>
                  <a:srgbClr val="0000FF"/>
                </a:solidFill>
                <a:effectLst/>
                <a:latin typeface="Calibri"/>
                <a:ea typeface="Times New Roman"/>
                <a:cs typeface="Times New Roman"/>
              </a:rPr>
              <a:t>            </a:t>
            </a:r>
            <a:r>
              <a:rPr lang="en-US" sz="1400" b="1" u="sng" dirty="0">
                <a:solidFill>
                  <a:srgbClr val="0000FF"/>
                </a:solidFill>
                <a:ea typeface="Times New Roman"/>
                <a:cs typeface="Arial"/>
                <a:hlinkClick r:id="rId4"/>
              </a:rPr>
              <a:t>dr_m_hafez@hotmail.com</a:t>
            </a:r>
            <a:endParaRPr lang="en-US" sz="1400" dirty="0" smtClean="0">
              <a:effectLst/>
              <a:latin typeface="Calibri"/>
              <a:ea typeface="Calibri"/>
              <a:cs typeface="Arial"/>
            </a:endParaRPr>
          </a:p>
          <a:p>
            <a:pPr>
              <a:lnSpc>
                <a:spcPct val="115000"/>
              </a:lnSpc>
              <a:spcAft>
                <a:spcPts val="0"/>
              </a:spcAft>
            </a:pPr>
            <a:r>
              <a:rPr lang="en-US" sz="1400" b="1" dirty="0">
                <a:solidFill>
                  <a:srgbClr val="0000FF"/>
                </a:solidFill>
                <a:ea typeface="Times New Roman"/>
                <a:cs typeface="Arial"/>
              </a:rPr>
              <a:t>            </a:t>
            </a:r>
            <a:r>
              <a:rPr lang="en-US" sz="1400" b="1" u="sng" dirty="0">
                <a:solidFill>
                  <a:srgbClr val="0000FF"/>
                </a:solidFill>
                <a:ea typeface="Times New Roman"/>
                <a:cs typeface="Arial"/>
                <a:hlinkClick r:id="rId5"/>
              </a:rPr>
              <a:t>dr_h_mohamed@yahoo.com</a:t>
            </a:r>
            <a:endParaRPr lang="en-US" sz="1400" dirty="0" smtClean="0">
              <a:effectLst/>
              <a:latin typeface="Calibri"/>
              <a:ea typeface="Calibri"/>
              <a:cs typeface="Arial"/>
            </a:endParaRPr>
          </a:p>
          <a:p>
            <a:pPr>
              <a:lnSpc>
                <a:spcPct val="115000"/>
              </a:lnSpc>
              <a:spcAft>
                <a:spcPts val="0"/>
              </a:spcAft>
            </a:pPr>
            <a:r>
              <a:rPr lang="en-US" sz="1400" dirty="0">
                <a:ea typeface="Times New Roman"/>
                <a:cs typeface="Arial"/>
              </a:rPr>
              <a:t> </a:t>
            </a:r>
            <a:r>
              <a:rPr lang="en-US" sz="1400" b="1" dirty="0">
                <a:solidFill>
                  <a:srgbClr val="000000"/>
                </a:solidFill>
                <a:ea typeface="Calibri"/>
                <a:cs typeface="Arial"/>
              </a:rPr>
              <a:t>Mobil: 0966599388523</a:t>
            </a:r>
            <a:r>
              <a:rPr lang="ar-SA" sz="1400" b="1" dirty="0" smtClean="0">
                <a:effectLst/>
                <a:latin typeface="Calibri"/>
                <a:ea typeface="Calibri"/>
                <a:cs typeface="Times New Roman"/>
              </a:rPr>
              <a:t>    </a:t>
            </a:r>
            <a:endParaRPr lang="en-US" sz="1400" dirty="0" smtClean="0">
              <a:effectLst/>
              <a:latin typeface="Calibri"/>
              <a:ea typeface="Calibri"/>
              <a:cs typeface="Arial"/>
            </a:endParaRPr>
          </a:p>
          <a:p>
            <a:r>
              <a:rPr lang="en-US" sz="1400" b="1" dirty="0">
                <a:ea typeface="Calibri"/>
              </a:rPr>
              <a:t> </a:t>
            </a:r>
            <a:r>
              <a:rPr lang="en-US" sz="1400" b="1" dirty="0">
                <a:solidFill>
                  <a:srgbClr val="000000"/>
                </a:solidFill>
                <a:ea typeface="Calibri"/>
                <a:cs typeface="Arial"/>
              </a:rPr>
              <a:t>Office: 0966114675373</a:t>
            </a:r>
            <a:endParaRPr lang="en-US" sz="1400" dirty="0" smtClean="0"/>
          </a:p>
        </p:txBody>
      </p:sp>
      <p:pic>
        <p:nvPicPr>
          <p:cNvPr id="1026" name="Picture 2" descr="E:\الأساليب الكمية\pice\Picture1.jpg"/>
          <p:cNvPicPr>
            <a:picLocks noChangeAspect="1" noChangeArrowheads="1"/>
          </p:cNvPicPr>
          <p:nvPr/>
        </p:nvPicPr>
        <p:blipFill>
          <a:blip r:embed="rId6">
            <a:extLst>
              <a:ext uri="{BEBA8EAE-BF5A-486C-A8C5-ECC9F3942E4B}">
                <a14:imgProps xmlns:a14="http://schemas.microsoft.com/office/drawing/2010/main">
                  <a14:imgLayer r:embed="rId7">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5715000" y="4059237"/>
            <a:ext cx="2938463" cy="27987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80212681"/>
      </p:ext>
    </p:extLst>
  </p:cSld>
  <p:clrMapOvr>
    <a:masterClrMapping/>
  </p:clrMapOvr>
  <p:transition>
    <p:wedg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a:xfrm>
            <a:off x="1150938" y="214313"/>
            <a:ext cx="7793037" cy="1157287"/>
          </a:xfrm>
        </p:spPr>
        <p:txBody>
          <a:bodyPr/>
          <a:lstStyle/>
          <a:p>
            <a:pPr algn="ctr" rtl="1"/>
            <a:r>
              <a:rPr lang="ar-EG" b="1" smtClean="0"/>
              <a:t>أسباب التغيرات المناخية</a:t>
            </a:r>
            <a:endParaRPr lang="en-US" b="1" smtClean="0"/>
          </a:p>
        </p:txBody>
      </p:sp>
      <p:sp>
        <p:nvSpPr>
          <p:cNvPr id="55299" name="Content Placeholder 2"/>
          <p:cNvSpPr>
            <a:spLocks noGrp="1"/>
          </p:cNvSpPr>
          <p:nvPr>
            <p:ph idx="1"/>
          </p:nvPr>
        </p:nvSpPr>
        <p:spPr>
          <a:xfrm>
            <a:off x="3581400" y="1905000"/>
            <a:ext cx="5257800" cy="4724400"/>
          </a:xfrm>
        </p:spPr>
        <p:txBody>
          <a:bodyPr/>
          <a:lstStyle/>
          <a:p>
            <a:pPr algn="r" rtl="1"/>
            <a:r>
              <a:rPr lang="ar-EG" sz="2600" b="1" smtClean="0"/>
              <a:t>فرضية البقع الشمسية</a:t>
            </a:r>
          </a:p>
          <a:p>
            <a:pPr algn="r" rtl="1"/>
            <a:r>
              <a:rPr lang="ar-EG" sz="2600" b="1" smtClean="0"/>
              <a:t>فرضية حركة النظام الشمسي</a:t>
            </a:r>
          </a:p>
          <a:p>
            <a:pPr algn="r" rtl="1"/>
            <a:r>
              <a:rPr lang="ar-EG" sz="2600" b="1" smtClean="0"/>
              <a:t>التغيرات المركزية في مدار الأرض</a:t>
            </a:r>
          </a:p>
          <a:p>
            <a:pPr algn="r" rtl="1"/>
            <a:r>
              <a:rPr lang="ar-EG" sz="2600" b="1" smtClean="0"/>
              <a:t>ميل محور دوران الأرض</a:t>
            </a:r>
          </a:p>
          <a:p>
            <a:pPr algn="r" rtl="1"/>
            <a:r>
              <a:rPr lang="ar-EG" sz="2600" b="1" smtClean="0"/>
              <a:t>الاختلافات في المغناطيسية الأرضية</a:t>
            </a:r>
          </a:p>
          <a:p>
            <a:pPr algn="r" rtl="1"/>
            <a:r>
              <a:rPr lang="ar-EG" sz="2600" b="1" smtClean="0"/>
              <a:t>فرضيات الشفافية الجوية</a:t>
            </a:r>
          </a:p>
          <a:p>
            <a:pPr algn="r" rtl="1"/>
            <a:r>
              <a:rPr lang="ar-EG" sz="2600" b="1" smtClean="0"/>
              <a:t>فرضية تزحزح القارات</a:t>
            </a:r>
          </a:p>
          <a:p>
            <a:pPr algn="r" rtl="1"/>
            <a:r>
              <a:rPr lang="ar-EG" sz="2600" b="1" smtClean="0"/>
              <a:t>فرضية ارتفاع القارات والجبال</a:t>
            </a:r>
          </a:p>
          <a:p>
            <a:pPr algn="r" rtl="1"/>
            <a:r>
              <a:rPr lang="ar-EG" sz="2600" b="1" smtClean="0"/>
              <a:t>دور الإنسان في التغيرات المناخية</a:t>
            </a:r>
            <a:endParaRPr lang="en-US" sz="2600" b="1" smtClean="0"/>
          </a:p>
        </p:txBody>
      </p:sp>
      <p:pic>
        <p:nvPicPr>
          <p:cNvPr id="4" name="Picture 4" descr="shindell"/>
          <p:cNvPicPr>
            <a:picLocks noChangeAspect="1" noChangeArrowheads="1"/>
          </p:cNvPicPr>
          <p:nvPr/>
        </p:nvPicPr>
        <p:blipFill>
          <a:blip r:embed="rId2">
            <a:extLst>
              <a:ext uri="{28A0092B-C50C-407E-A947-70E740481C1C}">
                <a14:useLocalDpi xmlns:a14="http://schemas.microsoft.com/office/drawing/2010/main" val="0"/>
              </a:ext>
            </a:extLst>
          </a:blip>
          <a:srcRect t="28152"/>
          <a:stretch>
            <a:fillRect/>
          </a:stretch>
        </p:blipFill>
        <p:spPr bwMode="auto">
          <a:xfrm>
            <a:off x="152400" y="2286000"/>
            <a:ext cx="1981200"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01" name="Picture 8" descr="global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0" y="2286000"/>
            <a:ext cx="2286000" cy="210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02" name="Picture 5" descr="Global_warmi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71600" y="152400"/>
            <a:ext cx="1208088"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0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6000" y="4572000"/>
            <a:ext cx="2290763"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04" name="Picture 7" descr="global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2400" y="4572000"/>
            <a:ext cx="1979613"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67491618"/>
      </p:ext>
    </p:extLst>
  </p:cSld>
  <p:clrMapOvr>
    <a:masterClrMapping/>
  </p:clrMapOvr>
  <p:transition>
    <p:wedg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0"/>
                                  </p:stCondLst>
                                  <p:childTnLst>
                                    <p:set>
                                      <p:cBhvr>
                                        <p:cTn id="6" dur="1" fill="hold">
                                          <p:stCondLst>
                                            <p:cond delay="499"/>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2" descr="full-20earth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6400" y="0"/>
            <a:ext cx="5715000"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23" name="WordArt 3"/>
          <p:cNvSpPr>
            <a:spLocks noChangeArrowheads="1" noChangeShapeType="1" noTextEdit="1"/>
          </p:cNvSpPr>
          <p:nvPr/>
        </p:nvSpPr>
        <p:spPr bwMode="auto">
          <a:xfrm>
            <a:off x="762000" y="533400"/>
            <a:ext cx="7696200" cy="3886200"/>
          </a:xfrm>
          <a:prstGeom prst="rect">
            <a:avLst/>
          </a:prstGeom>
        </p:spPr>
        <p:txBody>
          <a:bodyPr wrap="none" fromWordArt="1">
            <a:prstTxWarp prst="textPlain">
              <a:avLst>
                <a:gd name="adj" fmla="val 50000"/>
              </a:avLst>
            </a:prstTxWarp>
          </a:bodyPr>
          <a:lstStyle/>
          <a:p>
            <a:pPr algn="ctr" fontAlgn="base">
              <a:spcBef>
                <a:spcPct val="0"/>
              </a:spcBef>
              <a:spcAft>
                <a:spcPct val="0"/>
              </a:spcAft>
            </a:pPr>
            <a:r>
              <a:rPr lang="en-US" sz="3600" kern="10" smtClean="0">
                <a:ln w="15875">
                  <a:solidFill>
                    <a:srgbClr val="000000"/>
                  </a:solidFill>
                  <a:round/>
                  <a:headEnd/>
                  <a:tailEnd/>
                </a:ln>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Impact"/>
                <a:ea typeface="MS PGothic" pitchFamily="34" charset="-128"/>
              </a:rPr>
              <a:t>GLOBAL</a:t>
            </a:r>
          </a:p>
          <a:p>
            <a:pPr algn="ctr" fontAlgn="base">
              <a:spcBef>
                <a:spcPct val="0"/>
              </a:spcBef>
              <a:spcAft>
                <a:spcPct val="0"/>
              </a:spcAft>
            </a:pPr>
            <a:r>
              <a:rPr lang="en-US" sz="3600" kern="10" smtClean="0">
                <a:ln w="15875">
                  <a:solidFill>
                    <a:srgbClr val="000000"/>
                  </a:solidFill>
                  <a:round/>
                  <a:headEnd/>
                  <a:tailEnd/>
                </a:ln>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Impact"/>
                <a:ea typeface="MS PGothic" pitchFamily="34" charset="-128"/>
              </a:rPr>
              <a:t>CLIMATE CHANGE</a:t>
            </a:r>
          </a:p>
        </p:txBody>
      </p:sp>
      <p:sp>
        <p:nvSpPr>
          <p:cNvPr id="56324" name="WordArt 4"/>
          <p:cNvSpPr>
            <a:spLocks noChangeArrowheads="1" noChangeShapeType="1" noTextEdit="1"/>
          </p:cNvSpPr>
          <p:nvPr/>
        </p:nvSpPr>
        <p:spPr bwMode="auto">
          <a:xfrm>
            <a:off x="990600" y="5943600"/>
            <a:ext cx="7239000" cy="7239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fontAlgn="base">
              <a:spcBef>
                <a:spcPct val="0"/>
              </a:spcBef>
              <a:spcAft>
                <a:spcPct val="0"/>
              </a:spcAft>
            </a:pPr>
            <a:r>
              <a:rPr lang="en-US" sz="3600" kern="10" smtClean="0">
                <a:gradFill rotWithShape="1">
                  <a:gsLst>
                    <a:gs pos="0">
                      <a:srgbClr val="AAAAAA"/>
                    </a:gs>
                    <a:gs pos="100000">
                      <a:srgbClr val="FFFFFF"/>
                    </a:gs>
                  </a:gsLst>
                  <a:lin ang="5400000" scaled="1"/>
                </a:gradFill>
                <a:effectLst>
                  <a:outerShdw dist="45791" dir="3378596" algn="ctr" rotWithShape="0">
                    <a:srgbClr val="4D4D4D">
                      <a:alpha val="79999"/>
                    </a:srgbClr>
                  </a:outerShdw>
                </a:effectLst>
                <a:latin typeface="Arial Black"/>
                <a:ea typeface="MS PGothic" pitchFamily="34" charset="-128"/>
              </a:rPr>
              <a:t>Well, what does the data say?</a:t>
            </a:r>
          </a:p>
        </p:txBody>
      </p:sp>
    </p:spTree>
    <p:extLst>
      <p:ext uri="{BB962C8B-B14F-4D97-AF65-F5344CB8AC3E}">
        <p14:creationId xmlns:p14="http://schemas.microsoft.com/office/powerpoint/2010/main" val="2997660440"/>
      </p:ext>
    </p:extLst>
  </p:cSld>
  <p:clrMapOvr>
    <a:masterClrMapping/>
  </p:clrMapOvr>
  <p:transition>
    <p:wedg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7346" name="Picture 7" descr="magnifying-glas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0"/>
            <a:ext cx="4495800" cy="662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347" name="Rectangle 4"/>
          <p:cNvSpPr>
            <a:spLocks noGrp="1" noChangeArrowheads="1"/>
          </p:cNvSpPr>
          <p:nvPr>
            <p:ph type="ctrTitle"/>
          </p:nvPr>
        </p:nvSpPr>
        <p:spPr>
          <a:xfrm>
            <a:off x="3124200" y="2819400"/>
            <a:ext cx="6019800" cy="4038600"/>
          </a:xfrm>
        </p:spPr>
        <p:txBody>
          <a:bodyPr/>
          <a:lstStyle/>
          <a:p>
            <a:pPr rtl="1" eaLnBrk="1" hangingPunct="1"/>
            <a:r>
              <a:rPr lang="en-US" sz="5400" smtClean="0"/>
              <a:t>Observed</a:t>
            </a:r>
            <a:br>
              <a:rPr lang="en-US" sz="5400" smtClean="0"/>
            </a:br>
            <a:r>
              <a:rPr lang="en-US" sz="5400" smtClean="0"/>
              <a:t>Changes and Effects</a:t>
            </a:r>
            <a:br>
              <a:rPr lang="en-US" sz="5400" smtClean="0"/>
            </a:br>
            <a:r>
              <a:rPr lang="ar-EG" sz="4000" smtClean="0"/>
              <a:t>التغيير</a:t>
            </a:r>
            <a:r>
              <a:rPr lang="en-US" sz="4000" smtClean="0"/>
              <a:t> </a:t>
            </a:r>
            <a:r>
              <a:rPr lang="ar-EG" sz="4000" smtClean="0"/>
              <a:t>المناخي وآثاره الملحوظة؟</a:t>
            </a:r>
            <a:endParaRPr lang="en-US" sz="4000" smtClean="0"/>
          </a:p>
        </p:txBody>
      </p:sp>
    </p:spTree>
    <p:extLst>
      <p:ext uri="{BB962C8B-B14F-4D97-AF65-F5344CB8AC3E}">
        <p14:creationId xmlns:p14="http://schemas.microsoft.com/office/powerpoint/2010/main" val="2425018156"/>
      </p:ext>
    </p:extLst>
  </p:cSld>
  <p:clrMapOvr>
    <a:masterClrMapping/>
  </p:clrMapOvr>
  <p:transition>
    <p:wedg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F200"/>
            </a:gs>
            <a:gs pos="45000">
              <a:srgbClr val="FF7A00"/>
            </a:gs>
            <a:gs pos="70000">
              <a:srgbClr val="FF0300"/>
            </a:gs>
            <a:gs pos="100000">
              <a:srgbClr val="4D0808"/>
            </a:gs>
          </a:gsLst>
          <a:lin ang="5400000" scaled="1"/>
        </a:gradFill>
        <a:effectLst/>
      </p:bgPr>
    </p:bg>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a:xfrm>
            <a:off x="457200" y="274638"/>
            <a:ext cx="8229600" cy="1096962"/>
          </a:xfrm>
        </p:spPr>
        <p:txBody>
          <a:bodyPr/>
          <a:lstStyle/>
          <a:p>
            <a:pPr eaLnBrk="1" hangingPunct="1"/>
            <a:r>
              <a:rPr lang="en-US" sz="4000" b="1" smtClean="0"/>
              <a:t>Warming of Climate</a:t>
            </a:r>
            <a:r>
              <a:rPr lang="ar-EG" sz="4000" b="1" smtClean="0"/>
              <a:t>الاحترار العالمي </a:t>
            </a:r>
            <a:endParaRPr lang="en-US" sz="4000" b="1" smtClean="0"/>
          </a:p>
        </p:txBody>
      </p:sp>
      <p:sp>
        <p:nvSpPr>
          <p:cNvPr id="58371" name="Rectangle 3"/>
          <p:cNvSpPr>
            <a:spLocks noGrp="1" noChangeArrowheads="1"/>
          </p:cNvSpPr>
          <p:nvPr>
            <p:ph type="body" idx="1"/>
          </p:nvPr>
        </p:nvSpPr>
        <p:spPr>
          <a:xfrm>
            <a:off x="457200" y="1600200"/>
            <a:ext cx="8229600" cy="4800600"/>
          </a:xfrm>
        </p:spPr>
        <p:txBody>
          <a:bodyPr/>
          <a:lstStyle/>
          <a:p>
            <a:pPr eaLnBrk="1" hangingPunct="1"/>
            <a:r>
              <a:rPr lang="en-US" smtClean="0"/>
              <a:t>Warming of the climate is definitely occurring and can be observed by the:</a:t>
            </a:r>
            <a:endParaRPr lang="ar-EG" smtClean="0"/>
          </a:p>
          <a:p>
            <a:pPr algn="r" rtl="1" eaLnBrk="1" hangingPunct="1"/>
            <a:r>
              <a:rPr lang="ar-EG" sz="2400" b="1" smtClean="0"/>
              <a:t>الاحترار العالمي يحدث بالتأكيد ويمكن ملاحظته من خلال:</a:t>
            </a:r>
            <a:endParaRPr lang="en-US" sz="2400" b="1" smtClean="0"/>
          </a:p>
          <a:p>
            <a:pPr lvl="1" eaLnBrk="1" hangingPunct="1"/>
            <a:r>
              <a:rPr lang="en-US" smtClean="0"/>
              <a:t>Increases in global sea and air temperatures </a:t>
            </a:r>
          </a:p>
          <a:p>
            <a:pPr lvl="1" eaLnBrk="1" hangingPunct="1"/>
            <a:r>
              <a:rPr lang="en-US" smtClean="0"/>
              <a:t>Widespread melting of snow and ice</a:t>
            </a:r>
          </a:p>
          <a:p>
            <a:pPr lvl="1" eaLnBrk="1" hangingPunct="1"/>
            <a:r>
              <a:rPr lang="en-US" smtClean="0"/>
              <a:t>Rising global sea level</a:t>
            </a:r>
            <a:endParaRPr lang="ar-EG" smtClean="0"/>
          </a:p>
          <a:p>
            <a:pPr lvl="1" algn="r" rtl="1" eaLnBrk="1" hangingPunct="1"/>
            <a:r>
              <a:rPr lang="ar-EG" sz="2400" b="1" smtClean="0"/>
              <a:t>الزيادة في معدلات درجة حرارة  الهواء والبحر</a:t>
            </a:r>
          </a:p>
          <a:p>
            <a:pPr lvl="1" algn="r" rtl="1" eaLnBrk="1" hangingPunct="1"/>
            <a:r>
              <a:rPr lang="ar-EG" sz="2400" b="1" smtClean="0"/>
              <a:t>ذوبان واسع النطاق من الثلوج والجليد</a:t>
            </a:r>
            <a:endParaRPr lang="en-US" sz="2400" b="1" smtClean="0"/>
          </a:p>
          <a:p>
            <a:pPr lvl="1" algn="r" rtl="1" eaLnBrk="1" hangingPunct="1"/>
            <a:r>
              <a:rPr lang="ar-EG" sz="2400" b="1" smtClean="0"/>
              <a:t>ارتفاع مستوى سطح البحر على مستوي العالم</a:t>
            </a:r>
            <a:endParaRPr lang="en-US" sz="2400" b="1" smtClean="0"/>
          </a:p>
          <a:p>
            <a:pPr lvl="1" algn="r" rtl="1" eaLnBrk="1" hangingPunct="1"/>
            <a:endParaRPr lang="ar-EG" smtClean="0"/>
          </a:p>
        </p:txBody>
      </p:sp>
    </p:spTree>
    <p:extLst>
      <p:ext uri="{BB962C8B-B14F-4D97-AF65-F5344CB8AC3E}">
        <p14:creationId xmlns:p14="http://schemas.microsoft.com/office/powerpoint/2010/main" val="3428017817"/>
      </p:ext>
    </p:extLst>
  </p:cSld>
  <p:clrMapOvr>
    <a:masterClrMapping/>
  </p:clrMapOvr>
  <p:transition>
    <p:wedg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p:cNvSpPr>
            <a:spLocks noGrp="1"/>
          </p:cNvSpPr>
          <p:nvPr>
            <p:ph type="title"/>
          </p:nvPr>
        </p:nvSpPr>
        <p:spPr>
          <a:xfrm>
            <a:off x="457200" y="320675"/>
            <a:ext cx="7543800" cy="804863"/>
          </a:xfrm>
        </p:spPr>
        <p:txBody>
          <a:bodyPr/>
          <a:lstStyle/>
          <a:p>
            <a:pPr rtl="1"/>
            <a:r>
              <a:rPr lang="ar-EG" sz="4000" b="1" smtClean="0"/>
              <a:t>ذوبان الغطاء الجليدي في القطب الشمالي</a:t>
            </a:r>
            <a:endParaRPr lang="en-US" sz="4000" b="1" smtClean="0"/>
          </a:p>
        </p:txBody>
      </p:sp>
      <p:pic>
        <p:nvPicPr>
          <p:cNvPr id="4" name="Arctic Volumetric Mass Loss Is Commensurate to Solar Storm Frequency Intensity Increase - YouTube.wmv">
            <a:hlinkClick r:id="" action="ppaction://media"/>
          </p:cNvPr>
          <p:cNvPicPr>
            <a:picLocks noGrp="1" noRot="1" noChangeAspect="1"/>
          </p:cNvPicPr>
          <p:nvPr>
            <p:ph idx="1"/>
            <a:videoFile r:link="rId1"/>
          </p:nvPr>
        </p:nvPicPr>
        <p:blipFill>
          <a:blip r:embed="rId3">
            <a:extLst>
              <a:ext uri="{28A0092B-C50C-407E-A947-70E740481C1C}">
                <a14:useLocalDpi xmlns:a14="http://schemas.microsoft.com/office/drawing/2010/main" val="0"/>
              </a:ext>
            </a:extLst>
          </a:blip>
          <a:srcRect/>
          <a:stretch>
            <a:fillRect/>
          </a:stretch>
        </p:blipFill>
        <p:spPr>
          <a:xfrm>
            <a:off x="250825" y="1341438"/>
            <a:ext cx="8359775" cy="5256212"/>
          </a:xfrm>
        </p:spPr>
      </p:pic>
    </p:spTree>
    <p:extLst>
      <p:ext uri="{BB962C8B-B14F-4D97-AF65-F5344CB8AC3E}">
        <p14:creationId xmlns:p14="http://schemas.microsoft.com/office/powerpoint/2010/main" val="3967529068"/>
      </p:ext>
    </p:extLst>
  </p:cSld>
  <p:clrMapOvr>
    <a:masterClrMapping/>
  </p:clrMapOvr>
  <p:transition>
    <p:wedge/>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Picture 5" descr="spm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0"/>
            <a:ext cx="570071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62625274"/>
      </p:ext>
    </p:extLst>
  </p:cSld>
  <p:clrMapOvr>
    <a:masterClrMapping/>
  </p:clrMapOvr>
  <p:transition>
    <p:wedge/>
  </p:transition>
  <p:timing>
    <p:tnLst>
      <p:par>
        <p:cTn id="1" dur="indefinite" restart="never" nodeType="tmRoot"/>
      </p:par>
    </p:tnLst>
  </p:timing>
</p:sld>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3.xml><?xml version="1.0" encoding="utf-8"?>
<a:theme xmlns:a="http://schemas.openxmlformats.org/drawingml/2006/main" name="Default Design">
  <a:themeElements>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Default Design 8">
        <a:dk1>
          <a:srgbClr val="FF9900"/>
        </a:dk1>
        <a:lt1>
          <a:srgbClr val="FFFFFF"/>
        </a:lt1>
        <a:dk2>
          <a:srgbClr val="FF6600"/>
        </a:dk2>
        <a:lt2>
          <a:srgbClr val="FFFF00"/>
        </a:lt2>
        <a:accent1>
          <a:srgbClr val="DDDDDD"/>
        </a:accent1>
        <a:accent2>
          <a:srgbClr val="808080"/>
        </a:accent2>
        <a:accent3>
          <a:srgbClr val="FFFFFF"/>
        </a:accent3>
        <a:accent4>
          <a:srgbClr val="DA8200"/>
        </a:accent4>
        <a:accent5>
          <a:srgbClr val="EBEBEB"/>
        </a:accent5>
        <a:accent6>
          <a:srgbClr val="737373"/>
        </a:accent6>
        <a:hlink>
          <a:srgbClr val="C0C0C0"/>
        </a:hlink>
        <a:folHlink>
          <a:srgbClr val="EAEAEA"/>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Blends">
  <a:themeElements>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Blend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1_Default Design">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Override1.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2.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docProps/app.xml><?xml version="1.0" encoding="utf-8"?>
<Properties xmlns="http://schemas.openxmlformats.org/officeDocument/2006/extended-properties" xmlns:vt="http://schemas.openxmlformats.org/officeDocument/2006/docPropsVTypes">
  <TotalTime>557</TotalTime>
  <Words>471</Words>
  <Application>Microsoft Office PowerPoint</Application>
  <PresentationFormat>On-screen Show (4:3)</PresentationFormat>
  <Paragraphs>72</Paragraphs>
  <Slides>30</Slides>
  <Notes>0</Notes>
  <HiddenSlides>0</HiddenSlides>
  <MMClips>1</MMClips>
  <ScaleCrop>false</ScaleCrop>
  <HeadingPairs>
    <vt:vector size="4" baseType="variant">
      <vt:variant>
        <vt:lpstr>Theme</vt:lpstr>
      </vt:variant>
      <vt:variant>
        <vt:i4>5</vt:i4>
      </vt:variant>
      <vt:variant>
        <vt:lpstr>Slide Titles</vt:lpstr>
      </vt:variant>
      <vt:variant>
        <vt:i4>30</vt:i4>
      </vt:variant>
    </vt:vector>
  </HeadingPairs>
  <TitlesOfParts>
    <vt:vector size="35" baseType="lpstr">
      <vt:lpstr>Office Theme</vt:lpstr>
      <vt:lpstr>Flow</vt:lpstr>
      <vt:lpstr>Default Design</vt:lpstr>
      <vt:lpstr>Blends</vt:lpstr>
      <vt:lpstr>1_Default Design</vt:lpstr>
      <vt:lpstr>PowerPoint Presentation</vt:lpstr>
      <vt:lpstr>PowerPoint Presentation</vt:lpstr>
      <vt:lpstr>التغيرات المناخية</vt:lpstr>
      <vt:lpstr>أسباب التغيرات المناخية</vt:lpstr>
      <vt:lpstr>PowerPoint Presentation</vt:lpstr>
      <vt:lpstr>Observed Changes and Effects التغيير المناخي وآثاره الملحوظة؟</vt:lpstr>
      <vt:lpstr>Warming of Climateالاحترار العالمي </vt:lpstr>
      <vt:lpstr>ذوبان الغطاء الجليدي في القطب الشمالي</vt:lpstr>
      <vt:lpstr>PowerPoint Presentation</vt:lpstr>
      <vt:lpstr>Temperature Change Data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Human-Produced Greenhouse Gas Levels</vt:lpstr>
      <vt:lpstr>PowerPoint Presentation</vt:lpstr>
      <vt:lpstr>PowerPoint Presentation</vt:lpstr>
      <vt:lpstr>PowerPoint Presentation</vt:lpstr>
      <vt:lpstr>PowerPoint Presentation</vt:lpstr>
      <vt:lpstr>المقترحات…</vt:lpstr>
      <vt:lpstr>شكراً مع دعواتي لكم بالتوفيق والنجاح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USER</dc:creator>
  <cp:lastModifiedBy>USER</cp:lastModifiedBy>
  <cp:revision>26</cp:revision>
  <dcterms:created xsi:type="dcterms:W3CDTF">2016-10-15T18:57:16Z</dcterms:created>
  <dcterms:modified xsi:type="dcterms:W3CDTF">2016-12-17T10:07:43Z</dcterms:modified>
</cp:coreProperties>
</file>