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theme/themeOverride3.xml" ContentType="application/vnd.openxmlformats-officedocument.themeOverride+xml"/>
  <Override PartName="/ppt/theme/themeOverride4.xml" ContentType="application/vnd.openxmlformats-officedocument.themeOverrid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4.xml" ContentType="application/vnd.openxmlformats-officedocument.theme+xml"/>
  <Override PartName="/ppt/theme/themeOverride5.xml" ContentType="application/vnd.openxmlformats-officedocument.themeOverride+xml"/>
  <Override PartName="/ppt/theme/themeOverride6.xml" ContentType="application/vnd.openxmlformats-officedocument.themeOverr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4" r:id="rId3"/>
    <p:sldMasterId id="2147483688" r:id="rId4"/>
  </p:sldMasterIdLst>
  <p:sldIdLst>
    <p:sldId id="279" r:id="rId5"/>
    <p:sldId id="278"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80"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slideMaster" Target="slideMasters/slideMaster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9D2FA98-1EA1-494C-B083-840D6C564348}" type="doc">
      <dgm:prSet loTypeId="urn:microsoft.com/office/officeart/2005/8/layout/process4" loCatId="list" qsTypeId="urn:microsoft.com/office/officeart/2005/8/quickstyle/simple1" qsCatId="simple" csTypeId="urn:microsoft.com/office/officeart/2005/8/colors/accent1_2" csCatId="accent1" phldr="1"/>
      <dgm:spPr/>
      <dgm:t>
        <a:bodyPr/>
        <a:lstStyle/>
        <a:p>
          <a:endParaRPr lang="en-US"/>
        </a:p>
      </dgm:t>
    </dgm:pt>
    <dgm:pt modelId="{5C141E14-1C8A-4290-906A-705983F1D772}">
      <dgm:prSet phldrT="[Text]" custT="1"/>
      <dgm:spPr/>
      <dgm:t>
        <a:bodyPr/>
        <a:lstStyle/>
        <a:p>
          <a:r>
            <a:rPr lang="ar-EG" sz="2800" b="1" dirty="0" smtClean="0"/>
            <a:t>النظام </a:t>
          </a:r>
          <a:r>
            <a:rPr lang="ar-EG" sz="2800" b="1" dirty="0" err="1" smtClean="0"/>
            <a:t>الفهرنهيتي</a:t>
          </a:r>
          <a:endParaRPr lang="en-US" sz="2800" b="1" dirty="0"/>
        </a:p>
      </dgm:t>
    </dgm:pt>
    <dgm:pt modelId="{E2DB4B93-34EE-430E-B5B8-86F5EAC33A83}" type="parTrans" cxnId="{F424C287-B855-47B9-B779-3FFE5CE590F7}">
      <dgm:prSet/>
      <dgm:spPr/>
      <dgm:t>
        <a:bodyPr/>
        <a:lstStyle/>
        <a:p>
          <a:endParaRPr lang="en-US"/>
        </a:p>
      </dgm:t>
    </dgm:pt>
    <dgm:pt modelId="{B032F548-D552-4C25-8797-33424F836EBD}" type="sibTrans" cxnId="{F424C287-B855-47B9-B779-3FFE5CE590F7}">
      <dgm:prSet/>
      <dgm:spPr/>
      <dgm:t>
        <a:bodyPr/>
        <a:lstStyle/>
        <a:p>
          <a:endParaRPr lang="en-US"/>
        </a:p>
      </dgm:t>
    </dgm:pt>
    <dgm:pt modelId="{2FB5FBC9-1010-4045-8B9C-3320D7A33DD5}">
      <dgm:prSet phldrT="[Text]"/>
      <dgm:spPr/>
      <dgm:t>
        <a:bodyPr/>
        <a:lstStyle/>
        <a:p>
          <a:r>
            <a:rPr lang="ar-EG" dirty="0" smtClean="0"/>
            <a:t>(</a:t>
          </a:r>
          <a:r>
            <a:rPr lang="ar-EG" dirty="0" err="1" smtClean="0"/>
            <a:t>الفهرنهيتي</a:t>
          </a:r>
          <a:r>
            <a:rPr lang="ar-EG" dirty="0" smtClean="0"/>
            <a:t>-32)*9/5</a:t>
          </a:r>
          <a:endParaRPr lang="en-US" dirty="0"/>
        </a:p>
      </dgm:t>
    </dgm:pt>
    <dgm:pt modelId="{2254ED55-E621-4BC6-A80C-7D8F9B3FB2C0}" type="parTrans" cxnId="{11ACB0F7-5907-424A-8955-14BCAA4AA9C1}">
      <dgm:prSet/>
      <dgm:spPr/>
      <dgm:t>
        <a:bodyPr/>
        <a:lstStyle/>
        <a:p>
          <a:endParaRPr lang="en-US"/>
        </a:p>
      </dgm:t>
    </dgm:pt>
    <dgm:pt modelId="{3798BC84-6D7D-48C7-A546-43F0C4A376CC}" type="sibTrans" cxnId="{11ACB0F7-5907-424A-8955-14BCAA4AA9C1}">
      <dgm:prSet/>
      <dgm:spPr/>
      <dgm:t>
        <a:bodyPr/>
        <a:lstStyle/>
        <a:p>
          <a:endParaRPr lang="en-US"/>
        </a:p>
      </dgm:t>
    </dgm:pt>
    <dgm:pt modelId="{399C91C7-2BA0-4DAA-B8E0-E3F321AA30A2}">
      <dgm:prSet phldrT="[Text]"/>
      <dgm:spPr/>
      <dgm:t>
        <a:bodyPr/>
        <a:lstStyle/>
        <a:p>
          <a:r>
            <a:rPr lang="ar-EG" dirty="0" smtClean="0"/>
            <a:t>32- 212</a:t>
          </a:r>
          <a:endParaRPr lang="en-US" dirty="0"/>
        </a:p>
      </dgm:t>
    </dgm:pt>
    <dgm:pt modelId="{6D7433FC-5AC8-4517-8344-182ED4EB093A}" type="parTrans" cxnId="{1982746E-6768-4AC1-BFFC-BE4F6D26A469}">
      <dgm:prSet/>
      <dgm:spPr/>
      <dgm:t>
        <a:bodyPr/>
        <a:lstStyle/>
        <a:p>
          <a:endParaRPr lang="en-US"/>
        </a:p>
      </dgm:t>
    </dgm:pt>
    <dgm:pt modelId="{B22718ED-ECFB-4276-96D3-DE993393FA98}" type="sibTrans" cxnId="{1982746E-6768-4AC1-BFFC-BE4F6D26A469}">
      <dgm:prSet/>
      <dgm:spPr/>
      <dgm:t>
        <a:bodyPr/>
        <a:lstStyle/>
        <a:p>
          <a:endParaRPr lang="en-US"/>
        </a:p>
      </dgm:t>
    </dgm:pt>
    <dgm:pt modelId="{4444D7C8-4C15-4D08-AB70-895E60D6487D}">
      <dgm:prSet phldrT="[Text]" custT="1"/>
      <dgm:spPr/>
      <dgm:t>
        <a:bodyPr/>
        <a:lstStyle/>
        <a:p>
          <a:r>
            <a:rPr lang="ar-EG" sz="2800" b="1" dirty="0" smtClean="0"/>
            <a:t>النظام المئوي</a:t>
          </a:r>
          <a:endParaRPr lang="en-US" sz="2800" b="1" dirty="0"/>
        </a:p>
      </dgm:t>
    </dgm:pt>
    <dgm:pt modelId="{9B42DDE1-24C1-48C2-BA96-24BFB664E2F0}" type="parTrans" cxnId="{4F95351E-62F1-4A6E-A9DB-BC8584107AEC}">
      <dgm:prSet/>
      <dgm:spPr/>
      <dgm:t>
        <a:bodyPr/>
        <a:lstStyle/>
        <a:p>
          <a:endParaRPr lang="en-US"/>
        </a:p>
      </dgm:t>
    </dgm:pt>
    <dgm:pt modelId="{6C94C543-AB08-40EA-B8C3-56D2126AF207}" type="sibTrans" cxnId="{4F95351E-62F1-4A6E-A9DB-BC8584107AEC}">
      <dgm:prSet/>
      <dgm:spPr/>
      <dgm:t>
        <a:bodyPr/>
        <a:lstStyle/>
        <a:p>
          <a:endParaRPr lang="en-US"/>
        </a:p>
      </dgm:t>
    </dgm:pt>
    <dgm:pt modelId="{F7AF234A-DE71-4FC4-BB23-DBADFEDF4C82}">
      <dgm:prSet phldrT="[Text]"/>
      <dgm:spPr/>
      <dgm:t>
        <a:bodyPr/>
        <a:lstStyle/>
        <a:p>
          <a:pPr rtl="1"/>
          <a:r>
            <a:rPr lang="ar-EG" dirty="0" smtClean="0"/>
            <a:t>(المئوية* 5/9</a:t>
          </a:r>
          <a:r>
            <a:rPr lang="ar-EG" dirty="0" err="1" smtClean="0"/>
            <a:t>) </a:t>
          </a:r>
          <a:r>
            <a:rPr lang="ar-EG" dirty="0" smtClean="0"/>
            <a:t>+32  </a:t>
          </a:r>
          <a:endParaRPr lang="en-US" dirty="0"/>
        </a:p>
      </dgm:t>
    </dgm:pt>
    <dgm:pt modelId="{8401D28E-0A51-48B6-ADE4-C467EDECC3C1}" type="parTrans" cxnId="{8170AF88-0AF8-4482-A87F-3CF0DBDBBED5}">
      <dgm:prSet/>
      <dgm:spPr/>
      <dgm:t>
        <a:bodyPr/>
        <a:lstStyle/>
        <a:p>
          <a:endParaRPr lang="en-US"/>
        </a:p>
      </dgm:t>
    </dgm:pt>
    <dgm:pt modelId="{CD4A9250-6576-4730-8F1B-666C220FA03A}" type="sibTrans" cxnId="{8170AF88-0AF8-4482-A87F-3CF0DBDBBED5}">
      <dgm:prSet/>
      <dgm:spPr/>
      <dgm:t>
        <a:bodyPr/>
        <a:lstStyle/>
        <a:p>
          <a:endParaRPr lang="en-US"/>
        </a:p>
      </dgm:t>
    </dgm:pt>
    <dgm:pt modelId="{F5295BAE-03E2-4349-83E0-9FA232B721E1}">
      <dgm:prSet phldrT="[Text]"/>
      <dgm:spPr/>
      <dgm:t>
        <a:bodyPr/>
        <a:lstStyle/>
        <a:p>
          <a:r>
            <a:rPr lang="ar-EG" dirty="0" err="1" smtClean="0"/>
            <a:t>صفر </a:t>
          </a:r>
          <a:r>
            <a:rPr lang="ar-EG" dirty="0" smtClean="0"/>
            <a:t>- 100</a:t>
          </a:r>
          <a:endParaRPr lang="en-US" dirty="0"/>
        </a:p>
      </dgm:t>
    </dgm:pt>
    <dgm:pt modelId="{741DDDA8-A863-4A5D-B27A-7FF81F8228CA}" type="parTrans" cxnId="{FA1C56C4-DA39-4A30-99CE-6E2D2E8BC969}">
      <dgm:prSet/>
      <dgm:spPr/>
      <dgm:t>
        <a:bodyPr/>
        <a:lstStyle/>
        <a:p>
          <a:endParaRPr lang="en-US"/>
        </a:p>
      </dgm:t>
    </dgm:pt>
    <dgm:pt modelId="{88255510-EE83-4F50-830D-73C907C3B484}" type="sibTrans" cxnId="{FA1C56C4-DA39-4A30-99CE-6E2D2E8BC969}">
      <dgm:prSet/>
      <dgm:spPr/>
      <dgm:t>
        <a:bodyPr/>
        <a:lstStyle/>
        <a:p>
          <a:endParaRPr lang="en-US"/>
        </a:p>
      </dgm:t>
    </dgm:pt>
    <dgm:pt modelId="{B8B8BE26-6099-439D-92AE-DB5100FAE0B9}">
      <dgm:prSet phldrT="[Text]" custT="1"/>
      <dgm:spPr/>
      <dgm:t>
        <a:bodyPr/>
        <a:lstStyle/>
        <a:p>
          <a:r>
            <a:rPr lang="ar-EG" sz="2800" b="1" dirty="0" smtClean="0"/>
            <a:t>نظام كالفن</a:t>
          </a:r>
          <a:endParaRPr lang="en-US" sz="2800" b="1" dirty="0"/>
        </a:p>
      </dgm:t>
    </dgm:pt>
    <dgm:pt modelId="{485449AD-3244-4A29-B7B9-44A14190F13F}" type="parTrans" cxnId="{DDE5AE52-1DD1-404B-B65F-DB38BAAFE704}">
      <dgm:prSet/>
      <dgm:spPr/>
      <dgm:t>
        <a:bodyPr/>
        <a:lstStyle/>
        <a:p>
          <a:endParaRPr lang="en-US"/>
        </a:p>
      </dgm:t>
    </dgm:pt>
    <dgm:pt modelId="{443E9B6E-8EA9-492A-8BDD-BC6781AD955B}" type="sibTrans" cxnId="{DDE5AE52-1DD1-404B-B65F-DB38BAAFE704}">
      <dgm:prSet/>
      <dgm:spPr/>
      <dgm:t>
        <a:bodyPr/>
        <a:lstStyle/>
        <a:p>
          <a:endParaRPr lang="en-US"/>
        </a:p>
      </dgm:t>
    </dgm:pt>
    <dgm:pt modelId="{3667B2F3-6897-474E-A9EA-567D1D52E32D}">
      <dgm:prSet phldrT="[Text]"/>
      <dgm:spPr/>
      <dgm:t>
        <a:bodyPr/>
        <a:lstStyle/>
        <a:p>
          <a:r>
            <a:rPr lang="ar-EG" dirty="0" smtClean="0"/>
            <a:t>- 273,2 مئوية</a:t>
          </a:r>
          <a:endParaRPr lang="en-US" dirty="0"/>
        </a:p>
      </dgm:t>
    </dgm:pt>
    <dgm:pt modelId="{4546929E-78E6-4AD8-9D53-D4EE38687B65}" type="parTrans" cxnId="{2C394F50-CAD1-4840-9441-099304CB2CF7}">
      <dgm:prSet/>
      <dgm:spPr/>
      <dgm:t>
        <a:bodyPr/>
        <a:lstStyle/>
        <a:p>
          <a:endParaRPr lang="en-US"/>
        </a:p>
      </dgm:t>
    </dgm:pt>
    <dgm:pt modelId="{1CD259B3-DFFB-4B4B-9B0F-BE009C2318D8}" type="sibTrans" cxnId="{2C394F50-CAD1-4840-9441-099304CB2CF7}">
      <dgm:prSet/>
      <dgm:spPr/>
      <dgm:t>
        <a:bodyPr/>
        <a:lstStyle/>
        <a:p>
          <a:endParaRPr lang="en-US"/>
        </a:p>
      </dgm:t>
    </dgm:pt>
    <dgm:pt modelId="{CDA2F295-18B0-4484-B280-582067DFD97E}">
      <dgm:prSet phldrT="[Text]"/>
      <dgm:spPr/>
      <dgm:t>
        <a:bodyPr/>
        <a:lstStyle/>
        <a:p>
          <a:r>
            <a:rPr lang="ar-EG" dirty="0" smtClean="0"/>
            <a:t>الصفر المطلق</a:t>
          </a:r>
          <a:endParaRPr lang="en-US" dirty="0"/>
        </a:p>
      </dgm:t>
    </dgm:pt>
    <dgm:pt modelId="{E60DA598-7915-403F-912C-F5CFC941FD02}" type="parTrans" cxnId="{0020F6FF-4328-409B-BB03-4346BD5B3185}">
      <dgm:prSet/>
      <dgm:spPr/>
      <dgm:t>
        <a:bodyPr/>
        <a:lstStyle/>
        <a:p>
          <a:endParaRPr lang="en-US"/>
        </a:p>
      </dgm:t>
    </dgm:pt>
    <dgm:pt modelId="{D3916434-A025-4061-92C0-567E8D3016E2}" type="sibTrans" cxnId="{0020F6FF-4328-409B-BB03-4346BD5B3185}">
      <dgm:prSet/>
      <dgm:spPr/>
      <dgm:t>
        <a:bodyPr/>
        <a:lstStyle/>
        <a:p>
          <a:endParaRPr lang="en-US"/>
        </a:p>
      </dgm:t>
    </dgm:pt>
    <dgm:pt modelId="{1CA4753E-70C2-439E-9ECA-53E3E2806B5D}" type="pres">
      <dgm:prSet presAssocID="{A9D2FA98-1EA1-494C-B083-840D6C564348}" presName="Name0" presStyleCnt="0">
        <dgm:presLayoutVars>
          <dgm:dir/>
          <dgm:animLvl val="lvl"/>
          <dgm:resizeHandles val="exact"/>
        </dgm:presLayoutVars>
      </dgm:prSet>
      <dgm:spPr/>
      <dgm:t>
        <a:bodyPr/>
        <a:lstStyle/>
        <a:p>
          <a:endParaRPr lang="en-US"/>
        </a:p>
      </dgm:t>
    </dgm:pt>
    <dgm:pt modelId="{514BF539-63C3-4AEA-AE65-440572D11EBB}" type="pres">
      <dgm:prSet presAssocID="{B8B8BE26-6099-439D-92AE-DB5100FAE0B9}" presName="boxAndChildren" presStyleCnt="0"/>
      <dgm:spPr/>
    </dgm:pt>
    <dgm:pt modelId="{E36C83E6-ED9C-42C1-BDE3-6673259D71C9}" type="pres">
      <dgm:prSet presAssocID="{B8B8BE26-6099-439D-92AE-DB5100FAE0B9}" presName="parentTextBox" presStyleLbl="node1" presStyleIdx="0" presStyleCnt="3"/>
      <dgm:spPr/>
      <dgm:t>
        <a:bodyPr/>
        <a:lstStyle/>
        <a:p>
          <a:endParaRPr lang="en-US"/>
        </a:p>
      </dgm:t>
    </dgm:pt>
    <dgm:pt modelId="{6FA45F1F-2AEC-4816-ACA7-9795288F1F92}" type="pres">
      <dgm:prSet presAssocID="{B8B8BE26-6099-439D-92AE-DB5100FAE0B9}" presName="entireBox" presStyleLbl="node1" presStyleIdx="0" presStyleCnt="3"/>
      <dgm:spPr/>
      <dgm:t>
        <a:bodyPr/>
        <a:lstStyle/>
        <a:p>
          <a:endParaRPr lang="en-US"/>
        </a:p>
      </dgm:t>
    </dgm:pt>
    <dgm:pt modelId="{611AA0F5-90EF-4209-94C5-E7A3B0743670}" type="pres">
      <dgm:prSet presAssocID="{B8B8BE26-6099-439D-92AE-DB5100FAE0B9}" presName="descendantBox" presStyleCnt="0"/>
      <dgm:spPr/>
    </dgm:pt>
    <dgm:pt modelId="{6100BF57-E679-4DB7-AACB-120948F4BAF5}" type="pres">
      <dgm:prSet presAssocID="{3667B2F3-6897-474E-A9EA-567D1D52E32D}" presName="childTextBox" presStyleLbl="fgAccFollowNode1" presStyleIdx="0" presStyleCnt="6">
        <dgm:presLayoutVars>
          <dgm:bulletEnabled val="1"/>
        </dgm:presLayoutVars>
      </dgm:prSet>
      <dgm:spPr/>
      <dgm:t>
        <a:bodyPr/>
        <a:lstStyle/>
        <a:p>
          <a:endParaRPr lang="en-US"/>
        </a:p>
      </dgm:t>
    </dgm:pt>
    <dgm:pt modelId="{CCAE5CD3-ACD3-49AC-A344-D6D89CECABF8}" type="pres">
      <dgm:prSet presAssocID="{CDA2F295-18B0-4484-B280-582067DFD97E}" presName="childTextBox" presStyleLbl="fgAccFollowNode1" presStyleIdx="1" presStyleCnt="6">
        <dgm:presLayoutVars>
          <dgm:bulletEnabled val="1"/>
        </dgm:presLayoutVars>
      </dgm:prSet>
      <dgm:spPr/>
      <dgm:t>
        <a:bodyPr/>
        <a:lstStyle/>
        <a:p>
          <a:endParaRPr lang="en-US"/>
        </a:p>
      </dgm:t>
    </dgm:pt>
    <dgm:pt modelId="{B0C78BB1-806B-4D55-94E6-D7768708AFAF}" type="pres">
      <dgm:prSet presAssocID="{6C94C543-AB08-40EA-B8C3-56D2126AF207}" presName="sp" presStyleCnt="0"/>
      <dgm:spPr/>
    </dgm:pt>
    <dgm:pt modelId="{25A72A0D-A185-4719-89EE-E4CE9DABB765}" type="pres">
      <dgm:prSet presAssocID="{4444D7C8-4C15-4D08-AB70-895E60D6487D}" presName="arrowAndChildren" presStyleCnt="0"/>
      <dgm:spPr/>
    </dgm:pt>
    <dgm:pt modelId="{71157265-0873-4FF8-9D62-42065C54701A}" type="pres">
      <dgm:prSet presAssocID="{4444D7C8-4C15-4D08-AB70-895E60D6487D}" presName="parentTextArrow" presStyleLbl="node1" presStyleIdx="0" presStyleCnt="3"/>
      <dgm:spPr/>
      <dgm:t>
        <a:bodyPr/>
        <a:lstStyle/>
        <a:p>
          <a:endParaRPr lang="en-US"/>
        </a:p>
      </dgm:t>
    </dgm:pt>
    <dgm:pt modelId="{40AD10FD-6C41-4BA0-AC41-CFCF12607725}" type="pres">
      <dgm:prSet presAssocID="{4444D7C8-4C15-4D08-AB70-895E60D6487D}" presName="arrow" presStyleLbl="node1" presStyleIdx="1" presStyleCnt="3"/>
      <dgm:spPr/>
      <dgm:t>
        <a:bodyPr/>
        <a:lstStyle/>
        <a:p>
          <a:endParaRPr lang="en-US"/>
        </a:p>
      </dgm:t>
    </dgm:pt>
    <dgm:pt modelId="{8EABC383-4EAD-4AB7-9B3F-BE2EC09C54E5}" type="pres">
      <dgm:prSet presAssocID="{4444D7C8-4C15-4D08-AB70-895E60D6487D}" presName="descendantArrow" presStyleCnt="0"/>
      <dgm:spPr/>
    </dgm:pt>
    <dgm:pt modelId="{C9D14074-E453-4BB2-9A23-E4C8367ECB2C}" type="pres">
      <dgm:prSet presAssocID="{F7AF234A-DE71-4FC4-BB23-DBADFEDF4C82}" presName="childTextArrow" presStyleLbl="fgAccFollowNode1" presStyleIdx="2" presStyleCnt="6">
        <dgm:presLayoutVars>
          <dgm:bulletEnabled val="1"/>
        </dgm:presLayoutVars>
      </dgm:prSet>
      <dgm:spPr/>
      <dgm:t>
        <a:bodyPr/>
        <a:lstStyle/>
        <a:p>
          <a:endParaRPr lang="en-US"/>
        </a:p>
      </dgm:t>
    </dgm:pt>
    <dgm:pt modelId="{501F62F5-21B1-496B-885A-145823CC00DB}" type="pres">
      <dgm:prSet presAssocID="{F5295BAE-03E2-4349-83E0-9FA232B721E1}" presName="childTextArrow" presStyleLbl="fgAccFollowNode1" presStyleIdx="3" presStyleCnt="6">
        <dgm:presLayoutVars>
          <dgm:bulletEnabled val="1"/>
        </dgm:presLayoutVars>
      </dgm:prSet>
      <dgm:spPr/>
      <dgm:t>
        <a:bodyPr/>
        <a:lstStyle/>
        <a:p>
          <a:endParaRPr lang="en-US"/>
        </a:p>
      </dgm:t>
    </dgm:pt>
    <dgm:pt modelId="{96C8B4F6-3FC6-4EAA-A817-082277558C0A}" type="pres">
      <dgm:prSet presAssocID="{B032F548-D552-4C25-8797-33424F836EBD}" presName="sp" presStyleCnt="0"/>
      <dgm:spPr/>
    </dgm:pt>
    <dgm:pt modelId="{D88894FD-486D-43DC-B397-AE3908EA51C0}" type="pres">
      <dgm:prSet presAssocID="{5C141E14-1C8A-4290-906A-705983F1D772}" presName="arrowAndChildren" presStyleCnt="0"/>
      <dgm:spPr/>
    </dgm:pt>
    <dgm:pt modelId="{4557136F-43E6-4F3C-911C-ABED60B86530}" type="pres">
      <dgm:prSet presAssocID="{5C141E14-1C8A-4290-906A-705983F1D772}" presName="parentTextArrow" presStyleLbl="node1" presStyleIdx="1" presStyleCnt="3"/>
      <dgm:spPr/>
      <dgm:t>
        <a:bodyPr/>
        <a:lstStyle/>
        <a:p>
          <a:endParaRPr lang="en-US"/>
        </a:p>
      </dgm:t>
    </dgm:pt>
    <dgm:pt modelId="{60073477-7AD1-4A64-8420-B54A7EF34F11}" type="pres">
      <dgm:prSet presAssocID="{5C141E14-1C8A-4290-906A-705983F1D772}" presName="arrow" presStyleLbl="node1" presStyleIdx="2" presStyleCnt="3"/>
      <dgm:spPr/>
      <dgm:t>
        <a:bodyPr/>
        <a:lstStyle/>
        <a:p>
          <a:endParaRPr lang="en-US"/>
        </a:p>
      </dgm:t>
    </dgm:pt>
    <dgm:pt modelId="{4B95FEAE-215B-4F6D-910A-165B694EB9C1}" type="pres">
      <dgm:prSet presAssocID="{5C141E14-1C8A-4290-906A-705983F1D772}" presName="descendantArrow" presStyleCnt="0"/>
      <dgm:spPr/>
    </dgm:pt>
    <dgm:pt modelId="{84BD8637-EDA5-4673-BDCE-7AE68CB4916D}" type="pres">
      <dgm:prSet presAssocID="{2FB5FBC9-1010-4045-8B9C-3320D7A33DD5}" presName="childTextArrow" presStyleLbl="fgAccFollowNode1" presStyleIdx="4" presStyleCnt="6">
        <dgm:presLayoutVars>
          <dgm:bulletEnabled val="1"/>
        </dgm:presLayoutVars>
      </dgm:prSet>
      <dgm:spPr/>
      <dgm:t>
        <a:bodyPr/>
        <a:lstStyle/>
        <a:p>
          <a:endParaRPr lang="en-US"/>
        </a:p>
      </dgm:t>
    </dgm:pt>
    <dgm:pt modelId="{3C72455D-D16F-440F-8140-D1D40A7360B1}" type="pres">
      <dgm:prSet presAssocID="{399C91C7-2BA0-4DAA-B8E0-E3F321AA30A2}" presName="childTextArrow" presStyleLbl="fgAccFollowNode1" presStyleIdx="5" presStyleCnt="6">
        <dgm:presLayoutVars>
          <dgm:bulletEnabled val="1"/>
        </dgm:presLayoutVars>
      </dgm:prSet>
      <dgm:spPr/>
      <dgm:t>
        <a:bodyPr/>
        <a:lstStyle/>
        <a:p>
          <a:endParaRPr lang="en-US"/>
        </a:p>
      </dgm:t>
    </dgm:pt>
  </dgm:ptLst>
  <dgm:cxnLst>
    <dgm:cxn modelId="{8170AF88-0AF8-4482-A87F-3CF0DBDBBED5}" srcId="{4444D7C8-4C15-4D08-AB70-895E60D6487D}" destId="{F7AF234A-DE71-4FC4-BB23-DBADFEDF4C82}" srcOrd="0" destOrd="0" parTransId="{8401D28E-0A51-48B6-ADE4-C467EDECC3C1}" sibTransId="{CD4A9250-6576-4730-8F1B-666C220FA03A}"/>
    <dgm:cxn modelId="{687CA42A-AD46-4A2B-8729-C1DD9F09F0F2}" type="presOf" srcId="{4444D7C8-4C15-4D08-AB70-895E60D6487D}" destId="{71157265-0873-4FF8-9D62-42065C54701A}" srcOrd="0" destOrd="0" presId="urn:microsoft.com/office/officeart/2005/8/layout/process4"/>
    <dgm:cxn modelId="{11ACB0F7-5907-424A-8955-14BCAA4AA9C1}" srcId="{5C141E14-1C8A-4290-906A-705983F1D772}" destId="{2FB5FBC9-1010-4045-8B9C-3320D7A33DD5}" srcOrd="0" destOrd="0" parTransId="{2254ED55-E621-4BC6-A80C-7D8F9B3FB2C0}" sibTransId="{3798BC84-6D7D-48C7-A546-43F0C4A376CC}"/>
    <dgm:cxn modelId="{F424C287-B855-47B9-B779-3FFE5CE590F7}" srcId="{A9D2FA98-1EA1-494C-B083-840D6C564348}" destId="{5C141E14-1C8A-4290-906A-705983F1D772}" srcOrd="0" destOrd="0" parTransId="{E2DB4B93-34EE-430E-B5B8-86F5EAC33A83}" sibTransId="{B032F548-D552-4C25-8797-33424F836EBD}"/>
    <dgm:cxn modelId="{FA1C56C4-DA39-4A30-99CE-6E2D2E8BC969}" srcId="{4444D7C8-4C15-4D08-AB70-895E60D6487D}" destId="{F5295BAE-03E2-4349-83E0-9FA232B721E1}" srcOrd="1" destOrd="0" parTransId="{741DDDA8-A863-4A5D-B27A-7FF81F8228CA}" sibTransId="{88255510-EE83-4F50-830D-73C907C3B484}"/>
    <dgm:cxn modelId="{BE73350B-6364-43C7-A152-61135EE85895}" type="presOf" srcId="{5C141E14-1C8A-4290-906A-705983F1D772}" destId="{4557136F-43E6-4F3C-911C-ABED60B86530}" srcOrd="0" destOrd="0" presId="urn:microsoft.com/office/officeart/2005/8/layout/process4"/>
    <dgm:cxn modelId="{D9C1AA43-4455-430B-9618-04914A7EB86A}" type="presOf" srcId="{A9D2FA98-1EA1-494C-B083-840D6C564348}" destId="{1CA4753E-70C2-439E-9ECA-53E3E2806B5D}" srcOrd="0" destOrd="0" presId="urn:microsoft.com/office/officeart/2005/8/layout/process4"/>
    <dgm:cxn modelId="{2C394F50-CAD1-4840-9441-099304CB2CF7}" srcId="{B8B8BE26-6099-439D-92AE-DB5100FAE0B9}" destId="{3667B2F3-6897-474E-A9EA-567D1D52E32D}" srcOrd="0" destOrd="0" parTransId="{4546929E-78E6-4AD8-9D53-D4EE38687B65}" sibTransId="{1CD259B3-DFFB-4B4B-9B0F-BE009C2318D8}"/>
    <dgm:cxn modelId="{4F95351E-62F1-4A6E-A9DB-BC8584107AEC}" srcId="{A9D2FA98-1EA1-494C-B083-840D6C564348}" destId="{4444D7C8-4C15-4D08-AB70-895E60D6487D}" srcOrd="1" destOrd="0" parTransId="{9B42DDE1-24C1-48C2-BA96-24BFB664E2F0}" sibTransId="{6C94C543-AB08-40EA-B8C3-56D2126AF207}"/>
    <dgm:cxn modelId="{A9FC446A-CE48-4553-9989-C68A7D9A971B}" type="presOf" srcId="{2FB5FBC9-1010-4045-8B9C-3320D7A33DD5}" destId="{84BD8637-EDA5-4673-BDCE-7AE68CB4916D}" srcOrd="0" destOrd="0" presId="urn:microsoft.com/office/officeart/2005/8/layout/process4"/>
    <dgm:cxn modelId="{0D3F1BCB-385F-4B08-A0F8-E9A7A7602EA1}" type="presOf" srcId="{5C141E14-1C8A-4290-906A-705983F1D772}" destId="{60073477-7AD1-4A64-8420-B54A7EF34F11}" srcOrd="1" destOrd="0" presId="urn:microsoft.com/office/officeart/2005/8/layout/process4"/>
    <dgm:cxn modelId="{FF3605CE-E572-42BE-802D-6899D04BF4EB}" type="presOf" srcId="{4444D7C8-4C15-4D08-AB70-895E60D6487D}" destId="{40AD10FD-6C41-4BA0-AC41-CFCF12607725}" srcOrd="1" destOrd="0" presId="urn:microsoft.com/office/officeart/2005/8/layout/process4"/>
    <dgm:cxn modelId="{674B269E-9C55-4CD2-8D3B-3665C3A77299}" type="presOf" srcId="{3667B2F3-6897-474E-A9EA-567D1D52E32D}" destId="{6100BF57-E679-4DB7-AACB-120948F4BAF5}" srcOrd="0" destOrd="0" presId="urn:microsoft.com/office/officeart/2005/8/layout/process4"/>
    <dgm:cxn modelId="{B9BF2F87-1231-4B90-BBC2-2517DDB2910D}" type="presOf" srcId="{399C91C7-2BA0-4DAA-B8E0-E3F321AA30A2}" destId="{3C72455D-D16F-440F-8140-D1D40A7360B1}" srcOrd="0" destOrd="0" presId="urn:microsoft.com/office/officeart/2005/8/layout/process4"/>
    <dgm:cxn modelId="{5DD78D12-3A7E-4BF5-AB6B-28DF441CB0E9}" type="presOf" srcId="{F7AF234A-DE71-4FC4-BB23-DBADFEDF4C82}" destId="{C9D14074-E453-4BB2-9A23-E4C8367ECB2C}" srcOrd="0" destOrd="0" presId="urn:microsoft.com/office/officeart/2005/8/layout/process4"/>
    <dgm:cxn modelId="{6327DCD1-5BE8-44D2-8E14-BAC37ED673BE}" type="presOf" srcId="{B8B8BE26-6099-439D-92AE-DB5100FAE0B9}" destId="{6FA45F1F-2AEC-4816-ACA7-9795288F1F92}" srcOrd="1" destOrd="0" presId="urn:microsoft.com/office/officeart/2005/8/layout/process4"/>
    <dgm:cxn modelId="{1982746E-6768-4AC1-BFFC-BE4F6D26A469}" srcId="{5C141E14-1C8A-4290-906A-705983F1D772}" destId="{399C91C7-2BA0-4DAA-B8E0-E3F321AA30A2}" srcOrd="1" destOrd="0" parTransId="{6D7433FC-5AC8-4517-8344-182ED4EB093A}" sibTransId="{B22718ED-ECFB-4276-96D3-DE993393FA98}"/>
    <dgm:cxn modelId="{DDE5AE52-1DD1-404B-B65F-DB38BAAFE704}" srcId="{A9D2FA98-1EA1-494C-B083-840D6C564348}" destId="{B8B8BE26-6099-439D-92AE-DB5100FAE0B9}" srcOrd="2" destOrd="0" parTransId="{485449AD-3244-4A29-B7B9-44A14190F13F}" sibTransId="{443E9B6E-8EA9-492A-8BDD-BC6781AD955B}"/>
    <dgm:cxn modelId="{60D2F5DD-63DE-447D-BC7F-0F99CB373302}" type="presOf" srcId="{B8B8BE26-6099-439D-92AE-DB5100FAE0B9}" destId="{E36C83E6-ED9C-42C1-BDE3-6673259D71C9}" srcOrd="0" destOrd="0" presId="urn:microsoft.com/office/officeart/2005/8/layout/process4"/>
    <dgm:cxn modelId="{829D9B0B-D656-4DD6-8DA7-7B5D7785A504}" type="presOf" srcId="{CDA2F295-18B0-4484-B280-582067DFD97E}" destId="{CCAE5CD3-ACD3-49AC-A344-D6D89CECABF8}" srcOrd="0" destOrd="0" presId="urn:microsoft.com/office/officeart/2005/8/layout/process4"/>
    <dgm:cxn modelId="{7077F6A9-5754-4DAA-86EA-70656B28340D}" type="presOf" srcId="{F5295BAE-03E2-4349-83E0-9FA232B721E1}" destId="{501F62F5-21B1-496B-885A-145823CC00DB}" srcOrd="0" destOrd="0" presId="urn:microsoft.com/office/officeart/2005/8/layout/process4"/>
    <dgm:cxn modelId="{0020F6FF-4328-409B-BB03-4346BD5B3185}" srcId="{B8B8BE26-6099-439D-92AE-DB5100FAE0B9}" destId="{CDA2F295-18B0-4484-B280-582067DFD97E}" srcOrd="1" destOrd="0" parTransId="{E60DA598-7915-403F-912C-F5CFC941FD02}" sibTransId="{D3916434-A025-4061-92C0-567E8D3016E2}"/>
    <dgm:cxn modelId="{EFFD0D61-4C44-45C3-9D41-53B3F995CF27}" type="presParOf" srcId="{1CA4753E-70C2-439E-9ECA-53E3E2806B5D}" destId="{514BF539-63C3-4AEA-AE65-440572D11EBB}" srcOrd="0" destOrd="0" presId="urn:microsoft.com/office/officeart/2005/8/layout/process4"/>
    <dgm:cxn modelId="{097136A9-A4BE-44E6-8919-1AED5F042BE7}" type="presParOf" srcId="{514BF539-63C3-4AEA-AE65-440572D11EBB}" destId="{E36C83E6-ED9C-42C1-BDE3-6673259D71C9}" srcOrd="0" destOrd="0" presId="urn:microsoft.com/office/officeart/2005/8/layout/process4"/>
    <dgm:cxn modelId="{DD3A45B8-DE19-4DCE-A12E-F567F29F4B49}" type="presParOf" srcId="{514BF539-63C3-4AEA-AE65-440572D11EBB}" destId="{6FA45F1F-2AEC-4816-ACA7-9795288F1F92}" srcOrd="1" destOrd="0" presId="urn:microsoft.com/office/officeart/2005/8/layout/process4"/>
    <dgm:cxn modelId="{41287862-30A7-48D1-8000-A72698624241}" type="presParOf" srcId="{514BF539-63C3-4AEA-AE65-440572D11EBB}" destId="{611AA0F5-90EF-4209-94C5-E7A3B0743670}" srcOrd="2" destOrd="0" presId="urn:microsoft.com/office/officeart/2005/8/layout/process4"/>
    <dgm:cxn modelId="{3356333A-6221-4EE7-B068-18B0F34C5745}" type="presParOf" srcId="{611AA0F5-90EF-4209-94C5-E7A3B0743670}" destId="{6100BF57-E679-4DB7-AACB-120948F4BAF5}" srcOrd="0" destOrd="0" presId="urn:microsoft.com/office/officeart/2005/8/layout/process4"/>
    <dgm:cxn modelId="{83FE54AC-C176-4B46-8BDF-BABCA7BC3D65}" type="presParOf" srcId="{611AA0F5-90EF-4209-94C5-E7A3B0743670}" destId="{CCAE5CD3-ACD3-49AC-A344-D6D89CECABF8}" srcOrd="1" destOrd="0" presId="urn:microsoft.com/office/officeart/2005/8/layout/process4"/>
    <dgm:cxn modelId="{A083C707-179B-45A3-AD6E-813AA0E12293}" type="presParOf" srcId="{1CA4753E-70C2-439E-9ECA-53E3E2806B5D}" destId="{B0C78BB1-806B-4D55-94E6-D7768708AFAF}" srcOrd="1" destOrd="0" presId="urn:microsoft.com/office/officeart/2005/8/layout/process4"/>
    <dgm:cxn modelId="{0FAF5EDD-10C8-4C5C-8A32-6D9B1B7020A9}" type="presParOf" srcId="{1CA4753E-70C2-439E-9ECA-53E3E2806B5D}" destId="{25A72A0D-A185-4719-89EE-E4CE9DABB765}" srcOrd="2" destOrd="0" presId="urn:microsoft.com/office/officeart/2005/8/layout/process4"/>
    <dgm:cxn modelId="{2352D9A1-FD80-42D3-ACAC-F313B601AFB3}" type="presParOf" srcId="{25A72A0D-A185-4719-89EE-E4CE9DABB765}" destId="{71157265-0873-4FF8-9D62-42065C54701A}" srcOrd="0" destOrd="0" presId="urn:microsoft.com/office/officeart/2005/8/layout/process4"/>
    <dgm:cxn modelId="{53293CE9-F3AD-47D4-8FBF-EEEE4B280991}" type="presParOf" srcId="{25A72A0D-A185-4719-89EE-E4CE9DABB765}" destId="{40AD10FD-6C41-4BA0-AC41-CFCF12607725}" srcOrd="1" destOrd="0" presId="urn:microsoft.com/office/officeart/2005/8/layout/process4"/>
    <dgm:cxn modelId="{F04515AD-4765-4518-949E-98B18BFA5122}" type="presParOf" srcId="{25A72A0D-A185-4719-89EE-E4CE9DABB765}" destId="{8EABC383-4EAD-4AB7-9B3F-BE2EC09C54E5}" srcOrd="2" destOrd="0" presId="urn:microsoft.com/office/officeart/2005/8/layout/process4"/>
    <dgm:cxn modelId="{519F0885-1151-4E39-A700-5DBE7B6374BB}" type="presParOf" srcId="{8EABC383-4EAD-4AB7-9B3F-BE2EC09C54E5}" destId="{C9D14074-E453-4BB2-9A23-E4C8367ECB2C}" srcOrd="0" destOrd="0" presId="urn:microsoft.com/office/officeart/2005/8/layout/process4"/>
    <dgm:cxn modelId="{5D80D66E-56DB-4D57-B7A5-72D3B26D022F}" type="presParOf" srcId="{8EABC383-4EAD-4AB7-9B3F-BE2EC09C54E5}" destId="{501F62F5-21B1-496B-885A-145823CC00DB}" srcOrd="1" destOrd="0" presId="urn:microsoft.com/office/officeart/2005/8/layout/process4"/>
    <dgm:cxn modelId="{31E330E2-B78F-47F2-ADBE-325C32FE4201}" type="presParOf" srcId="{1CA4753E-70C2-439E-9ECA-53E3E2806B5D}" destId="{96C8B4F6-3FC6-4EAA-A817-082277558C0A}" srcOrd="3" destOrd="0" presId="urn:microsoft.com/office/officeart/2005/8/layout/process4"/>
    <dgm:cxn modelId="{C1218DFF-6686-4018-88B2-C106DC4FADB2}" type="presParOf" srcId="{1CA4753E-70C2-439E-9ECA-53E3E2806B5D}" destId="{D88894FD-486D-43DC-B397-AE3908EA51C0}" srcOrd="4" destOrd="0" presId="urn:microsoft.com/office/officeart/2005/8/layout/process4"/>
    <dgm:cxn modelId="{0702B9AF-E020-4FC4-A68E-512884EE6100}" type="presParOf" srcId="{D88894FD-486D-43DC-B397-AE3908EA51C0}" destId="{4557136F-43E6-4F3C-911C-ABED60B86530}" srcOrd="0" destOrd="0" presId="urn:microsoft.com/office/officeart/2005/8/layout/process4"/>
    <dgm:cxn modelId="{BAEBD96E-2B2D-4E9D-B641-7662684233A0}" type="presParOf" srcId="{D88894FD-486D-43DC-B397-AE3908EA51C0}" destId="{60073477-7AD1-4A64-8420-B54A7EF34F11}" srcOrd="1" destOrd="0" presId="urn:microsoft.com/office/officeart/2005/8/layout/process4"/>
    <dgm:cxn modelId="{97509CAF-16F6-4087-B940-E3B27C8194F5}" type="presParOf" srcId="{D88894FD-486D-43DC-B397-AE3908EA51C0}" destId="{4B95FEAE-215B-4F6D-910A-165B694EB9C1}" srcOrd="2" destOrd="0" presId="urn:microsoft.com/office/officeart/2005/8/layout/process4"/>
    <dgm:cxn modelId="{03AFE46D-05E9-438E-969C-090321AC2BC3}" type="presParOf" srcId="{4B95FEAE-215B-4F6D-910A-165B694EB9C1}" destId="{84BD8637-EDA5-4673-BDCE-7AE68CB4916D}" srcOrd="0" destOrd="0" presId="urn:microsoft.com/office/officeart/2005/8/layout/process4"/>
    <dgm:cxn modelId="{316ED98A-952F-41C6-9004-E4B50371048B}" type="presParOf" srcId="{4B95FEAE-215B-4F6D-910A-165B694EB9C1}" destId="{3C72455D-D16F-440F-8140-D1D40A7360B1}" srcOrd="1"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A45F1F-2AEC-4816-ACA7-9795288F1F92}">
      <dsp:nvSpPr>
        <dsp:cNvPr id="0" name=""/>
        <dsp:cNvSpPr/>
      </dsp:nvSpPr>
      <dsp:spPr>
        <a:xfrm>
          <a:off x="0" y="3304161"/>
          <a:ext cx="8229600" cy="108449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a:lnSpc>
              <a:spcPct val="90000"/>
            </a:lnSpc>
            <a:spcBef>
              <a:spcPct val="0"/>
            </a:spcBef>
            <a:spcAft>
              <a:spcPct val="35000"/>
            </a:spcAft>
          </a:pPr>
          <a:r>
            <a:rPr lang="ar-EG" sz="2800" b="1" kern="1200" dirty="0" smtClean="0"/>
            <a:t>نظام كالفن</a:t>
          </a:r>
          <a:endParaRPr lang="en-US" sz="2800" b="1" kern="1200" dirty="0"/>
        </a:p>
      </dsp:txBody>
      <dsp:txXfrm>
        <a:off x="0" y="3304161"/>
        <a:ext cx="8229600" cy="585629"/>
      </dsp:txXfrm>
    </dsp:sp>
    <dsp:sp modelId="{6100BF57-E679-4DB7-AACB-120948F4BAF5}">
      <dsp:nvSpPr>
        <dsp:cNvPr id="0" name=""/>
        <dsp:cNvSpPr/>
      </dsp:nvSpPr>
      <dsp:spPr>
        <a:xfrm>
          <a:off x="0" y="3868101"/>
          <a:ext cx="4114799" cy="498869"/>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13360" tIns="38100" rIns="213360" bIns="38100" numCol="1" spcCol="1270" anchor="ctr" anchorCtr="0">
          <a:noAutofit/>
        </a:bodyPr>
        <a:lstStyle/>
        <a:p>
          <a:pPr lvl="0" algn="ctr" defTabSz="1333500">
            <a:lnSpc>
              <a:spcPct val="90000"/>
            </a:lnSpc>
            <a:spcBef>
              <a:spcPct val="0"/>
            </a:spcBef>
            <a:spcAft>
              <a:spcPct val="35000"/>
            </a:spcAft>
          </a:pPr>
          <a:r>
            <a:rPr lang="ar-EG" sz="3000" kern="1200" dirty="0" smtClean="0"/>
            <a:t>- 273,2 مئوية</a:t>
          </a:r>
          <a:endParaRPr lang="en-US" sz="3000" kern="1200" dirty="0"/>
        </a:p>
      </dsp:txBody>
      <dsp:txXfrm>
        <a:off x="0" y="3868101"/>
        <a:ext cx="4114799" cy="498869"/>
      </dsp:txXfrm>
    </dsp:sp>
    <dsp:sp modelId="{CCAE5CD3-ACD3-49AC-A344-D6D89CECABF8}">
      <dsp:nvSpPr>
        <dsp:cNvPr id="0" name=""/>
        <dsp:cNvSpPr/>
      </dsp:nvSpPr>
      <dsp:spPr>
        <a:xfrm>
          <a:off x="4114800" y="3868101"/>
          <a:ext cx="4114799" cy="498869"/>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13360" tIns="38100" rIns="213360" bIns="38100" numCol="1" spcCol="1270" anchor="ctr" anchorCtr="0">
          <a:noAutofit/>
        </a:bodyPr>
        <a:lstStyle/>
        <a:p>
          <a:pPr lvl="0" algn="ctr" defTabSz="1333500">
            <a:lnSpc>
              <a:spcPct val="90000"/>
            </a:lnSpc>
            <a:spcBef>
              <a:spcPct val="0"/>
            </a:spcBef>
            <a:spcAft>
              <a:spcPct val="35000"/>
            </a:spcAft>
          </a:pPr>
          <a:r>
            <a:rPr lang="ar-EG" sz="3000" kern="1200" dirty="0" smtClean="0"/>
            <a:t>الصفر المطلق</a:t>
          </a:r>
          <a:endParaRPr lang="en-US" sz="3000" kern="1200" dirty="0"/>
        </a:p>
      </dsp:txBody>
      <dsp:txXfrm>
        <a:off x="4114800" y="3868101"/>
        <a:ext cx="4114799" cy="498869"/>
      </dsp:txXfrm>
    </dsp:sp>
    <dsp:sp modelId="{40AD10FD-6C41-4BA0-AC41-CFCF12607725}">
      <dsp:nvSpPr>
        <dsp:cNvPr id="0" name=""/>
        <dsp:cNvSpPr/>
      </dsp:nvSpPr>
      <dsp:spPr>
        <a:xfrm rot="10800000">
          <a:off x="0" y="1652468"/>
          <a:ext cx="8229600" cy="1667960"/>
        </a:xfrm>
        <a:prstGeom prst="upArrowCallou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a:lnSpc>
              <a:spcPct val="90000"/>
            </a:lnSpc>
            <a:spcBef>
              <a:spcPct val="0"/>
            </a:spcBef>
            <a:spcAft>
              <a:spcPct val="35000"/>
            </a:spcAft>
          </a:pPr>
          <a:r>
            <a:rPr lang="ar-EG" sz="2800" b="1" kern="1200" dirty="0" smtClean="0"/>
            <a:t>النظام المئوي</a:t>
          </a:r>
          <a:endParaRPr lang="en-US" sz="2800" b="1" kern="1200" dirty="0"/>
        </a:p>
      </dsp:txBody>
      <dsp:txXfrm rot="-10800000">
        <a:off x="0" y="1652468"/>
        <a:ext cx="8229600" cy="585454"/>
      </dsp:txXfrm>
    </dsp:sp>
    <dsp:sp modelId="{C9D14074-E453-4BB2-9A23-E4C8367ECB2C}">
      <dsp:nvSpPr>
        <dsp:cNvPr id="0" name=""/>
        <dsp:cNvSpPr/>
      </dsp:nvSpPr>
      <dsp:spPr>
        <a:xfrm>
          <a:off x="0" y="2237922"/>
          <a:ext cx="4114799" cy="49872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13360" tIns="38100" rIns="213360" bIns="38100" numCol="1" spcCol="1270" anchor="ctr" anchorCtr="0">
          <a:noAutofit/>
        </a:bodyPr>
        <a:lstStyle/>
        <a:p>
          <a:pPr lvl="0" algn="ctr" defTabSz="1333500" rtl="1">
            <a:lnSpc>
              <a:spcPct val="90000"/>
            </a:lnSpc>
            <a:spcBef>
              <a:spcPct val="0"/>
            </a:spcBef>
            <a:spcAft>
              <a:spcPct val="35000"/>
            </a:spcAft>
          </a:pPr>
          <a:r>
            <a:rPr lang="ar-EG" sz="3000" kern="1200" dirty="0" smtClean="0"/>
            <a:t>(المئوية* 5/9</a:t>
          </a:r>
          <a:r>
            <a:rPr lang="ar-EG" sz="3000" kern="1200" dirty="0" err="1" smtClean="0"/>
            <a:t>) </a:t>
          </a:r>
          <a:r>
            <a:rPr lang="ar-EG" sz="3000" kern="1200" dirty="0" smtClean="0"/>
            <a:t>+32  </a:t>
          </a:r>
          <a:endParaRPr lang="en-US" sz="3000" kern="1200" dirty="0"/>
        </a:p>
      </dsp:txBody>
      <dsp:txXfrm>
        <a:off x="0" y="2237922"/>
        <a:ext cx="4114799" cy="498720"/>
      </dsp:txXfrm>
    </dsp:sp>
    <dsp:sp modelId="{501F62F5-21B1-496B-885A-145823CC00DB}">
      <dsp:nvSpPr>
        <dsp:cNvPr id="0" name=""/>
        <dsp:cNvSpPr/>
      </dsp:nvSpPr>
      <dsp:spPr>
        <a:xfrm>
          <a:off x="4114800" y="2237922"/>
          <a:ext cx="4114799" cy="49872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13360" tIns="38100" rIns="213360" bIns="38100" numCol="1" spcCol="1270" anchor="ctr" anchorCtr="0">
          <a:noAutofit/>
        </a:bodyPr>
        <a:lstStyle/>
        <a:p>
          <a:pPr lvl="0" algn="ctr" defTabSz="1333500">
            <a:lnSpc>
              <a:spcPct val="90000"/>
            </a:lnSpc>
            <a:spcBef>
              <a:spcPct val="0"/>
            </a:spcBef>
            <a:spcAft>
              <a:spcPct val="35000"/>
            </a:spcAft>
          </a:pPr>
          <a:r>
            <a:rPr lang="ar-EG" sz="3000" kern="1200" dirty="0" err="1" smtClean="0"/>
            <a:t>صفر </a:t>
          </a:r>
          <a:r>
            <a:rPr lang="ar-EG" sz="3000" kern="1200" dirty="0" smtClean="0"/>
            <a:t>- 100</a:t>
          </a:r>
          <a:endParaRPr lang="en-US" sz="3000" kern="1200" dirty="0"/>
        </a:p>
      </dsp:txBody>
      <dsp:txXfrm>
        <a:off x="4114800" y="2237922"/>
        <a:ext cx="4114799" cy="498720"/>
      </dsp:txXfrm>
    </dsp:sp>
    <dsp:sp modelId="{60073477-7AD1-4A64-8420-B54A7EF34F11}">
      <dsp:nvSpPr>
        <dsp:cNvPr id="0" name=""/>
        <dsp:cNvSpPr/>
      </dsp:nvSpPr>
      <dsp:spPr>
        <a:xfrm rot="10800000">
          <a:off x="0" y="775"/>
          <a:ext cx="8229600" cy="1667960"/>
        </a:xfrm>
        <a:prstGeom prst="upArrowCallou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a:lnSpc>
              <a:spcPct val="90000"/>
            </a:lnSpc>
            <a:spcBef>
              <a:spcPct val="0"/>
            </a:spcBef>
            <a:spcAft>
              <a:spcPct val="35000"/>
            </a:spcAft>
          </a:pPr>
          <a:r>
            <a:rPr lang="ar-EG" sz="2800" b="1" kern="1200" dirty="0" smtClean="0"/>
            <a:t>النظام </a:t>
          </a:r>
          <a:r>
            <a:rPr lang="ar-EG" sz="2800" b="1" kern="1200" dirty="0" err="1" smtClean="0"/>
            <a:t>الفهرنهيتي</a:t>
          </a:r>
          <a:endParaRPr lang="en-US" sz="2800" b="1" kern="1200" dirty="0"/>
        </a:p>
      </dsp:txBody>
      <dsp:txXfrm rot="-10800000">
        <a:off x="0" y="775"/>
        <a:ext cx="8229600" cy="585454"/>
      </dsp:txXfrm>
    </dsp:sp>
    <dsp:sp modelId="{84BD8637-EDA5-4673-BDCE-7AE68CB4916D}">
      <dsp:nvSpPr>
        <dsp:cNvPr id="0" name=""/>
        <dsp:cNvSpPr/>
      </dsp:nvSpPr>
      <dsp:spPr>
        <a:xfrm>
          <a:off x="0" y="586229"/>
          <a:ext cx="4114799" cy="49872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13360" tIns="38100" rIns="213360" bIns="38100" numCol="1" spcCol="1270" anchor="ctr" anchorCtr="0">
          <a:noAutofit/>
        </a:bodyPr>
        <a:lstStyle/>
        <a:p>
          <a:pPr lvl="0" algn="ctr" defTabSz="1333500">
            <a:lnSpc>
              <a:spcPct val="90000"/>
            </a:lnSpc>
            <a:spcBef>
              <a:spcPct val="0"/>
            </a:spcBef>
            <a:spcAft>
              <a:spcPct val="35000"/>
            </a:spcAft>
          </a:pPr>
          <a:r>
            <a:rPr lang="ar-EG" sz="3000" kern="1200" dirty="0" smtClean="0"/>
            <a:t>(</a:t>
          </a:r>
          <a:r>
            <a:rPr lang="ar-EG" sz="3000" kern="1200" dirty="0" err="1" smtClean="0"/>
            <a:t>الفهرنهيتي</a:t>
          </a:r>
          <a:r>
            <a:rPr lang="ar-EG" sz="3000" kern="1200" dirty="0" smtClean="0"/>
            <a:t>-32)*9/5</a:t>
          </a:r>
          <a:endParaRPr lang="en-US" sz="3000" kern="1200" dirty="0"/>
        </a:p>
      </dsp:txBody>
      <dsp:txXfrm>
        <a:off x="0" y="586229"/>
        <a:ext cx="4114799" cy="498720"/>
      </dsp:txXfrm>
    </dsp:sp>
    <dsp:sp modelId="{3C72455D-D16F-440F-8140-D1D40A7360B1}">
      <dsp:nvSpPr>
        <dsp:cNvPr id="0" name=""/>
        <dsp:cNvSpPr/>
      </dsp:nvSpPr>
      <dsp:spPr>
        <a:xfrm>
          <a:off x="4114800" y="586229"/>
          <a:ext cx="4114799" cy="49872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13360" tIns="38100" rIns="213360" bIns="38100" numCol="1" spcCol="1270" anchor="ctr" anchorCtr="0">
          <a:noAutofit/>
        </a:bodyPr>
        <a:lstStyle/>
        <a:p>
          <a:pPr lvl="0" algn="ctr" defTabSz="1333500">
            <a:lnSpc>
              <a:spcPct val="90000"/>
            </a:lnSpc>
            <a:spcBef>
              <a:spcPct val="0"/>
            </a:spcBef>
            <a:spcAft>
              <a:spcPct val="35000"/>
            </a:spcAft>
          </a:pPr>
          <a:r>
            <a:rPr lang="ar-EG" sz="3000" kern="1200" dirty="0" smtClean="0"/>
            <a:t>32- 212</a:t>
          </a:r>
          <a:endParaRPr lang="en-US" sz="3000" kern="1200" dirty="0"/>
        </a:p>
      </dsp:txBody>
      <dsp:txXfrm>
        <a:off x="4114800" y="586229"/>
        <a:ext cx="4114799" cy="498720"/>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hemeOverride" Target="../theme/themeOverride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hemeOverride" Target="../theme/themeOverride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hemeOverride" Target="../theme/themeOverride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hemeOverride" Target="../theme/themeOverride6.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37F4BC4-565F-4D76-9AB8-57F814746416}" type="datetimeFigureOut">
              <a:rPr lang="en-US" smtClean="0"/>
              <a:t>10/15/2016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12B08D-DC82-4F59-BC5D-CF27CEA61231}" type="slidenum">
              <a:rPr lang="en-US" smtClean="0"/>
              <a:t>‹#›</a:t>
            </a:fld>
            <a:endParaRPr lang="en-US"/>
          </a:p>
        </p:txBody>
      </p:sp>
    </p:spTree>
    <p:extLst>
      <p:ext uri="{BB962C8B-B14F-4D97-AF65-F5344CB8AC3E}">
        <p14:creationId xmlns:p14="http://schemas.microsoft.com/office/powerpoint/2010/main" val="18386295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37F4BC4-565F-4D76-9AB8-57F814746416}" type="datetimeFigureOut">
              <a:rPr lang="en-US" smtClean="0"/>
              <a:t>10/15/2016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12B08D-DC82-4F59-BC5D-CF27CEA61231}" type="slidenum">
              <a:rPr lang="en-US" smtClean="0"/>
              <a:t>‹#›</a:t>
            </a:fld>
            <a:endParaRPr lang="en-US"/>
          </a:p>
        </p:txBody>
      </p:sp>
    </p:spTree>
    <p:extLst>
      <p:ext uri="{BB962C8B-B14F-4D97-AF65-F5344CB8AC3E}">
        <p14:creationId xmlns:p14="http://schemas.microsoft.com/office/powerpoint/2010/main" val="23477368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37F4BC4-565F-4D76-9AB8-57F814746416}" type="datetimeFigureOut">
              <a:rPr lang="en-US" smtClean="0"/>
              <a:t>10/15/2016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12B08D-DC82-4F59-BC5D-CF27CEA61231}" type="slidenum">
              <a:rPr lang="en-US" smtClean="0"/>
              <a:t>‹#›</a:t>
            </a:fld>
            <a:endParaRPr lang="en-US"/>
          </a:p>
        </p:txBody>
      </p:sp>
    </p:spTree>
    <p:extLst>
      <p:ext uri="{BB962C8B-B14F-4D97-AF65-F5344CB8AC3E}">
        <p14:creationId xmlns:p14="http://schemas.microsoft.com/office/powerpoint/2010/main" val="1878301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29"/>
          <p:cNvSpPr>
            <a:spLocks noGrp="1"/>
          </p:cNvSpPr>
          <p:nvPr>
            <p:ph type="dt" sz="half" idx="10"/>
          </p:nvPr>
        </p:nvSpPr>
        <p:spPr/>
        <p:txBody>
          <a:bodyPr/>
          <a:lstStyle>
            <a:lvl1pPr>
              <a:defRPr/>
            </a:lvl1pPr>
          </a:lstStyle>
          <a:p>
            <a:pPr>
              <a:defRPr/>
            </a:pPr>
            <a:fld id="{C0E61A1E-C8FC-418D-8D06-328107B7DBB9}" type="datetimeFigureOut">
              <a:rPr lang="en-US">
                <a:solidFill>
                  <a:srgbClr val="DBF5F9">
                    <a:shade val="90000"/>
                  </a:srgbClr>
                </a:solidFill>
              </a:rPr>
              <a:pPr>
                <a:defRPr/>
              </a:pPr>
              <a:t>10/15/2016</a:t>
            </a:fld>
            <a:endParaRPr lang="en-US">
              <a:solidFill>
                <a:srgbClr val="DBF5F9">
                  <a:shade val="90000"/>
                </a:srgbClr>
              </a:solidFill>
            </a:endParaRPr>
          </a:p>
        </p:txBody>
      </p:sp>
      <p:sp>
        <p:nvSpPr>
          <p:cNvPr id="5" name="Footer Placeholder 18"/>
          <p:cNvSpPr>
            <a:spLocks noGrp="1"/>
          </p:cNvSpPr>
          <p:nvPr>
            <p:ph type="ftr" sz="quarter" idx="11"/>
          </p:nvPr>
        </p:nvSpPr>
        <p:spPr/>
        <p:txBody>
          <a:bodyPr/>
          <a:lstStyle>
            <a:lvl1pPr>
              <a:defRPr/>
            </a:lvl1pPr>
          </a:lstStyle>
          <a:p>
            <a:pPr>
              <a:defRPr/>
            </a:pPr>
            <a:endParaRPr lang="en-US">
              <a:solidFill>
                <a:srgbClr val="DBF5F9">
                  <a:shade val="90000"/>
                </a:srgbClr>
              </a:solidFill>
            </a:endParaRPr>
          </a:p>
        </p:txBody>
      </p:sp>
      <p:sp>
        <p:nvSpPr>
          <p:cNvPr id="6" name="Slide Number Placeholder 26"/>
          <p:cNvSpPr>
            <a:spLocks noGrp="1"/>
          </p:cNvSpPr>
          <p:nvPr>
            <p:ph type="sldNum" sz="quarter" idx="12"/>
          </p:nvPr>
        </p:nvSpPr>
        <p:spPr/>
        <p:txBody>
          <a:bodyPr/>
          <a:lstStyle>
            <a:lvl1pPr>
              <a:defRPr>
                <a:solidFill>
                  <a:srgbClr val="D1EAEE"/>
                </a:solidFill>
              </a:defRPr>
            </a:lvl1pPr>
          </a:lstStyle>
          <a:p>
            <a:fld id="{D9A3B74C-9DF2-4751-91F6-C750424A2FA0}" type="slidenum">
              <a:rPr lang="en-US"/>
              <a:pPr/>
              <a:t>‹#›</a:t>
            </a:fld>
            <a:endParaRPr lang="en-US"/>
          </a:p>
        </p:txBody>
      </p:sp>
    </p:spTree>
    <p:extLst>
      <p:ext uri="{BB962C8B-B14F-4D97-AF65-F5344CB8AC3E}">
        <p14:creationId xmlns:p14="http://schemas.microsoft.com/office/powerpoint/2010/main" val="1878885724"/>
      </p:ext>
    </p:extLst>
  </p:cSld>
  <p:clrMapOvr>
    <a:overrideClrMapping bg1="dk1" tx1="lt1" bg2="dk2" tx2="lt2" accent1="accent1" accent2="accent2" accent3="accent3" accent4="accent4" accent5="accent5" accent6="accent6" hlink="hlink" folHlink="folHlink"/>
  </p:clrMapOvr>
  <p:transition>
    <p:wedg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B6A704CA-CF6C-444E-B54B-6D21F9ABDE12}" type="datetimeFigureOut">
              <a:rPr lang="en-US">
                <a:solidFill>
                  <a:srgbClr val="04617B">
                    <a:shade val="90000"/>
                  </a:srgbClr>
                </a:solidFill>
              </a:rPr>
              <a:pPr>
                <a:defRPr/>
              </a:pPr>
              <a:t>10/15/2016</a:t>
            </a:fld>
            <a:endParaRPr lang="en-US">
              <a:solidFill>
                <a:srgbClr val="04617B">
                  <a:shade val="90000"/>
                </a:srgbClr>
              </a:solidFill>
            </a:endParaRPr>
          </a:p>
        </p:txBody>
      </p:sp>
      <p:sp>
        <p:nvSpPr>
          <p:cNvPr id="5"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6" name="Slide Number Placeholder 17"/>
          <p:cNvSpPr>
            <a:spLocks noGrp="1"/>
          </p:cNvSpPr>
          <p:nvPr>
            <p:ph type="sldNum" sz="quarter" idx="12"/>
          </p:nvPr>
        </p:nvSpPr>
        <p:spPr/>
        <p:txBody>
          <a:bodyPr/>
          <a:lstStyle>
            <a:lvl1pPr>
              <a:defRPr/>
            </a:lvl1pPr>
          </a:lstStyle>
          <a:p>
            <a:fld id="{E4705ED5-D575-4AB3-9555-268FE534DA7E}" type="slidenum">
              <a:rPr lang="en-US"/>
              <a:pPr/>
              <a:t>‹#›</a:t>
            </a:fld>
            <a:endParaRPr lang="en-US"/>
          </a:p>
        </p:txBody>
      </p:sp>
    </p:spTree>
    <p:extLst>
      <p:ext uri="{BB962C8B-B14F-4D97-AF65-F5344CB8AC3E}">
        <p14:creationId xmlns:p14="http://schemas.microsoft.com/office/powerpoint/2010/main" val="1595626518"/>
      </p:ext>
    </p:extLst>
  </p:cSld>
  <p:clrMapOvr>
    <a:masterClrMapping/>
  </p:clrMapOvr>
  <p:transition>
    <p:wedg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CCB36F6B-1DCE-44BA-88DA-657DD82B3E5C}" type="datetimeFigureOut">
              <a:rPr lang="en-US">
                <a:solidFill>
                  <a:srgbClr val="DBF5F9">
                    <a:shade val="90000"/>
                  </a:srgbClr>
                </a:solidFill>
              </a:rPr>
              <a:pPr>
                <a:defRPr/>
              </a:pPr>
              <a:t>10/15/2016</a:t>
            </a:fld>
            <a:endParaRPr lang="en-US">
              <a:solidFill>
                <a:srgbClr val="DBF5F9">
                  <a:shade val="90000"/>
                </a:srgb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srgbClr val="DBF5F9">
                  <a:shade val="90000"/>
                </a:srgbClr>
              </a:solidFill>
            </a:endParaRPr>
          </a:p>
        </p:txBody>
      </p:sp>
      <p:sp>
        <p:nvSpPr>
          <p:cNvPr id="6" name="Slide Number Placeholder 5"/>
          <p:cNvSpPr>
            <a:spLocks noGrp="1"/>
          </p:cNvSpPr>
          <p:nvPr>
            <p:ph type="sldNum" sz="quarter" idx="12"/>
          </p:nvPr>
        </p:nvSpPr>
        <p:spPr/>
        <p:txBody>
          <a:bodyPr/>
          <a:lstStyle>
            <a:lvl1pPr>
              <a:defRPr>
                <a:solidFill>
                  <a:srgbClr val="D1EAEE"/>
                </a:solidFill>
              </a:defRPr>
            </a:lvl1pPr>
          </a:lstStyle>
          <a:p>
            <a:fld id="{4671F424-F208-46E6-997C-02B585FF05BC}" type="slidenum">
              <a:rPr lang="en-US"/>
              <a:pPr/>
              <a:t>‹#›</a:t>
            </a:fld>
            <a:endParaRPr lang="en-US"/>
          </a:p>
        </p:txBody>
      </p:sp>
    </p:spTree>
    <p:extLst>
      <p:ext uri="{BB962C8B-B14F-4D97-AF65-F5344CB8AC3E}">
        <p14:creationId xmlns:p14="http://schemas.microsoft.com/office/powerpoint/2010/main" val="3386628979"/>
      </p:ext>
    </p:extLst>
  </p:cSld>
  <p:clrMapOvr>
    <a:overrideClrMapping bg1="dk1" tx1="lt1" bg2="dk2" tx2="lt2" accent1="accent1" accent2="accent2" accent3="accent3" accent4="accent4" accent5="accent5" accent6="accent6" hlink="hlink" folHlink="folHlink"/>
  </p:clrMapOvr>
  <p:transition>
    <p:wedg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20055CB8-751C-4D46-B054-08AFE330AE57}" type="datetimeFigureOut">
              <a:rPr lang="en-US">
                <a:solidFill>
                  <a:srgbClr val="04617B">
                    <a:shade val="90000"/>
                  </a:srgbClr>
                </a:solidFill>
              </a:rPr>
              <a:pPr>
                <a:defRPr/>
              </a:pPr>
              <a:t>10/15/2016</a:t>
            </a:fld>
            <a:endParaRPr lang="en-US">
              <a:solidFill>
                <a:srgbClr val="04617B">
                  <a:shade val="90000"/>
                </a:srgbClr>
              </a:solidFill>
            </a:endParaRPr>
          </a:p>
        </p:txBody>
      </p:sp>
      <p:sp>
        <p:nvSpPr>
          <p:cNvPr id="6"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7" name="Slide Number Placeholder 17"/>
          <p:cNvSpPr>
            <a:spLocks noGrp="1"/>
          </p:cNvSpPr>
          <p:nvPr>
            <p:ph type="sldNum" sz="quarter" idx="12"/>
          </p:nvPr>
        </p:nvSpPr>
        <p:spPr/>
        <p:txBody>
          <a:bodyPr/>
          <a:lstStyle>
            <a:lvl1pPr>
              <a:defRPr/>
            </a:lvl1pPr>
          </a:lstStyle>
          <a:p>
            <a:fld id="{606FA191-F131-4821-931B-19FCB28BD468}" type="slidenum">
              <a:rPr lang="en-US"/>
              <a:pPr/>
              <a:t>‹#›</a:t>
            </a:fld>
            <a:endParaRPr lang="en-US"/>
          </a:p>
        </p:txBody>
      </p:sp>
    </p:spTree>
    <p:extLst>
      <p:ext uri="{BB962C8B-B14F-4D97-AF65-F5344CB8AC3E}">
        <p14:creationId xmlns:p14="http://schemas.microsoft.com/office/powerpoint/2010/main" val="3220423218"/>
      </p:ext>
    </p:extLst>
  </p:cSld>
  <p:clrMapOvr>
    <a:masterClrMapping/>
  </p:clrMapOvr>
  <p:transition>
    <p:wedg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pPr>
              <a:defRPr/>
            </a:pPr>
            <a:fld id="{3094BB93-6D7E-4B9D-B554-B3A0AC005376}" type="datetimeFigureOut">
              <a:rPr lang="en-US">
                <a:solidFill>
                  <a:srgbClr val="04617B">
                    <a:shade val="90000"/>
                  </a:srgbClr>
                </a:solidFill>
              </a:rPr>
              <a:pPr>
                <a:defRPr/>
              </a:pPr>
              <a:t>10/15/2016</a:t>
            </a:fld>
            <a:endParaRPr lang="en-US">
              <a:solidFill>
                <a:srgbClr val="04617B">
                  <a:shade val="90000"/>
                </a:srgbClr>
              </a:solidFill>
            </a:endParaRPr>
          </a:p>
        </p:txBody>
      </p:sp>
      <p:sp>
        <p:nvSpPr>
          <p:cNvPr id="8"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9" name="Slide Number Placeholder 17"/>
          <p:cNvSpPr>
            <a:spLocks noGrp="1"/>
          </p:cNvSpPr>
          <p:nvPr>
            <p:ph type="sldNum" sz="quarter" idx="12"/>
          </p:nvPr>
        </p:nvSpPr>
        <p:spPr/>
        <p:txBody>
          <a:bodyPr/>
          <a:lstStyle>
            <a:lvl1pPr>
              <a:defRPr/>
            </a:lvl1pPr>
          </a:lstStyle>
          <a:p>
            <a:fld id="{DEA11DB0-1C20-44B0-A098-1697C7BA59BC}" type="slidenum">
              <a:rPr lang="en-US"/>
              <a:pPr/>
              <a:t>‹#›</a:t>
            </a:fld>
            <a:endParaRPr lang="en-US"/>
          </a:p>
        </p:txBody>
      </p:sp>
    </p:spTree>
    <p:extLst>
      <p:ext uri="{BB962C8B-B14F-4D97-AF65-F5344CB8AC3E}">
        <p14:creationId xmlns:p14="http://schemas.microsoft.com/office/powerpoint/2010/main" val="3507465863"/>
      </p:ext>
    </p:extLst>
  </p:cSld>
  <p:clrMapOvr>
    <a:masterClrMapping/>
  </p:clrMapOvr>
  <p:transition>
    <p:wedg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fld id="{C502DE22-16BB-4891-8E0C-A3CF49D28F0B}" type="datetimeFigureOut">
              <a:rPr lang="en-US">
                <a:solidFill>
                  <a:srgbClr val="04617B">
                    <a:shade val="90000"/>
                  </a:srgbClr>
                </a:solidFill>
              </a:rPr>
              <a:pPr>
                <a:defRPr/>
              </a:pPr>
              <a:t>10/15/2016</a:t>
            </a:fld>
            <a:endParaRPr lang="en-US">
              <a:solidFill>
                <a:srgbClr val="04617B">
                  <a:shade val="90000"/>
                </a:srgbClr>
              </a:solidFill>
            </a:endParaRPr>
          </a:p>
        </p:txBody>
      </p:sp>
      <p:sp>
        <p:nvSpPr>
          <p:cNvPr id="4"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5" name="Slide Number Placeholder 17"/>
          <p:cNvSpPr>
            <a:spLocks noGrp="1"/>
          </p:cNvSpPr>
          <p:nvPr>
            <p:ph type="sldNum" sz="quarter" idx="12"/>
          </p:nvPr>
        </p:nvSpPr>
        <p:spPr/>
        <p:txBody>
          <a:bodyPr/>
          <a:lstStyle>
            <a:lvl1pPr>
              <a:defRPr/>
            </a:lvl1pPr>
          </a:lstStyle>
          <a:p>
            <a:fld id="{FE933AE9-2B7B-4981-93E9-0406968D7DD5}" type="slidenum">
              <a:rPr lang="en-US"/>
              <a:pPr/>
              <a:t>‹#›</a:t>
            </a:fld>
            <a:endParaRPr lang="en-US"/>
          </a:p>
        </p:txBody>
      </p:sp>
    </p:spTree>
    <p:extLst>
      <p:ext uri="{BB962C8B-B14F-4D97-AF65-F5344CB8AC3E}">
        <p14:creationId xmlns:p14="http://schemas.microsoft.com/office/powerpoint/2010/main" val="874051350"/>
      </p:ext>
    </p:extLst>
  </p:cSld>
  <p:clrMapOvr>
    <a:masterClrMapping/>
  </p:clrMapOvr>
  <p:transition>
    <p:wedg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7C221644-FA01-4379-AB68-E1756C579F44}" type="datetimeFigureOut">
              <a:rPr lang="en-US">
                <a:solidFill>
                  <a:srgbClr val="04617B">
                    <a:shade val="90000"/>
                  </a:srgbClr>
                </a:solidFill>
              </a:rPr>
              <a:pPr>
                <a:defRPr/>
              </a:pPr>
              <a:t>10/15/2016</a:t>
            </a:fld>
            <a:endParaRPr lang="en-US">
              <a:solidFill>
                <a:srgbClr val="04617B">
                  <a:shade val="90000"/>
                </a:srgbClr>
              </a:solidFill>
            </a:endParaRPr>
          </a:p>
        </p:txBody>
      </p:sp>
      <p:sp>
        <p:nvSpPr>
          <p:cNvPr id="3"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4" name="Slide Number Placeholder 17"/>
          <p:cNvSpPr>
            <a:spLocks noGrp="1"/>
          </p:cNvSpPr>
          <p:nvPr>
            <p:ph type="sldNum" sz="quarter" idx="12"/>
          </p:nvPr>
        </p:nvSpPr>
        <p:spPr/>
        <p:txBody>
          <a:bodyPr/>
          <a:lstStyle>
            <a:lvl1pPr>
              <a:defRPr/>
            </a:lvl1pPr>
          </a:lstStyle>
          <a:p>
            <a:fld id="{A8B936B9-67FE-4CA7-B58D-D7EA18FFAC16}" type="slidenum">
              <a:rPr lang="en-US"/>
              <a:pPr/>
              <a:t>‹#›</a:t>
            </a:fld>
            <a:endParaRPr lang="en-US"/>
          </a:p>
        </p:txBody>
      </p:sp>
    </p:spTree>
    <p:extLst>
      <p:ext uri="{BB962C8B-B14F-4D97-AF65-F5344CB8AC3E}">
        <p14:creationId xmlns:p14="http://schemas.microsoft.com/office/powerpoint/2010/main" val="4159611586"/>
      </p:ext>
    </p:extLst>
  </p:cSld>
  <p:clrMapOvr>
    <a:masterClrMapping/>
  </p:clrMapOvr>
  <p:transition>
    <p:wedg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2B8C28F1-B2D3-4167-9FE4-82E2509AAB33}" type="datetimeFigureOut">
              <a:rPr lang="en-US">
                <a:solidFill>
                  <a:srgbClr val="04617B">
                    <a:shade val="90000"/>
                  </a:srgbClr>
                </a:solidFill>
              </a:rPr>
              <a:pPr>
                <a:defRPr/>
              </a:pPr>
              <a:t>10/15/2016</a:t>
            </a:fld>
            <a:endParaRPr lang="en-US">
              <a:solidFill>
                <a:srgbClr val="04617B">
                  <a:shade val="90000"/>
                </a:srgbClr>
              </a:solidFill>
            </a:endParaRPr>
          </a:p>
        </p:txBody>
      </p:sp>
      <p:sp>
        <p:nvSpPr>
          <p:cNvPr id="6"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7" name="Slide Number Placeholder 17"/>
          <p:cNvSpPr>
            <a:spLocks noGrp="1"/>
          </p:cNvSpPr>
          <p:nvPr>
            <p:ph type="sldNum" sz="quarter" idx="12"/>
          </p:nvPr>
        </p:nvSpPr>
        <p:spPr/>
        <p:txBody>
          <a:bodyPr/>
          <a:lstStyle>
            <a:lvl1pPr>
              <a:defRPr/>
            </a:lvl1pPr>
          </a:lstStyle>
          <a:p>
            <a:fld id="{3F8E373E-1733-4943-8483-0C916CF684D0}" type="slidenum">
              <a:rPr lang="en-US"/>
              <a:pPr/>
              <a:t>‹#›</a:t>
            </a:fld>
            <a:endParaRPr lang="en-US"/>
          </a:p>
        </p:txBody>
      </p:sp>
    </p:spTree>
    <p:extLst>
      <p:ext uri="{BB962C8B-B14F-4D97-AF65-F5344CB8AC3E}">
        <p14:creationId xmlns:p14="http://schemas.microsoft.com/office/powerpoint/2010/main" val="4262019602"/>
      </p:ext>
    </p:extLst>
  </p:cSld>
  <p:clrMapOvr>
    <a:masterClrMapping/>
  </p:clrMapOvr>
  <p:transition>
    <p:wedg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37F4BC4-565F-4D76-9AB8-57F814746416}" type="datetimeFigureOut">
              <a:rPr lang="en-US" smtClean="0"/>
              <a:t>10/15/2016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12B08D-DC82-4F59-BC5D-CF27CEA61231}" type="slidenum">
              <a:rPr lang="en-US" smtClean="0"/>
              <a:t>‹#›</a:t>
            </a:fld>
            <a:endParaRPr lang="en-US"/>
          </a:p>
        </p:txBody>
      </p:sp>
    </p:spTree>
    <p:extLst>
      <p:ext uri="{BB962C8B-B14F-4D97-AF65-F5344CB8AC3E}">
        <p14:creationId xmlns:p14="http://schemas.microsoft.com/office/powerpoint/2010/main" val="266081806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6" name="Right Triangle 5"/>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7" name="Freeform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cs typeface="Arial" pitchFamily="34" charset="0"/>
            </a:endParaRPr>
          </a:p>
        </p:txBody>
      </p:sp>
      <p:sp>
        <p:nvSpPr>
          <p:cNvPr id="8" name="Freeform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cs typeface="Arial" pitchFamily="34" charset="0"/>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fld id="{4C0945AD-DD8C-4CB3-97EB-60A2D5D466AA}" type="datetimeFigureOut">
              <a:rPr lang="en-US">
                <a:solidFill>
                  <a:srgbClr val="04617B">
                    <a:shade val="90000"/>
                  </a:srgbClr>
                </a:solidFill>
              </a:rPr>
              <a:pPr>
                <a:defRPr/>
              </a:pPr>
              <a:t>10/15/2016</a:t>
            </a:fld>
            <a:endParaRPr lang="en-US">
              <a:solidFill>
                <a:srgbClr val="04617B">
                  <a:shade val="90000"/>
                </a:srgbClr>
              </a:solidFill>
            </a:endParaRPr>
          </a:p>
        </p:txBody>
      </p:sp>
      <p:sp>
        <p:nvSpPr>
          <p:cNvPr id="10" name="Footer Placeholder 5"/>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fld id="{BEEE259A-48C1-4C65-82A9-6218EFF38365}" type="slidenum">
              <a:rPr lang="en-US"/>
              <a:pPr/>
              <a:t>‹#›</a:t>
            </a:fld>
            <a:endParaRPr lang="en-US"/>
          </a:p>
        </p:txBody>
      </p:sp>
    </p:spTree>
    <p:extLst>
      <p:ext uri="{BB962C8B-B14F-4D97-AF65-F5344CB8AC3E}">
        <p14:creationId xmlns:p14="http://schemas.microsoft.com/office/powerpoint/2010/main" val="1177058862"/>
      </p:ext>
    </p:extLst>
  </p:cSld>
  <p:clrMapOvr>
    <a:masterClrMapping/>
  </p:clrMapOvr>
  <p:transition>
    <p:wedg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A9822586-E60C-4091-9ABE-20A008EBB610}" type="datetimeFigureOut">
              <a:rPr lang="en-US">
                <a:solidFill>
                  <a:srgbClr val="04617B">
                    <a:shade val="90000"/>
                  </a:srgbClr>
                </a:solidFill>
              </a:rPr>
              <a:pPr>
                <a:defRPr/>
              </a:pPr>
              <a:t>10/15/2016</a:t>
            </a:fld>
            <a:endParaRPr lang="en-US">
              <a:solidFill>
                <a:srgbClr val="04617B">
                  <a:shade val="90000"/>
                </a:srgbClr>
              </a:solidFill>
            </a:endParaRPr>
          </a:p>
        </p:txBody>
      </p:sp>
      <p:sp>
        <p:nvSpPr>
          <p:cNvPr id="5"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6" name="Slide Number Placeholder 17"/>
          <p:cNvSpPr>
            <a:spLocks noGrp="1"/>
          </p:cNvSpPr>
          <p:nvPr>
            <p:ph type="sldNum" sz="quarter" idx="12"/>
          </p:nvPr>
        </p:nvSpPr>
        <p:spPr/>
        <p:txBody>
          <a:bodyPr/>
          <a:lstStyle>
            <a:lvl1pPr>
              <a:defRPr/>
            </a:lvl1pPr>
          </a:lstStyle>
          <a:p>
            <a:fld id="{F9C83463-2E6D-431B-AC33-C402ED6EA50F}" type="slidenum">
              <a:rPr lang="en-US"/>
              <a:pPr/>
              <a:t>‹#›</a:t>
            </a:fld>
            <a:endParaRPr lang="en-US"/>
          </a:p>
        </p:txBody>
      </p:sp>
    </p:spTree>
    <p:extLst>
      <p:ext uri="{BB962C8B-B14F-4D97-AF65-F5344CB8AC3E}">
        <p14:creationId xmlns:p14="http://schemas.microsoft.com/office/powerpoint/2010/main" val="1916089586"/>
      </p:ext>
    </p:extLst>
  </p:cSld>
  <p:clrMapOvr>
    <a:masterClrMapping/>
  </p:clrMapOvr>
  <p:transition>
    <p:wedg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74211AC0-EB90-453C-B934-F302763933E9}" type="datetimeFigureOut">
              <a:rPr lang="en-US">
                <a:solidFill>
                  <a:srgbClr val="04617B">
                    <a:shade val="90000"/>
                  </a:srgbClr>
                </a:solidFill>
              </a:rPr>
              <a:pPr>
                <a:defRPr/>
              </a:pPr>
              <a:t>10/15/2016</a:t>
            </a:fld>
            <a:endParaRPr lang="en-US">
              <a:solidFill>
                <a:srgbClr val="04617B">
                  <a:shade val="90000"/>
                </a:srgbClr>
              </a:solidFill>
            </a:endParaRPr>
          </a:p>
        </p:txBody>
      </p:sp>
      <p:sp>
        <p:nvSpPr>
          <p:cNvPr id="5"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6" name="Slide Number Placeholder 17"/>
          <p:cNvSpPr>
            <a:spLocks noGrp="1"/>
          </p:cNvSpPr>
          <p:nvPr>
            <p:ph type="sldNum" sz="quarter" idx="12"/>
          </p:nvPr>
        </p:nvSpPr>
        <p:spPr/>
        <p:txBody>
          <a:bodyPr/>
          <a:lstStyle>
            <a:lvl1pPr>
              <a:defRPr/>
            </a:lvl1pPr>
          </a:lstStyle>
          <a:p>
            <a:fld id="{33BED1FE-3F15-44A6-8018-59773E6D8D7E}" type="slidenum">
              <a:rPr lang="en-US"/>
              <a:pPr/>
              <a:t>‹#›</a:t>
            </a:fld>
            <a:endParaRPr lang="en-US"/>
          </a:p>
        </p:txBody>
      </p:sp>
    </p:spTree>
    <p:extLst>
      <p:ext uri="{BB962C8B-B14F-4D97-AF65-F5344CB8AC3E}">
        <p14:creationId xmlns:p14="http://schemas.microsoft.com/office/powerpoint/2010/main" val="1192213046"/>
      </p:ext>
    </p:extLst>
  </p:cSld>
  <p:clrMapOvr>
    <a:masterClrMapping/>
  </p:clrMapOvr>
  <p:transition>
    <p:wedg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94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Slide Number Placeholder 2"/>
          <p:cNvSpPr>
            <a:spLocks noGrp="1"/>
          </p:cNvSpPr>
          <p:nvPr>
            <p:ph type="sldNum" sz="quarter" idx="10"/>
          </p:nvPr>
        </p:nvSpPr>
        <p:spPr>
          <a:xfrm>
            <a:off x="6553200" y="6243638"/>
            <a:ext cx="2133600" cy="457200"/>
          </a:xfrm>
        </p:spPr>
        <p:txBody>
          <a:bodyPr/>
          <a:lstStyle>
            <a:lvl1pPr>
              <a:defRPr/>
            </a:lvl1pPr>
          </a:lstStyle>
          <a:p>
            <a:fld id="{93248090-90E8-4E5B-9CCF-7C105E0477B9}" type="slidenum">
              <a:rPr lang="ar-SA"/>
              <a:pPr/>
              <a:t>‹#›</a:t>
            </a:fld>
            <a:endParaRPr lang="en-US"/>
          </a:p>
        </p:txBody>
      </p:sp>
      <p:sp>
        <p:nvSpPr>
          <p:cNvPr id="4" name="Date Placeholder 3"/>
          <p:cNvSpPr>
            <a:spLocks noGrp="1"/>
          </p:cNvSpPr>
          <p:nvPr>
            <p:ph type="dt" sz="half" idx="11"/>
          </p:nvPr>
        </p:nvSpPr>
        <p:spPr>
          <a:xfrm>
            <a:off x="457200" y="6243638"/>
            <a:ext cx="2133600" cy="457200"/>
          </a:xfrm>
        </p:spPr>
        <p:txBody>
          <a:bodyPr/>
          <a:lstStyle>
            <a:lvl1pPr>
              <a:defRPr/>
            </a:lvl1pPr>
          </a:lstStyle>
          <a:p>
            <a:pPr>
              <a:defRPr/>
            </a:pPr>
            <a:endParaRPr lang="en-US">
              <a:solidFill>
                <a:srgbClr val="04617B">
                  <a:shade val="90000"/>
                </a:srgbClr>
              </a:solidFill>
            </a:endParaRPr>
          </a:p>
        </p:txBody>
      </p:sp>
      <p:sp>
        <p:nvSpPr>
          <p:cNvPr id="5" name="Footer Placeholder 4"/>
          <p:cNvSpPr>
            <a:spLocks noGrp="1"/>
          </p:cNvSpPr>
          <p:nvPr>
            <p:ph type="ftr" sz="quarter" idx="12"/>
          </p:nvPr>
        </p:nvSpPr>
        <p:spPr>
          <a:xfrm>
            <a:off x="3124200" y="6243638"/>
            <a:ext cx="2895600" cy="457200"/>
          </a:xfrm>
        </p:spPr>
        <p:txBody>
          <a:bodyPr/>
          <a:lstStyle>
            <a:lvl1pPr>
              <a:defRPr/>
            </a:lvl1pPr>
          </a:lstStyle>
          <a:p>
            <a:pPr>
              <a:defRPr/>
            </a:pPr>
            <a:endParaRPr lang="en-US">
              <a:solidFill>
                <a:srgbClr val="04617B">
                  <a:shade val="90000"/>
                </a:srgbClr>
              </a:solidFill>
            </a:endParaRPr>
          </a:p>
        </p:txBody>
      </p:sp>
    </p:spTree>
    <p:extLst>
      <p:ext uri="{BB962C8B-B14F-4D97-AF65-F5344CB8AC3E}">
        <p14:creationId xmlns:p14="http://schemas.microsoft.com/office/powerpoint/2010/main" val="43140638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33900"/>
          </a:xfrm>
        </p:spPr>
        <p:txBody>
          <a:bodyPr/>
          <a:lstStyle/>
          <a:p>
            <a:pPr lvl="0"/>
            <a:endParaRPr lang="en-US" noProof="0"/>
          </a:p>
        </p:txBody>
      </p:sp>
      <p:sp>
        <p:nvSpPr>
          <p:cNvPr id="4" name="Slide Number Placeholder 3"/>
          <p:cNvSpPr>
            <a:spLocks noGrp="1"/>
          </p:cNvSpPr>
          <p:nvPr>
            <p:ph type="sldNum" sz="quarter" idx="10"/>
          </p:nvPr>
        </p:nvSpPr>
        <p:spPr>
          <a:xfrm>
            <a:off x="6553200" y="6243638"/>
            <a:ext cx="2133600" cy="457200"/>
          </a:xfrm>
        </p:spPr>
        <p:txBody>
          <a:bodyPr/>
          <a:lstStyle>
            <a:lvl1pPr>
              <a:defRPr/>
            </a:lvl1pPr>
          </a:lstStyle>
          <a:p>
            <a:fld id="{0AF56410-672B-44E3-B86E-67D4B80B873C}" type="slidenum">
              <a:rPr lang="ar-SA"/>
              <a:pPr/>
              <a:t>‹#›</a:t>
            </a:fld>
            <a:endParaRPr lang="en-US"/>
          </a:p>
        </p:txBody>
      </p:sp>
      <p:sp>
        <p:nvSpPr>
          <p:cNvPr id="5" name="Date Placeholder 4"/>
          <p:cNvSpPr>
            <a:spLocks noGrp="1"/>
          </p:cNvSpPr>
          <p:nvPr>
            <p:ph type="dt" sz="half" idx="11"/>
          </p:nvPr>
        </p:nvSpPr>
        <p:spPr>
          <a:xfrm>
            <a:off x="457200" y="6243638"/>
            <a:ext cx="2133600" cy="457200"/>
          </a:xfrm>
        </p:spPr>
        <p:txBody>
          <a:bodyPr/>
          <a:lstStyle>
            <a:lvl1pPr>
              <a:defRPr/>
            </a:lvl1pPr>
          </a:lstStyle>
          <a:p>
            <a:pPr>
              <a:defRPr/>
            </a:pPr>
            <a:endParaRPr lang="en-US">
              <a:solidFill>
                <a:srgbClr val="04617B">
                  <a:shade val="90000"/>
                </a:srgbClr>
              </a:solidFill>
            </a:endParaRPr>
          </a:p>
        </p:txBody>
      </p:sp>
      <p:sp>
        <p:nvSpPr>
          <p:cNvPr id="6" name="Footer Placeholder 5"/>
          <p:cNvSpPr>
            <a:spLocks noGrp="1"/>
          </p:cNvSpPr>
          <p:nvPr>
            <p:ph type="ftr" sz="quarter" idx="12"/>
          </p:nvPr>
        </p:nvSpPr>
        <p:spPr>
          <a:xfrm>
            <a:off x="3124200" y="6243638"/>
            <a:ext cx="2895600" cy="457200"/>
          </a:xfrm>
        </p:spPr>
        <p:txBody>
          <a:bodyPr/>
          <a:lstStyle>
            <a:lvl1pPr>
              <a:defRPr/>
            </a:lvl1pPr>
          </a:lstStyle>
          <a:p>
            <a:pPr>
              <a:defRPr/>
            </a:pPr>
            <a:endParaRPr lang="en-US">
              <a:solidFill>
                <a:srgbClr val="04617B">
                  <a:shade val="90000"/>
                </a:srgbClr>
              </a:solidFill>
            </a:endParaRPr>
          </a:p>
        </p:txBody>
      </p:sp>
    </p:spTree>
    <p:extLst>
      <p:ext uri="{BB962C8B-B14F-4D97-AF65-F5344CB8AC3E}">
        <p14:creationId xmlns:p14="http://schemas.microsoft.com/office/powerpoint/2010/main" val="119056769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29"/>
          <p:cNvSpPr>
            <a:spLocks noGrp="1"/>
          </p:cNvSpPr>
          <p:nvPr>
            <p:ph type="dt" sz="half" idx="10"/>
          </p:nvPr>
        </p:nvSpPr>
        <p:spPr/>
        <p:txBody>
          <a:bodyPr/>
          <a:lstStyle>
            <a:lvl1pPr>
              <a:defRPr/>
            </a:lvl1pPr>
          </a:lstStyle>
          <a:p>
            <a:pPr>
              <a:defRPr/>
            </a:pPr>
            <a:fld id="{C0E61A1E-C8FC-418D-8D06-328107B7DBB9}" type="datetimeFigureOut">
              <a:rPr lang="en-US">
                <a:solidFill>
                  <a:srgbClr val="DBF5F9">
                    <a:shade val="90000"/>
                  </a:srgbClr>
                </a:solidFill>
              </a:rPr>
              <a:pPr>
                <a:defRPr/>
              </a:pPr>
              <a:t>10/15/2016</a:t>
            </a:fld>
            <a:endParaRPr lang="en-US">
              <a:solidFill>
                <a:srgbClr val="DBF5F9">
                  <a:shade val="90000"/>
                </a:srgbClr>
              </a:solidFill>
            </a:endParaRPr>
          </a:p>
        </p:txBody>
      </p:sp>
      <p:sp>
        <p:nvSpPr>
          <p:cNvPr id="5" name="Footer Placeholder 18"/>
          <p:cNvSpPr>
            <a:spLocks noGrp="1"/>
          </p:cNvSpPr>
          <p:nvPr>
            <p:ph type="ftr" sz="quarter" idx="11"/>
          </p:nvPr>
        </p:nvSpPr>
        <p:spPr/>
        <p:txBody>
          <a:bodyPr/>
          <a:lstStyle>
            <a:lvl1pPr>
              <a:defRPr/>
            </a:lvl1pPr>
          </a:lstStyle>
          <a:p>
            <a:pPr>
              <a:defRPr/>
            </a:pPr>
            <a:endParaRPr lang="en-US">
              <a:solidFill>
                <a:srgbClr val="DBF5F9">
                  <a:shade val="90000"/>
                </a:srgbClr>
              </a:solidFill>
            </a:endParaRPr>
          </a:p>
        </p:txBody>
      </p:sp>
      <p:sp>
        <p:nvSpPr>
          <p:cNvPr id="6" name="Slide Number Placeholder 26"/>
          <p:cNvSpPr>
            <a:spLocks noGrp="1"/>
          </p:cNvSpPr>
          <p:nvPr>
            <p:ph type="sldNum" sz="quarter" idx="12"/>
          </p:nvPr>
        </p:nvSpPr>
        <p:spPr/>
        <p:txBody>
          <a:bodyPr/>
          <a:lstStyle>
            <a:lvl1pPr>
              <a:defRPr>
                <a:solidFill>
                  <a:srgbClr val="D1EAEE"/>
                </a:solidFill>
              </a:defRPr>
            </a:lvl1pPr>
          </a:lstStyle>
          <a:p>
            <a:fld id="{D9A3B74C-9DF2-4751-91F6-C750424A2FA0}" type="slidenum">
              <a:rPr lang="en-US"/>
              <a:pPr/>
              <a:t>‹#›</a:t>
            </a:fld>
            <a:endParaRPr lang="en-US"/>
          </a:p>
        </p:txBody>
      </p:sp>
    </p:spTree>
    <p:extLst>
      <p:ext uri="{BB962C8B-B14F-4D97-AF65-F5344CB8AC3E}">
        <p14:creationId xmlns:p14="http://schemas.microsoft.com/office/powerpoint/2010/main" val="647569447"/>
      </p:ext>
    </p:extLst>
  </p:cSld>
  <p:clrMapOvr>
    <a:overrideClrMapping bg1="dk1" tx1="lt1" bg2="dk2" tx2="lt2" accent1="accent1" accent2="accent2" accent3="accent3" accent4="accent4" accent5="accent5" accent6="accent6" hlink="hlink" folHlink="folHlink"/>
  </p:clrMapOvr>
  <p:transition>
    <p:wedg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B6A704CA-CF6C-444E-B54B-6D21F9ABDE12}" type="datetimeFigureOut">
              <a:rPr lang="en-US">
                <a:solidFill>
                  <a:srgbClr val="04617B">
                    <a:shade val="90000"/>
                  </a:srgbClr>
                </a:solidFill>
              </a:rPr>
              <a:pPr>
                <a:defRPr/>
              </a:pPr>
              <a:t>10/15/2016</a:t>
            </a:fld>
            <a:endParaRPr lang="en-US">
              <a:solidFill>
                <a:srgbClr val="04617B">
                  <a:shade val="90000"/>
                </a:srgbClr>
              </a:solidFill>
            </a:endParaRPr>
          </a:p>
        </p:txBody>
      </p:sp>
      <p:sp>
        <p:nvSpPr>
          <p:cNvPr id="5"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6" name="Slide Number Placeholder 17"/>
          <p:cNvSpPr>
            <a:spLocks noGrp="1"/>
          </p:cNvSpPr>
          <p:nvPr>
            <p:ph type="sldNum" sz="quarter" idx="12"/>
          </p:nvPr>
        </p:nvSpPr>
        <p:spPr/>
        <p:txBody>
          <a:bodyPr/>
          <a:lstStyle>
            <a:lvl1pPr>
              <a:defRPr/>
            </a:lvl1pPr>
          </a:lstStyle>
          <a:p>
            <a:fld id="{E4705ED5-D575-4AB3-9555-268FE534DA7E}" type="slidenum">
              <a:rPr lang="en-US"/>
              <a:pPr/>
              <a:t>‹#›</a:t>
            </a:fld>
            <a:endParaRPr lang="en-US"/>
          </a:p>
        </p:txBody>
      </p:sp>
    </p:spTree>
    <p:extLst>
      <p:ext uri="{BB962C8B-B14F-4D97-AF65-F5344CB8AC3E}">
        <p14:creationId xmlns:p14="http://schemas.microsoft.com/office/powerpoint/2010/main" val="635191774"/>
      </p:ext>
    </p:extLst>
  </p:cSld>
  <p:clrMapOvr>
    <a:masterClrMapping/>
  </p:clrMapOvr>
  <p:transition>
    <p:wedg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CCB36F6B-1DCE-44BA-88DA-657DD82B3E5C}" type="datetimeFigureOut">
              <a:rPr lang="en-US">
                <a:solidFill>
                  <a:srgbClr val="DBF5F9">
                    <a:shade val="90000"/>
                  </a:srgbClr>
                </a:solidFill>
              </a:rPr>
              <a:pPr>
                <a:defRPr/>
              </a:pPr>
              <a:t>10/15/2016</a:t>
            </a:fld>
            <a:endParaRPr lang="en-US">
              <a:solidFill>
                <a:srgbClr val="DBF5F9">
                  <a:shade val="90000"/>
                </a:srgb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srgbClr val="DBF5F9">
                  <a:shade val="90000"/>
                </a:srgbClr>
              </a:solidFill>
            </a:endParaRPr>
          </a:p>
        </p:txBody>
      </p:sp>
      <p:sp>
        <p:nvSpPr>
          <p:cNvPr id="6" name="Slide Number Placeholder 5"/>
          <p:cNvSpPr>
            <a:spLocks noGrp="1"/>
          </p:cNvSpPr>
          <p:nvPr>
            <p:ph type="sldNum" sz="quarter" idx="12"/>
          </p:nvPr>
        </p:nvSpPr>
        <p:spPr/>
        <p:txBody>
          <a:bodyPr/>
          <a:lstStyle>
            <a:lvl1pPr>
              <a:defRPr>
                <a:solidFill>
                  <a:srgbClr val="D1EAEE"/>
                </a:solidFill>
              </a:defRPr>
            </a:lvl1pPr>
          </a:lstStyle>
          <a:p>
            <a:fld id="{4671F424-F208-46E6-997C-02B585FF05BC}" type="slidenum">
              <a:rPr lang="en-US"/>
              <a:pPr/>
              <a:t>‹#›</a:t>
            </a:fld>
            <a:endParaRPr lang="en-US"/>
          </a:p>
        </p:txBody>
      </p:sp>
    </p:spTree>
    <p:extLst>
      <p:ext uri="{BB962C8B-B14F-4D97-AF65-F5344CB8AC3E}">
        <p14:creationId xmlns:p14="http://schemas.microsoft.com/office/powerpoint/2010/main" val="1961918404"/>
      </p:ext>
    </p:extLst>
  </p:cSld>
  <p:clrMapOvr>
    <a:overrideClrMapping bg1="dk1" tx1="lt1" bg2="dk2" tx2="lt2" accent1="accent1" accent2="accent2" accent3="accent3" accent4="accent4" accent5="accent5" accent6="accent6" hlink="hlink" folHlink="folHlink"/>
  </p:clrMapOvr>
  <p:transition>
    <p:wedg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20055CB8-751C-4D46-B054-08AFE330AE57}" type="datetimeFigureOut">
              <a:rPr lang="en-US">
                <a:solidFill>
                  <a:srgbClr val="04617B">
                    <a:shade val="90000"/>
                  </a:srgbClr>
                </a:solidFill>
              </a:rPr>
              <a:pPr>
                <a:defRPr/>
              </a:pPr>
              <a:t>10/15/2016</a:t>
            </a:fld>
            <a:endParaRPr lang="en-US">
              <a:solidFill>
                <a:srgbClr val="04617B">
                  <a:shade val="90000"/>
                </a:srgbClr>
              </a:solidFill>
            </a:endParaRPr>
          </a:p>
        </p:txBody>
      </p:sp>
      <p:sp>
        <p:nvSpPr>
          <p:cNvPr id="6"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7" name="Slide Number Placeholder 17"/>
          <p:cNvSpPr>
            <a:spLocks noGrp="1"/>
          </p:cNvSpPr>
          <p:nvPr>
            <p:ph type="sldNum" sz="quarter" idx="12"/>
          </p:nvPr>
        </p:nvSpPr>
        <p:spPr/>
        <p:txBody>
          <a:bodyPr/>
          <a:lstStyle>
            <a:lvl1pPr>
              <a:defRPr/>
            </a:lvl1pPr>
          </a:lstStyle>
          <a:p>
            <a:fld id="{606FA191-F131-4821-931B-19FCB28BD468}" type="slidenum">
              <a:rPr lang="en-US"/>
              <a:pPr/>
              <a:t>‹#›</a:t>
            </a:fld>
            <a:endParaRPr lang="en-US"/>
          </a:p>
        </p:txBody>
      </p:sp>
    </p:spTree>
    <p:extLst>
      <p:ext uri="{BB962C8B-B14F-4D97-AF65-F5344CB8AC3E}">
        <p14:creationId xmlns:p14="http://schemas.microsoft.com/office/powerpoint/2010/main" val="3961795394"/>
      </p:ext>
    </p:extLst>
  </p:cSld>
  <p:clrMapOvr>
    <a:masterClrMapping/>
  </p:clrMapOvr>
  <p:transition>
    <p:wedg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pPr>
              <a:defRPr/>
            </a:pPr>
            <a:fld id="{3094BB93-6D7E-4B9D-B554-B3A0AC005376}" type="datetimeFigureOut">
              <a:rPr lang="en-US">
                <a:solidFill>
                  <a:srgbClr val="04617B">
                    <a:shade val="90000"/>
                  </a:srgbClr>
                </a:solidFill>
              </a:rPr>
              <a:pPr>
                <a:defRPr/>
              </a:pPr>
              <a:t>10/15/2016</a:t>
            </a:fld>
            <a:endParaRPr lang="en-US">
              <a:solidFill>
                <a:srgbClr val="04617B">
                  <a:shade val="90000"/>
                </a:srgbClr>
              </a:solidFill>
            </a:endParaRPr>
          </a:p>
        </p:txBody>
      </p:sp>
      <p:sp>
        <p:nvSpPr>
          <p:cNvPr id="8"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9" name="Slide Number Placeholder 17"/>
          <p:cNvSpPr>
            <a:spLocks noGrp="1"/>
          </p:cNvSpPr>
          <p:nvPr>
            <p:ph type="sldNum" sz="quarter" idx="12"/>
          </p:nvPr>
        </p:nvSpPr>
        <p:spPr/>
        <p:txBody>
          <a:bodyPr/>
          <a:lstStyle>
            <a:lvl1pPr>
              <a:defRPr/>
            </a:lvl1pPr>
          </a:lstStyle>
          <a:p>
            <a:fld id="{DEA11DB0-1C20-44B0-A098-1697C7BA59BC}" type="slidenum">
              <a:rPr lang="en-US"/>
              <a:pPr/>
              <a:t>‹#›</a:t>
            </a:fld>
            <a:endParaRPr lang="en-US"/>
          </a:p>
        </p:txBody>
      </p:sp>
    </p:spTree>
    <p:extLst>
      <p:ext uri="{BB962C8B-B14F-4D97-AF65-F5344CB8AC3E}">
        <p14:creationId xmlns:p14="http://schemas.microsoft.com/office/powerpoint/2010/main" val="2113233184"/>
      </p:ext>
    </p:extLst>
  </p:cSld>
  <p:clrMapOvr>
    <a:masterClrMapping/>
  </p:clrMapOvr>
  <p:transition>
    <p:wedg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37F4BC4-565F-4D76-9AB8-57F814746416}" type="datetimeFigureOut">
              <a:rPr lang="en-US" smtClean="0"/>
              <a:t>10/15/2016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12B08D-DC82-4F59-BC5D-CF27CEA61231}" type="slidenum">
              <a:rPr lang="en-US" smtClean="0"/>
              <a:t>‹#›</a:t>
            </a:fld>
            <a:endParaRPr lang="en-US"/>
          </a:p>
        </p:txBody>
      </p:sp>
    </p:spTree>
    <p:extLst>
      <p:ext uri="{BB962C8B-B14F-4D97-AF65-F5344CB8AC3E}">
        <p14:creationId xmlns:p14="http://schemas.microsoft.com/office/powerpoint/2010/main" val="281708602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fld id="{C502DE22-16BB-4891-8E0C-A3CF49D28F0B}" type="datetimeFigureOut">
              <a:rPr lang="en-US">
                <a:solidFill>
                  <a:srgbClr val="04617B">
                    <a:shade val="90000"/>
                  </a:srgbClr>
                </a:solidFill>
              </a:rPr>
              <a:pPr>
                <a:defRPr/>
              </a:pPr>
              <a:t>10/15/2016</a:t>
            </a:fld>
            <a:endParaRPr lang="en-US">
              <a:solidFill>
                <a:srgbClr val="04617B">
                  <a:shade val="90000"/>
                </a:srgbClr>
              </a:solidFill>
            </a:endParaRPr>
          </a:p>
        </p:txBody>
      </p:sp>
      <p:sp>
        <p:nvSpPr>
          <p:cNvPr id="4"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5" name="Slide Number Placeholder 17"/>
          <p:cNvSpPr>
            <a:spLocks noGrp="1"/>
          </p:cNvSpPr>
          <p:nvPr>
            <p:ph type="sldNum" sz="quarter" idx="12"/>
          </p:nvPr>
        </p:nvSpPr>
        <p:spPr/>
        <p:txBody>
          <a:bodyPr/>
          <a:lstStyle>
            <a:lvl1pPr>
              <a:defRPr/>
            </a:lvl1pPr>
          </a:lstStyle>
          <a:p>
            <a:fld id="{FE933AE9-2B7B-4981-93E9-0406968D7DD5}" type="slidenum">
              <a:rPr lang="en-US"/>
              <a:pPr/>
              <a:t>‹#›</a:t>
            </a:fld>
            <a:endParaRPr lang="en-US"/>
          </a:p>
        </p:txBody>
      </p:sp>
    </p:spTree>
    <p:extLst>
      <p:ext uri="{BB962C8B-B14F-4D97-AF65-F5344CB8AC3E}">
        <p14:creationId xmlns:p14="http://schemas.microsoft.com/office/powerpoint/2010/main" val="961998318"/>
      </p:ext>
    </p:extLst>
  </p:cSld>
  <p:clrMapOvr>
    <a:masterClrMapping/>
  </p:clrMapOvr>
  <p:transition>
    <p:wedg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7C221644-FA01-4379-AB68-E1756C579F44}" type="datetimeFigureOut">
              <a:rPr lang="en-US">
                <a:solidFill>
                  <a:srgbClr val="04617B">
                    <a:shade val="90000"/>
                  </a:srgbClr>
                </a:solidFill>
              </a:rPr>
              <a:pPr>
                <a:defRPr/>
              </a:pPr>
              <a:t>10/15/2016</a:t>
            </a:fld>
            <a:endParaRPr lang="en-US">
              <a:solidFill>
                <a:srgbClr val="04617B">
                  <a:shade val="90000"/>
                </a:srgbClr>
              </a:solidFill>
            </a:endParaRPr>
          </a:p>
        </p:txBody>
      </p:sp>
      <p:sp>
        <p:nvSpPr>
          <p:cNvPr id="3"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4" name="Slide Number Placeholder 17"/>
          <p:cNvSpPr>
            <a:spLocks noGrp="1"/>
          </p:cNvSpPr>
          <p:nvPr>
            <p:ph type="sldNum" sz="quarter" idx="12"/>
          </p:nvPr>
        </p:nvSpPr>
        <p:spPr/>
        <p:txBody>
          <a:bodyPr/>
          <a:lstStyle>
            <a:lvl1pPr>
              <a:defRPr/>
            </a:lvl1pPr>
          </a:lstStyle>
          <a:p>
            <a:fld id="{A8B936B9-67FE-4CA7-B58D-D7EA18FFAC16}" type="slidenum">
              <a:rPr lang="en-US"/>
              <a:pPr/>
              <a:t>‹#›</a:t>
            </a:fld>
            <a:endParaRPr lang="en-US"/>
          </a:p>
        </p:txBody>
      </p:sp>
    </p:spTree>
    <p:extLst>
      <p:ext uri="{BB962C8B-B14F-4D97-AF65-F5344CB8AC3E}">
        <p14:creationId xmlns:p14="http://schemas.microsoft.com/office/powerpoint/2010/main" val="3042386006"/>
      </p:ext>
    </p:extLst>
  </p:cSld>
  <p:clrMapOvr>
    <a:masterClrMapping/>
  </p:clrMapOvr>
  <p:transition>
    <p:wedg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2B8C28F1-B2D3-4167-9FE4-82E2509AAB33}" type="datetimeFigureOut">
              <a:rPr lang="en-US">
                <a:solidFill>
                  <a:srgbClr val="04617B">
                    <a:shade val="90000"/>
                  </a:srgbClr>
                </a:solidFill>
              </a:rPr>
              <a:pPr>
                <a:defRPr/>
              </a:pPr>
              <a:t>10/15/2016</a:t>
            </a:fld>
            <a:endParaRPr lang="en-US">
              <a:solidFill>
                <a:srgbClr val="04617B">
                  <a:shade val="90000"/>
                </a:srgbClr>
              </a:solidFill>
            </a:endParaRPr>
          </a:p>
        </p:txBody>
      </p:sp>
      <p:sp>
        <p:nvSpPr>
          <p:cNvPr id="6"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7" name="Slide Number Placeholder 17"/>
          <p:cNvSpPr>
            <a:spLocks noGrp="1"/>
          </p:cNvSpPr>
          <p:nvPr>
            <p:ph type="sldNum" sz="quarter" idx="12"/>
          </p:nvPr>
        </p:nvSpPr>
        <p:spPr/>
        <p:txBody>
          <a:bodyPr/>
          <a:lstStyle>
            <a:lvl1pPr>
              <a:defRPr/>
            </a:lvl1pPr>
          </a:lstStyle>
          <a:p>
            <a:fld id="{3F8E373E-1733-4943-8483-0C916CF684D0}" type="slidenum">
              <a:rPr lang="en-US"/>
              <a:pPr/>
              <a:t>‹#›</a:t>
            </a:fld>
            <a:endParaRPr lang="en-US"/>
          </a:p>
        </p:txBody>
      </p:sp>
    </p:spTree>
    <p:extLst>
      <p:ext uri="{BB962C8B-B14F-4D97-AF65-F5344CB8AC3E}">
        <p14:creationId xmlns:p14="http://schemas.microsoft.com/office/powerpoint/2010/main" val="2946535557"/>
      </p:ext>
    </p:extLst>
  </p:cSld>
  <p:clrMapOvr>
    <a:masterClrMapping/>
  </p:clrMapOvr>
  <p:transition>
    <p:wedg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6" name="Right Triangle 5"/>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7" name="Freeform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cs typeface="Arial" pitchFamily="34" charset="0"/>
            </a:endParaRPr>
          </a:p>
        </p:txBody>
      </p:sp>
      <p:sp>
        <p:nvSpPr>
          <p:cNvPr id="8" name="Freeform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cs typeface="Arial" pitchFamily="34" charset="0"/>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fld id="{4C0945AD-DD8C-4CB3-97EB-60A2D5D466AA}" type="datetimeFigureOut">
              <a:rPr lang="en-US">
                <a:solidFill>
                  <a:srgbClr val="04617B">
                    <a:shade val="90000"/>
                  </a:srgbClr>
                </a:solidFill>
              </a:rPr>
              <a:pPr>
                <a:defRPr/>
              </a:pPr>
              <a:t>10/15/2016</a:t>
            </a:fld>
            <a:endParaRPr lang="en-US">
              <a:solidFill>
                <a:srgbClr val="04617B">
                  <a:shade val="90000"/>
                </a:srgbClr>
              </a:solidFill>
            </a:endParaRPr>
          </a:p>
        </p:txBody>
      </p:sp>
      <p:sp>
        <p:nvSpPr>
          <p:cNvPr id="10" name="Footer Placeholder 5"/>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fld id="{BEEE259A-48C1-4C65-82A9-6218EFF38365}" type="slidenum">
              <a:rPr lang="en-US"/>
              <a:pPr/>
              <a:t>‹#›</a:t>
            </a:fld>
            <a:endParaRPr lang="en-US"/>
          </a:p>
        </p:txBody>
      </p:sp>
    </p:spTree>
    <p:extLst>
      <p:ext uri="{BB962C8B-B14F-4D97-AF65-F5344CB8AC3E}">
        <p14:creationId xmlns:p14="http://schemas.microsoft.com/office/powerpoint/2010/main" val="2114688899"/>
      </p:ext>
    </p:extLst>
  </p:cSld>
  <p:clrMapOvr>
    <a:masterClrMapping/>
  </p:clrMapOvr>
  <p:transition>
    <p:wedg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A9822586-E60C-4091-9ABE-20A008EBB610}" type="datetimeFigureOut">
              <a:rPr lang="en-US">
                <a:solidFill>
                  <a:srgbClr val="04617B">
                    <a:shade val="90000"/>
                  </a:srgbClr>
                </a:solidFill>
              </a:rPr>
              <a:pPr>
                <a:defRPr/>
              </a:pPr>
              <a:t>10/15/2016</a:t>
            </a:fld>
            <a:endParaRPr lang="en-US">
              <a:solidFill>
                <a:srgbClr val="04617B">
                  <a:shade val="90000"/>
                </a:srgbClr>
              </a:solidFill>
            </a:endParaRPr>
          </a:p>
        </p:txBody>
      </p:sp>
      <p:sp>
        <p:nvSpPr>
          <p:cNvPr id="5"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6" name="Slide Number Placeholder 17"/>
          <p:cNvSpPr>
            <a:spLocks noGrp="1"/>
          </p:cNvSpPr>
          <p:nvPr>
            <p:ph type="sldNum" sz="quarter" idx="12"/>
          </p:nvPr>
        </p:nvSpPr>
        <p:spPr/>
        <p:txBody>
          <a:bodyPr/>
          <a:lstStyle>
            <a:lvl1pPr>
              <a:defRPr/>
            </a:lvl1pPr>
          </a:lstStyle>
          <a:p>
            <a:fld id="{F9C83463-2E6D-431B-AC33-C402ED6EA50F}" type="slidenum">
              <a:rPr lang="en-US"/>
              <a:pPr/>
              <a:t>‹#›</a:t>
            </a:fld>
            <a:endParaRPr lang="en-US"/>
          </a:p>
        </p:txBody>
      </p:sp>
    </p:spTree>
    <p:extLst>
      <p:ext uri="{BB962C8B-B14F-4D97-AF65-F5344CB8AC3E}">
        <p14:creationId xmlns:p14="http://schemas.microsoft.com/office/powerpoint/2010/main" val="82145110"/>
      </p:ext>
    </p:extLst>
  </p:cSld>
  <p:clrMapOvr>
    <a:masterClrMapping/>
  </p:clrMapOvr>
  <p:transition>
    <p:wedg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74211AC0-EB90-453C-B934-F302763933E9}" type="datetimeFigureOut">
              <a:rPr lang="en-US">
                <a:solidFill>
                  <a:srgbClr val="04617B">
                    <a:shade val="90000"/>
                  </a:srgbClr>
                </a:solidFill>
              </a:rPr>
              <a:pPr>
                <a:defRPr/>
              </a:pPr>
              <a:t>10/15/2016</a:t>
            </a:fld>
            <a:endParaRPr lang="en-US">
              <a:solidFill>
                <a:srgbClr val="04617B">
                  <a:shade val="90000"/>
                </a:srgbClr>
              </a:solidFill>
            </a:endParaRPr>
          </a:p>
        </p:txBody>
      </p:sp>
      <p:sp>
        <p:nvSpPr>
          <p:cNvPr id="5"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6" name="Slide Number Placeholder 17"/>
          <p:cNvSpPr>
            <a:spLocks noGrp="1"/>
          </p:cNvSpPr>
          <p:nvPr>
            <p:ph type="sldNum" sz="quarter" idx="12"/>
          </p:nvPr>
        </p:nvSpPr>
        <p:spPr/>
        <p:txBody>
          <a:bodyPr/>
          <a:lstStyle>
            <a:lvl1pPr>
              <a:defRPr/>
            </a:lvl1pPr>
          </a:lstStyle>
          <a:p>
            <a:fld id="{33BED1FE-3F15-44A6-8018-59773E6D8D7E}" type="slidenum">
              <a:rPr lang="en-US"/>
              <a:pPr/>
              <a:t>‹#›</a:t>
            </a:fld>
            <a:endParaRPr lang="en-US"/>
          </a:p>
        </p:txBody>
      </p:sp>
    </p:spTree>
    <p:extLst>
      <p:ext uri="{BB962C8B-B14F-4D97-AF65-F5344CB8AC3E}">
        <p14:creationId xmlns:p14="http://schemas.microsoft.com/office/powerpoint/2010/main" val="1899417287"/>
      </p:ext>
    </p:extLst>
  </p:cSld>
  <p:clrMapOvr>
    <a:masterClrMapping/>
  </p:clrMapOvr>
  <p:transition>
    <p:wedg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94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Slide Number Placeholder 2"/>
          <p:cNvSpPr>
            <a:spLocks noGrp="1"/>
          </p:cNvSpPr>
          <p:nvPr>
            <p:ph type="sldNum" sz="quarter" idx="10"/>
          </p:nvPr>
        </p:nvSpPr>
        <p:spPr>
          <a:xfrm>
            <a:off x="6553200" y="6243638"/>
            <a:ext cx="2133600" cy="457200"/>
          </a:xfrm>
        </p:spPr>
        <p:txBody>
          <a:bodyPr/>
          <a:lstStyle>
            <a:lvl1pPr>
              <a:defRPr/>
            </a:lvl1pPr>
          </a:lstStyle>
          <a:p>
            <a:fld id="{93248090-90E8-4E5B-9CCF-7C105E0477B9}" type="slidenum">
              <a:rPr lang="ar-SA"/>
              <a:pPr/>
              <a:t>‹#›</a:t>
            </a:fld>
            <a:endParaRPr lang="en-US"/>
          </a:p>
        </p:txBody>
      </p:sp>
      <p:sp>
        <p:nvSpPr>
          <p:cNvPr id="4" name="Date Placeholder 3"/>
          <p:cNvSpPr>
            <a:spLocks noGrp="1"/>
          </p:cNvSpPr>
          <p:nvPr>
            <p:ph type="dt" sz="half" idx="11"/>
          </p:nvPr>
        </p:nvSpPr>
        <p:spPr>
          <a:xfrm>
            <a:off x="457200" y="6243638"/>
            <a:ext cx="2133600" cy="457200"/>
          </a:xfrm>
        </p:spPr>
        <p:txBody>
          <a:bodyPr/>
          <a:lstStyle>
            <a:lvl1pPr>
              <a:defRPr/>
            </a:lvl1pPr>
          </a:lstStyle>
          <a:p>
            <a:pPr>
              <a:defRPr/>
            </a:pPr>
            <a:endParaRPr lang="en-US">
              <a:solidFill>
                <a:srgbClr val="04617B">
                  <a:shade val="90000"/>
                </a:srgbClr>
              </a:solidFill>
            </a:endParaRPr>
          </a:p>
        </p:txBody>
      </p:sp>
      <p:sp>
        <p:nvSpPr>
          <p:cNvPr id="5" name="Footer Placeholder 4"/>
          <p:cNvSpPr>
            <a:spLocks noGrp="1"/>
          </p:cNvSpPr>
          <p:nvPr>
            <p:ph type="ftr" sz="quarter" idx="12"/>
          </p:nvPr>
        </p:nvSpPr>
        <p:spPr>
          <a:xfrm>
            <a:off x="3124200" y="6243638"/>
            <a:ext cx="2895600" cy="457200"/>
          </a:xfrm>
        </p:spPr>
        <p:txBody>
          <a:bodyPr/>
          <a:lstStyle>
            <a:lvl1pPr>
              <a:defRPr/>
            </a:lvl1pPr>
          </a:lstStyle>
          <a:p>
            <a:pPr>
              <a:defRPr/>
            </a:pPr>
            <a:endParaRPr lang="en-US">
              <a:solidFill>
                <a:srgbClr val="04617B">
                  <a:shade val="90000"/>
                </a:srgbClr>
              </a:solidFill>
            </a:endParaRPr>
          </a:p>
        </p:txBody>
      </p:sp>
    </p:spTree>
    <p:extLst>
      <p:ext uri="{BB962C8B-B14F-4D97-AF65-F5344CB8AC3E}">
        <p14:creationId xmlns:p14="http://schemas.microsoft.com/office/powerpoint/2010/main" val="319078982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33900"/>
          </a:xfrm>
        </p:spPr>
        <p:txBody>
          <a:bodyPr/>
          <a:lstStyle/>
          <a:p>
            <a:pPr lvl="0"/>
            <a:endParaRPr lang="en-US" noProof="0"/>
          </a:p>
        </p:txBody>
      </p:sp>
      <p:sp>
        <p:nvSpPr>
          <p:cNvPr id="4" name="Slide Number Placeholder 3"/>
          <p:cNvSpPr>
            <a:spLocks noGrp="1"/>
          </p:cNvSpPr>
          <p:nvPr>
            <p:ph type="sldNum" sz="quarter" idx="10"/>
          </p:nvPr>
        </p:nvSpPr>
        <p:spPr>
          <a:xfrm>
            <a:off x="6553200" y="6243638"/>
            <a:ext cx="2133600" cy="457200"/>
          </a:xfrm>
        </p:spPr>
        <p:txBody>
          <a:bodyPr/>
          <a:lstStyle>
            <a:lvl1pPr>
              <a:defRPr/>
            </a:lvl1pPr>
          </a:lstStyle>
          <a:p>
            <a:fld id="{0AF56410-672B-44E3-B86E-67D4B80B873C}" type="slidenum">
              <a:rPr lang="ar-SA"/>
              <a:pPr/>
              <a:t>‹#›</a:t>
            </a:fld>
            <a:endParaRPr lang="en-US"/>
          </a:p>
        </p:txBody>
      </p:sp>
      <p:sp>
        <p:nvSpPr>
          <p:cNvPr id="5" name="Date Placeholder 4"/>
          <p:cNvSpPr>
            <a:spLocks noGrp="1"/>
          </p:cNvSpPr>
          <p:nvPr>
            <p:ph type="dt" sz="half" idx="11"/>
          </p:nvPr>
        </p:nvSpPr>
        <p:spPr>
          <a:xfrm>
            <a:off x="457200" y="6243638"/>
            <a:ext cx="2133600" cy="457200"/>
          </a:xfrm>
        </p:spPr>
        <p:txBody>
          <a:bodyPr/>
          <a:lstStyle>
            <a:lvl1pPr>
              <a:defRPr/>
            </a:lvl1pPr>
          </a:lstStyle>
          <a:p>
            <a:pPr>
              <a:defRPr/>
            </a:pPr>
            <a:endParaRPr lang="en-US">
              <a:solidFill>
                <a:srgbClr val="04617B">
                  <a:shade val="90000"/>
                </a:srgbClr>
              </a:solidFill>
            </a:endParaRPr>
          </a:p>
        </p:txBody>
      </p:sp>
      <p:sp>
        <p:nvSpPr>
          <p:cNvPr id="6" name="Footer Placeholder 5"/>
          <p:cNvSpPr>
            <a:spLocks noGrp="1"/>
          </p:cNvSpPr>
          <p:nvPr>
            <p:ph type="ftr" sz="quarter" idx="12"/>
          </p:nvPr>
        </p:nvSpPr>
        <p:spPr>
          <a:xfrm>
            <a:off x="3124200" y="6243638"/>
            <a:ext cx="2895600" cy="457200"/>
          </a:xfrm>
        </p:spPr>
        <p:txBody>
          <a:bodyPr/>
          <a:lstStyle>
            <a:lvl1pPr>
              <a:defRPr/>
            </a:lvl1pPr>
          </a:lstStyle>
          <a:p>
            <a:pPr>
              <a:defRPr/>
            </a:pPr>
            <a:endParaRPr lang="en-US">
              <a:solidFill>
                <a:srgbClr val="04617B">
                  <a:shade val="90000"/>
                </a:srgbClr>
              </a:solidFill>
            </a:endParaRPr>
          </a:p>
        </p:txBody>
      </p:sp>
    </p:spTree>
    <p:extLst>
      <p:ext uri="{BB962C8B-B14F-4D97-AF65-F5344CB8AC3E}">
        <p14:creationId xmlns:p14="http://schemas.microsoft.com/office/powerpoint/2010/main" val="50912031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29"/>
          <p:cNvSpPr>
            <a:spLocks noGrp="1"/>
          </p:cNvSpPr>
          <p:nvPr>
            <p:ph type="dt" sz="half" idx="10"/>
          </p:nvPr>
        </p:nvSpPr>
        <p:spPr/>
        <p:txBody>
          <a:bodyPr/>
          <a:lstStyle>
            <a:lvl1pPr>
              <a:defRPr/>
            </a:lvl1pPr>
          </a:lstStyle>
          <a:p>
            <a:pPr>
              <a:defRPr/>
            </a:pPr>
            <a:fld id="{C0E61A1E-C8FC-418D-8D06-328107B7DBB9}" type="datetimeFigureOut">
              <a:rPr lang="en-US">
                <a:solidFill>
                  <a:srgbClr val="DBF5F9">
                    <a:shade val="90000"/>
                  </a:srgbClr>
                </a:solidFill>
              </a:rPr>
              <a:pPr>
                <a:defRPr/>
              </a:pPr>
              <a:t>10/15/2016</a:t>
            </a:fld>
            <a:endParaRPr lang="en-US">
              <a:solidFill>
                <a:srgbClr val="DBF5F9">
                  <a:shade val="90000"/>
                </a:srgbClr>
              </a:solidFill>
            </a:endParaRPr>
          </a:p>
        </p:txBody>
      </p:sp>
      <p:sp>
        <p:nvSpPr>
          <p:cNvPr id="5" name="Footer Placeholder 18"/>
          <p:cNvSpPr>
            <a:spLocks noGrp="1"/>
          </p:cNvSpPr>
          <p:nvPr>
            <p:ph type="ftr" sz="quarter" idx="11"/>
          </p:nvPr>
        </p:nvSpPr>
        <p:spPr/>
        <p:txBody>
          <a:bodyPr/>
          <a:lstStyle>
            <a:lvl1pPr>
              <a:defRPr/>
            </a:lvl1pPr>
          </a:lstStyle>
          <a:p>
            <a:pPr>
              <a:defRPr/>
            </a:pPr>
            <a:endParaRPr lang="en-US">
              <a:solidFill>
                <a:srgbClr val="DBF5F9">
                  <a:shade val="90000"/>
                </a:srgbClr>
              </a:solidFill>
            </a:endParaRPr>
          </a:p>
        </p:txBody>
      </p:sp>
      <p:sp>
        <p:nvSpPr>
          <p:cNvPr id="6" name="Slide Number Placeholder 26"/>
          <p:cNvSpPr>
            <a:spLocks noGrp="1"/>
          </p:cNvSpPr>
          <p:nvPr>
            <p:ph type="sldNum" sz="quarter" idx="12"/>
          </p:nvPr>
        </p:nvSpPr>
        <p:spPr/>
        <p:txBody>
          <a:bodyPr/>
          <a:lstStyle>
            <a:lvl1pPr>
              <a:defRPr>
                <a:solidFill>
                  <a:srgbClr val="D1EAEE"/>
                </a:solidFill>
              </a:defRPr>
            </a:lvl1pPr>
          </a:lstStyle>
          <a:p>
            <a:fld id="{D9A3B74C-9DF2-4751-91F6-C750424A2FA0}" type="slidenum">
              <a:rPr lang="en-US"/>
              <a:pPr/>
              <a:t>‹#›</a:t>
            </a:fld>
            <a:endParaRPr lang="en-US"/>
          </a:p>
        </p:txBody>
      </p:sp>
    </p:spTree>
    <p:extLst>
      <p:ext uri="{BB962C8B-B14F-4D97-AF65-F5344CB8AC3E}">
        <p14:creationId xmlns:p14="http://schemas.microsoft.com/office/powerpoint/2010/main" val="4133073464"/>
      </p:ext>
    </p:extLst>
  </p:cSld>
  <p:clrMapOvr>
    <a:overrideClrMapping bg1="dk1" tx1="lt1" bg2="dk2" tx2="lt2" accent1="accent1" accent2="accent2" accent3="accent3" accent4="accent4" accent5="accent5" accent6="accent6" hlink="hlink" folHlink="folHlink"/>
  </p:clrMapOvr>
  <p:transition>
    <p:wedg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B6A704CA-CF6C-444E-B54B-6D21F9ABDE12}" type="datetimeFigureOut">
              <a:rPr lang="en-US">
                <a:solidFill>
                  <a:srgbClr val="04617B">
                    <a:shade val="90000"/>
                  </a:srgbClr>
                </a:solidFill>
              </a:rPr>
              <a:pPr>
                <a:defRPr/>
              </a:pPr>
              <a:t>10/15/2016</a:t>
            </a:fld>
            <a:endParaRPr lang="en-US">
              <a:solidFill>
                <a:srgbClr val="04617B">
                  <a:shade val="90000"/>
                </a:srgbClr>
              </a:solidFill>
            </a:endParaRPr>
          </a:p>
        </p:txBody>
      </p:sp>
      <p:sp>
        <p:nvSpPr>
          <p:cNvPr id="5"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6" name="Slide Number Placeholder 17"/>
          <p:cNvSpPr>
            <a:spLocks noGrp="1"/>
          </p:cNvSpPr>
          <p:nvPr>
            <p:ph type="sldNum" sz="quarter" idx="12"/>
          </p:nvPr>
        </p:nvSpPr>
        <p:spPr/>
        <p:txBody>
          <a:bodyPr/>
          <a:lstStyle>
            <a:lvl1pPr>
              <a:defRPr/>
            </a:lvl1pPr>
          </a:lstStyle>
          <a:p>
            <a:fld id="{E4705ED5-D575-4AB3-9555-268FE534DA7E}" type="slidenum">
              <a:rPr lang="en-US"/>
              <a:pPr/>
              <a:t>‹#›</a:t>
            </a:fld>
            <a:endParaRPr lang="en-US"/>
          </a:p>
        </p:txBody>
      </p:sp>
    </p:spTree>
    <p:extLst>
      <p:ext uri="{BB962C8B-B14F-4D97-AF65-F5344CB8AC3E}">
        <p14:creationId xmlns:p14="http://schemas.microsoft.com/office/powerpoint/2010/main" val="2937672082"/>
      </p:ext>
    </p:extLst>
  </p:cSld>
  <p:clrMapOvr>
    <a:masterClrMapping/>
  </p:clrMapOvr>
  <p:transition>
    <p:wedg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37F4BC4-565F-4D76-9AB8-57F814746416}" type="datetimeFigureOut">
              <a:rPr lang="en-US" smtClean="0"/>
              <a:t>10/15/2016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12B08D-DC82-4F59-BC5D-CF27CEA61231}" type="slidenum">
              <a:rPr lang="en-US" smtClean="0"/>
              <a:t>‹#›</a:t>
            </a:fld>
            <a:endParaRPr lang="en-US"/>
          </a:p>
        </p:txBody>
      </p:sp>
    </p:spTree>
    <p:extLst>
      <p:ext uri="{BB962C8B-B14F-4D97-AF65-F5344CB8AC3E}">
        <p14:creationId xmlns:p14="http://schemas.microsoft.com/office/powerpoint/2010/main" val="150654336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CCB36F6B-1DCE-44BA-88DA-657DD82B3E5C}" type="datetimeFigureOut">
              <a:rPr lang="en-US">
                <a:solidFill>
                  <a:srgbClr val="DBF5F9">
                    <a:shade val="90000"/>
                  </a:srgbClr>
                </a:solidFill>
              </a:rPr>
              <a:pPr>
                <a:defRPr/>
              </a:pPr>
              <a:t>10/15/2016</a:t>
            </a:fld>
            <a:endParaRPr lang="en-US">
              <a:solidFill>
                <a:srgbClr val="DBF5F9">
                  <a:shade val="90000"/>
                </a:srgb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srgbClr val="DBF5F9">
                  <a:shade val="90000"/>
                </a:srgbClr>
              </a:solidFill>
            </a:endParaRPr>
          </a:p>
        </p:txBody>
      </p:sp>
      <p:sp>
        <p:nvSpPr>
          <p:cNvPr id="6" name="Slide Number Placeholder 5"/>
          <p:cNvSpPr>
            <a:spLocks noGrp="1"/>
          </p:cNvSpPr>
          <p:nvPr>
            <p:ph type="sldNum" sz="quarter" idx="12"/>
          </p:nvPr>
        </p:nvSpPr>
        <p:spPr/>
        <p:txBody>
          <a:bodyPr/>
          <a:lstStyle>
            <a:lvl1pPr>
              <a:defRPr>
                <a:solidFill>
                  <a:srgbClr val="D1EAEE"/>
                </a:solidFill>
              </a:defRPr>
            </a:lvl1pPr>
          </a:lstStyle>
          <a:p>
            <a:fld id="{4671F424-F208-46E6-997C-02B585FF05BC}" type="slidenum">
              <a:rPr lang="en-US"/>
              <a:pPr/>
              <a:t>‹#›</a:t>
            </a:fld>
            <a:endParaRPr lang="en-US"/>
          </a:p>
        </p:txBody>
      </p:sp>
    </p:spTree>
    <p:extLst>
      <p:ext uri="{BB962C8B-B14F-4D97-AF65-F5344CB8AC3E}">
        <p14:creationId xmlns:p14="http://schemas.microsoft.com/office/powerpoint/2010/main" val="3679061253"/>
      </p:ext>
    </p:extLst>
  </p:cSld>
  <p:clrMapOvr>
    <a:overrideClrMapping bg1="dk1" tx1="lt1" bg2="dk2" tx2="lt2" accent1="accent1" accent2="accent2" accent3="accent3" accent4="accent4" accent5="accent5" accent6="accent6" hlink="hlink" folHlink="folHlink"/>
  </p:clrMapOvr>
  <p:transition>
    <p:wedg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20055CB8-751C-4D46-B054-08AFE330AE57}" type="datetimeFigureOut">
              <a:rPr lang="en-US">
                <a:solidFill>
                  <a:srgbClr val="04617B">
                    <a:shade val="90000"/>
                  </a:srgbClr>
                </a:solidFill>
              </a:rPr>
              <a:pPr>
                <a:defRPr/>
              </a:pPr>
              <a:t>10/15/2016</a:t>
            </a:fld>
            <a:endParaRPr lang="en-US">
              <a:solidFill>
                <a:srgbClr val="04617B">
                  <a:shade val="90000"/>
                </a:srgbClr>
              </a:solidFill>
            </a:endParaRPr>
          </a:p>
        </p:txBody>
      </p:sp>
      <p:sp>
        <p:nvSpPr>
          <p:cNvPr id="6"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7" name="Slide Number Placeholder 17"/>
          <p:cNvSpPr>
            <a:spLocks noGrp="1"/>
          </p:cNvSpPr>
          <p:nvPr>
            <p:ph type="sldNum" sz="quarter" idx="12"/>
          </p:nvPr>
        </p:nvSpPr>
        <p:spPr/>
        <p:txBody>
          <a:bodyPr/>
          <a:lstStyle>
            <a:lvl1pPr>
              <a:defRPr/>
            </a:lvl1pPr>
          </a:lstStyle>
          <a:p>
            <a:fld id="{606FA191-F131-4821-931B-19FCB28BD468}" type="slidenum">
              <a:rPr lang="en-US"/>
              <a:pPr/>
              <a:t>‹#›</a:t>
            </a:fld>
            <a:endParaRPr lang="en-US"/>
          </a:p>
        </p:txBody>
      </p:sp>
    </p:spTree>
    <p:extLst>
      <p:ext uri="{BB962C8B-B14F-4D97-AF65-F5344CB8AC3E}">
        <p14:creationId xmlns:p14="http://schemas.microsoft.com/office/powerpoint/2010/main" val="2271910685"/>
      </p:ext>
    </p:extLst>
  </p:cSld>
  <p:clrMapOvr>
    <a:masterClrMapping/>
  </p:clrMapOvr>
  <p:transition>
    <p:wedg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pPr>
              <a:defRPr/>
            </a:pPr>
            <a:fld id="{3094BB93-6D7E-4B9D-B554-B3A0AC005376}" type="datetimeFigureOut">
              <a:rPr lang="en-US">
                <a:solidFill>
                  <a:srgbClr val="04617B">
                    <a:shade val="90000"/>
                  </a:srgbClr>
                </a:solidFill>
              </a:rPr>
              <a:pPr>
                <a:defRPr/>
              </a:pPr>
              <a:t>10/15/2016</a:t>
            </a:fld>
            <a:endParaRPr lang="en-US">
              <a:solidFill>
                <a:srgbClr val="04617B">
                  <a:shade val="90000"/>
                </a:srgbClr>
              </a:solidFill>
            </a:endParaRPr>
          </a:p>
        </p:txBody>
      </p:sp>
      <p:sp>
        <p:nvSpPr>
          <p:cNvPr id="8"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9" name="Slide Number Placeholder 17"/>
          <p:cNvSpPr>
            <a:spLocks noGrp="1"/>
          </p:cNvSpPr>
          <p:nvPr>
            <p:ph type="sldNum" sz="quarter" idx="12"/>
          </p:nvPr>
        </p:nvSpPr>
        <p:spPr/>
        <p:txBody>
          <a:bodyPr/>
          <a:lstStyle>
            <a:lvl1pPr>
              <a:defRPr/>
            </a:lvl1pPr>
          </a:lstStyle>
          <a:p>
            <a:fld id="{DEA11DB0-1C20-44B0-A098-1697C7BA59BC}" type="slidenum">
              <a:rPr lang="en-US"/>
              <a:pPr/>
              <a:t>‹#›</a:t>
            </a:fld>
            <a:endParaRPr lang="en-US"/>
          </a:p>
        </p:txBody>
      </p:sp>
    </p:spTree>
    <p:extLst>
      <p:ext uri="{BB962C8B-B14F-4D97-AF65-F5344CB8AC3E}">
        <p14:creationId xmlns:p14="http://schemas.microsoft.com/office/powerpoint/2010/main" val="1600545881"/>
      </p:ext>
    </p:extLst>
  </p:cSld>
  <p:clrMapOvr>
    <a:masterClrMapping/>
  </p:clrMapOvr>
  <p:transition>
    <p:wedg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fld id="{C502DE22-16BB-4891-8E0C-A3CF49D28F0B}" type="datetimeFigureOut">
              <a:rPr lang="en-US">
                <a:solidFill>
                  <a:srgbClr val="04617B">
                    <a:shade val="90000"/>
                  </a:srgbClr>
                </a:solidFill>
              </a:rPr>
              <a:pPr>
                <a:defRPr/>
              </a:pPr>
              <a:t>10/15/2016</a:t>
            </a:fld>
            <a:endParaRPr lang="en-US">
              <a:solidFill>
                <a:srgbClr val="04617B">
                  <a:shade val="90000"/>
                </a:srgbClr>
              </a:solidFill>
            </a:endParaRPr>
          </a:p>
        </p:txBody>
      </p:sp>
      <p:sp>
        <p:nvSpPr>
          <p:cNvPr id="4"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5" name="Slide Number Placeholder 17"/>
          <p:cNvSpPr>
            <a:spLocks noGrp="1"/>
          </p:cNvSpPr>
          <p:nvPr>
            <p:ph type="sldNum" sz="quarter" idx="12"/>
          </p:nvPr>
        </p:nvSpPr>
        <p:spPr/>
        <p:txBody>
          <a:bodyPr/>
          <a:lstStyle>
            <a:lvl1pPr>
              <a:defRPr/>
            </a:lvl1pPr>
          </a:lstStyle>
          <a:p>
            <a:fld id="{FE933AE9-2B7B-4981-93E9-0406968D7DD5}" type="slidenum">
              <a:rPr lang="en-US"/>
              <a:pPr/>
              <a:t>‹#›</a:t>
            </a:fld>
            <a:endParaRPr lang="en-US"/>
          </a:p>
        </p:txBody>
      </p:sp>
    </p:spTree>
    <p:extLst>
      <p:ext uri="{BB962C8B-B14F-4D97-AF65-F5344CB8AC3E}">
        <p14:creationId xmlns:p14="http://schemas.microsoft.com/office/powerpoint/2010/main" val="4088894209"/>
      </p:ext>
    </p:extLst>
  </p:cSld>
  <p:clrMapOvr>
    <a:masterClrMapping/>
  </p:clrMapOvr>
  <p:transition>
    <p:wedg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7C221644-FA01-4379-AB68-E1756C579F44}" type="datetimeFigureOut">
              <a:rPr lang="en-US">
                <a:solidFill>
                  <a:srgbClr val="04617B">
                    <a:shade val="90000"/>
                  </a:srgbClr>
                </a:solidFill>
              </a:rPr>
              <a:pPr>
                <a:defRPr/>
              </a:pPr>
              <a:t>10/15/2016</a:t>
            </a:fld>
            <a:endParaRPr lang="en-US">
              <a:solidFill>
                <a:srgbClr val="04617B">
                  <a:shade val="90000"/>
                </a:srgbClr>
              </a:solidFill>
            </a:endParaRPr>
          </a:p>
        </p:txBody>
      </p:sp>
      <p:sp>
        <p:nvSpPr>
          <p:cNvPr id="3"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4" name="Slide Number Placeholder 17"/>
          <p:cNvSpPr>
            <a:spLocks noGrp="1"/>
          </p:cNvSpPr>
          <p:nvPr>
            <p:ph type="sldNum" sz="quarter" idx="12"/>
          </p:nvPr>
        </p:nvSpPr>
        <p:spPr/>
        <p:txBody>
          <a:bodyPr/>
          <a:lstStyle>
            <a:lvl1pPr>
              <a:defRPr/>
            </a:lvl1pPr>
          </a:lstStyle>
          <a:p>
            <a:fld id="{A8B936B9-67FE-4CA7-B58D-D7EA18FFAC16}" type="slidenum">
              <a:rPr lang="en-US"/>
              <a:pPr/>
              <a:t>‹#›</a:t>
            </a:fld>
            <a:endParaRPr lang="en-US"/>
          </a:p>
        </p:txBody>
      </p:sp>
    </p:spTree>
    <p:extLst>
      <p:ext uri="{BB962C8B-B14F-4D97-AF65-F5344CB8AC3E}">
        <p14:creationId xmlns:p14="http://schemas.microsoft.com/office/powerpoint/2010/main" val="2430425472"/>
      </p:ext>
    </p:extLst>
  </p:cSld>
  <p:clrMapOvr>
    <a:masterClrMapping/>
  </p:clrMapOvr>
  <p:transition>
    <p:wedg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2B8C28F1-B2D3-4167-9FE4-82E2509AAB33}" type="datetimeFigureOut">
              <a:rPr lang="en-US">
                <a:solidFill>
                  <a:srgbClr val="04617B">
                    <a:shade val="90000"/>
                  </a:srgbClr>
                </a:solidFill>
              </a:rPr>
              <a:pPr>
                <a:defRPr/>
              </a:pPr>
              <a:t>10/15/2016</a:t>
            </a:fld>
            <a:endParaRPr lang="en-US">
              <a:solidFill>
                <a:srgbClr val="04617B">
                  <a:shade val="90000"/>
                </a:srgbClr>
              </a:solidFill>
            </a:endParaRPr>
          </a:p>
        </p:txBody>
      </p:sp>
      <p:sp>
        <p:nvSpPr>
          <p:cNvPr id="6"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7" name="Slide Number Placeholder 17"/>
          <p:cNvSpPr>
            <a:spLocks noGrp="1"/>
          </p:cNvSpPr>
          <p:nvPr>
            <p:ph type="sldNum" sz="quarter" idx="12"/>
          </p:nvPr>
        </p:nvSpPr>
        <p:spPr/>
        <p:txBody>
          <a:bodyPr/>
          <a:lstStyle>
            <a:lvl1pPr>
              <a:defRPr/>
            </a:lvl1pPr>
          </a:lstStyle>
          <a:p>
            <a:fld id="{3F8E373E-1733-4943-8483-0C916CF684D0}" type="slidenum">
              <a:rPr lang="en-US"/>
              <a:pPr/>
              <a:t>‹#›</a:t>
            </a:fld>
            <a:endParaRPr lang="en-US"/>
          </a:p>
        </p:txBody>
      </p:sp>
    </p:spTree>
    <p:extLst>
      <p:ext uri="{BB962C8B-B14F-4D97-AF65-F5344CB8AC3E}">
        <p14:creationId xmlns:p14="http://schemas.microsoft.com/office/powerpoint/2010/main" val="3313585255"/>
      </p:ext>
    </p:extLst>
  </p:cSld>
  <p:clrMapOvr>
    <a:masterClrMapping/>
  </p:clrMapOvr>
  <p:transition>
    <p:wedg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6" name="Right Triangle 5"/>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7" name="Freeform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cs typeface="Arial" pitchFamily="34" charset="0"/>
            </a:endParaRPr>
          </a:p>
        </p:txBody>
      </p:sp>
      <p:sp>
        <p:nvSpPr>
          <p:cNvPr id="8" name="Freeform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cs typeface="Arial" pitchFamily="34" charset="0"/>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fld id="{4C0945AD-DD8C-4CB3-97EB-60A2D5D466AA}" type="datetimeFigureOut">
              <a:rPr lang="en-US">
                <a:solidFill>
                  <a:srgbClr val="04617B">
                    <a:shade val="90000"/>
                  </a:srgbClr>
                </a:solidFill>
              </a:rPr>
              <a:pPr>
                <a:defRPr/>
              </a:pPr>
              <a:t>10/15/2016</a:t>
            </a:fld>
            <a:endParaRPr lang="en-US">
              <a:solidFill>
                <a:srgbClr val="04617B">
                  <a:shade val="90000"/>
                </a:srgbClr>
              </a:solidFill>
            </a:endParaRPr>
          </a:p>
        </p:txBody>
      </p:sp>
      <p:sp>
        <p:nvSpPr>
          <p:cNvPr id="10" name="Footer Placeholder 5"/>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fld id="{BEEE259A-48C1-4C65-82A9-6218EFF38365}" type="slidenum">
              <a:rPr lang="en-US"/>
              <a:pPr/>
              <a:t>‹#›</a:t>
            </a:fld>
            <a:endParaRPr lang="en-US"/>
          </a:p>
        </p:txBody>
      </p:sp>
    </p:spTree>
    <p:extLst>
      <p:ext uri="{BB962C8B-B14F-4D97-AF65-F5344CB8AC3E}">
        <p14:creationId xmlns:p14="http://schemas.microsoft.com/office/powerpoint/2010/main" val="1681789326"/>
      </p:ext>
    </p:extLst>
  </p:cSld>
  <p:clrMapOvr>
    <a:masterClrMapping/>
  </p:clrMapOvr>
  <p:transition>
    <p:wedg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A9822586-E60C-4091-9ABE-20A008EBB610}" type="datetimeFigureOut">
              <a:rPr lang="en-US">
                <a:solidFill>
                  <a:srgbClr val="04617B">
                    <a:shade val="90000"/>
                  </a:srgbClr>
                </a:solidFill>
              </a:rPr>
              <a:pPr>
                <a:defRPr/>
              </a:pPr>
              <a:t>10/15/2016</a:t>
            </a:fld>
            <a:endParaRPr lang="en-US">
              <a:solidFill>
                <a:srgbClr val="04617B">
                  <a:shade val="90000"/>
                </a:srgbClr>
              </a:solidFill>
            </a:endParaRPr>
          </a:p>
        </p:txBody>
      </p:sp>
      <p:sp>
        <p:nvSpPr>
          <p:cNvPr id="5"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6" name="Slide Number Placeholder 17"/>
          <p:cNvSpPr>
            <a:spLocks noGrp="1"/>
          </p:cNvSpPr>
          <p:nvPr>
            <p:ph type="sldNum" sz="quarter" idx="12"/>
          </p:nvPr>
        </p:nvSpPr>
        <p:spPr/>
        <p:txBody>
          <a:bodyPr/>
          <a:lstStyle>
            <a:lvl1pPr>
              <a:defRPr/>
            </a:lvl1pPr>
          </a:lstStyle>
          <a:p>
            <a:fld id="{F9C83463-2E6D-431B-AC33-C402ED6EA50F}" type="slidenum">
              <a:rPr lang="en-US"/>
              <a:pPr/>
              <a:t>‹#›</a:t>
            </a:fld>
            <a:endParaRPr lang="en-US"/>
          </a:p>
        </p:txBody>
      </p:sp>
    </p:spTree>
    <p:extLst>
      <p:ext uri="{BB962C8B-B14F-4D97-AF65-F5344CB8AC3E}">
        <p14:creationId xmlns:p14="http://schemas.microsoft.com/office/powerpoint/2010/main" val="3832044650"/>
      </p:ext>
    </p:extLst>
  </p:cSld>
  <p:clrMapOvr>
    <a:masterClrMapping/>
  </p:clrMapOvr>
  <p:transition>
    <p:wedge/>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74211AC0-EB90-453C-B934-F302763933E9}" type="datetimeFigureOut">
              <a:rPr lang="en-US">
                <a:solidFill>
                  <a:srgbClr val="04617B">
                    <a:shade val="90000"/>
                  </a:srgbClr>
                </a:solidFill>
              </a:rPr>
              <a:pPr>
                <a:defRPr/>
              </a:pPr>
              <a:t>10/15/2016</a:t>
            </a:fld>
            <a:endParaRPr lang="en-US">
              <a:solidFill>
                <a:srgbClr val="04617B">
                  <a:shade val="90000"/>
                </a:srgbClr>
              </a:solidFill>
            </a:endParaRPr>
          </a:p>
        </p:txBody>
      </p:sp>
      <p:sp>
        <p:nvSpPr>
          <p:cNvPr id="5"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6" name="Slide Number Placeholder 17"/>
          <p:cNvSpPr>
            <a:spLocks noGrp="1"/>
          </p:cNvSpPr>
          <p:nvPr>
            <p:ph type="sldNum" sz="quarter" idx="12"/>
          </p:nvPr>
        </p:nvSpPr>
        <p:spPr/>
        <p:txBody>
          <a:bodyPr/>
          <a:lstStyle>
            <a:lvl1pPr>
              <a:defRPr/>
            </a:lvl1pPr>
          </a:lstStyle>
          <a:p>
            <a:fld id="{33BED1FE-3F15-44A6-8018-59773E6D8D7E}" type="slidenum">
              <a:rPr lang="en-US"/>
              <a:pPr/>
              <a:t>‹#›</a:t>
            </a:fld>
            <a:endParaRPr lang="en-US"/>
          </a:p>
        </p:txBody>
      </p:sp>
    </p:spTree>
    <p:extLst>
      <p:ext uri="{BB962C8B-B14F-4D97-AF65-F5344CB8AC3E}">
        <p14:creationId xmlns:p14="http://schemas.microsoft.com/office/powerpoint/2010/main" val="763124359"/>
      </p:ext>
    </p:extLst>
  </p:cSld>
  <p:clrMapOvr>
    <a:masterClrMapping/>
  </p:clrMapOvr>
  <p:transition>
    <p:wedge/>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94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Slide Number Placeholder 2"/>
          <p:cNvSpPr>
            <a:spLocks noGrp="1"/>
          </p:cNvSpPr>
          <p:nvPr>
            <p:ph type="sldNum" sz="quarter" idx="10"/>
          </p:nvPr>
        </p:nvSpPr>
        <p:spPr>
          <a:xfrm>
            <a:off x="6553200" y="6243638"/>
            <a:ext cx="2133600" cy="457200"/>
          </a:xfrm>
        </p:spPr>
        <p:txBody>
          <a:bodyPr/>
          <a:lstStyle>
            <a:lvl1pPr>
              <a:defRPr/>
            </a:lvl1pPr>
          </a:lstStyle>
          <a:p>
            <a:fld id="{93248090-90E8-4E5B-9CCF-7C105E0477B9}" type="slidenum">
              <a:rPr lang="ar-SA"/>
              <a:pPr/>
              <a:t>‹#›</a:t>
            </a:fld>
            <a:endParaRPr lang="en-US"/>
          </a:p>
        </p:txBody>
      </p:sp>
      <p:sp>
        <p:nvSpPr>
          <p:cNvPr id="4" name="Date Placeholder 3"/>
          <p:cNvSpPr>
            <a:spLocks noGrp="1"/>
          </p:cNvSpPr>
          <p:nvPr>
            <p:ph type="dt" sz="half" idx="11"/>
          </p:nvPr>
        </p:nvSpPr>
        <p:spPr>
          <a:xfrm>
            <a:off x="457200" y="6243638"/>
            <a:ext cx="2133600" cy="457200"/>
          </a:xfrm>
        </p:spPr>
        <p:txBody>
          <a:bodyPr/>
          <a:lstStyle>
            <a:lvl1pPr>
              <a:defRPr/>
            </a:lvl1pPr>
          </a:lstStyle>
          <a:p>
            <a:pPr>
              <a:defRPr/>
            </a:pPr>
            <a:endParaRPr lang="en-US">
              <a:solidFill>
                <a:srgbClr val="04617B">
                  <a:shade val="90000"/>
                </a:srgbClr>
              </a:solidFill>
            </a:endParaRPr>
          </a:p>
        </p:txBody>
      </p:sp>
      <p:sp>
        <p:nvSpPr>
          <p:cNvPr id="5" name="Footer Placeholder 4"/>
          <p:cNvSpPr>
            <a:spLocks noGrp="1"/>
          </p:cNvSpPr>
          <p:nvPr>
            <p:ph type="ftr" sz="quarter" idx="12"/>
          </p:nvPr>
        </p:nvSpPr>
        <p:spPr>
          <a:xfrm>
            <a:off x="3124200" y="6243638"/>
            <a:ext cx="2895600" cy="457200"/>
          </a:xfrm>
        </p:spPr>
        <p:txBody>
          <a:bodyPr/>
          <a:lstStyle>
            <a:lvl1pPr>
              <a:defRPr/>
            </a:lvl1pPr>
          </a:lstStyle>
          <a:p>
            <a:pPr>
              <a:defRPr/>
            </a:pPr>
            <a:endParaRPr lang="en-US">
              <a:solidFill>
                <a:srgbClr val="04617B">
                  <a:shade val="90000"/>
                </a:srgbClr>
              </a:solidFill>
            </a:endParaRPr>
          </a:p>
        </p:txBody>
      </p:sp>
    </p:spTree>
    <p:extLst>
      <p:ext uri="{BB962C8B-B14F-4D97-AF65-F5344CB8AC3E}">
        <p14:creationId xmlns:p14="http://schemas.microsoft.com/office/powerpoint/2010/main" val="40700307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37F4BC4-565F-4D76-9AB8-57F814746416}" type="datetimeFigureOut">
              <a:rPr lang="en-US" smtClean="0"/>
              <a:t>10/15/2016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712B08D-DC82-4F59-BC5D-CF27CEA61231}" type="slidenum">
              <a:rPr lang="en-US" smtClean="0"/>
              <a:t>‹#›</a:t>
            </a:fld>
            <a:endParaRPr lang="en-US"/>
          </a:p>
        </p:txBody>
      </p:sp>
    </p:spTree>
    <p:extLst>
      <p:ext uri="{BB962C8B-B14F-4D97-AF65-F5344CB8AC3E}">
        <p14:creationId xmlns:p14="http://schemas.microsoft.com/office/powerpoint/2010/main" val="102688871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33900"/>
          </a:xfrm>
        </p:spPr>
        <p:txBody>
          <a:bodyPr/>
          <a:lstStyle/>
          <a:p>
            <a:pPr lvl="0"/>
            <a:endParaRPr lang="en-US" noProof="0"/>
          </a:p>
        </p:txBody>
      </p:sp>
      <p:sp>
        <p:nvSpPr>
          <p:cNvPr id="4" name="Slide Number Placeholder 3"/>
          <p:cNvSpPr>
            <a:spLocks noGrp="1"/>
          </p:cNvSpPr>
          <p:nvPr>
            <p:ph type="sldNum" sz="quarter" idx="10"/>
          </p:nvPr>
        </p:nvSpPr>
        <p:spPr>
          <a:xfrm>
            <a:off x="6553200" y="6243638"/>
            <a:ext cx="2133600" cy="457200"/>
          </a:xfrm>
        </p:spPr>
        <p:txBody>
          <a:bodyPr/>
          <a:lstStyle>
            <a:lvl1pPr>
              <a:defRPr/>
            </a:lvl1pPr>
          </a:lstStyle>
          <a:p>
            <a:fld id="{0AF56410-672B-44E3-B86E-67D4B80B873C}" type="slidenum">
              <a:rPr lang="ar-SA"/>
              <a:pPr/>
              <a:t>‹#›</a:t>
            </a:fld>
            <a:endParaRPr lang="en-US"/>
          </a:p>
        </p:txBody>
      </p:sp>
      <p:sp>
        <p:nvSpPr>
          <p:cNvPr id="5" name="Date Placeholder 4"/>
          <p:cNvSpPr>
            <a:spLocks noGrp="1"/>
          </p:cNvSpPr>
          <p:nvPr>
            <p:ph type="dt" sz="half" idx="11"/>
          </p:nvPr>
        </p:nvSpPr>
        <p:spPr>
          <a:xfrm>
            <a:off x="457200" y="6243638"/>
            <a:ext cx="2133600" cy="457200"/>
          </a:xfrm>
        </p:spPr>
        <p:txBody>
          <a:bodyPr/>
          <a:lstStyle>
            <a:lvl1pPr>
              <a:defRPr/>
            </a:lvl1pPr>
          </a:lstStyle>
          <a:p>
            <a:pPr>
              <a:defRPr/>
            </a:pPr>
            <a:endParaRPr lang="en-US">
              <a:solidFill>
                <a:srgbClr val="04617B">
                  <a:shade val="90000"/>
                </a:srgbClr>
              </a:solidFill>
            </a:endParaRPr>
          </a:p>
        </p:txBody>
      </p:sp>
      <p:sp>
        <p:nvSpPr>
          <p:cNvPr id="6" name="Footer Placeholder 5"/>
          <p:cNvSpPr>
            <a:spLocks noGrp="1"/>
          </p:cNvSpPr>
          <p:nvPr>
            <p:ph type="ftr" sz="quarter" idx="12"/>
          </p:nvPr>
        </p:nvSpPr>
        <p:spPr>
          <a:xfrm>
            <a:off x="3124200" y="6243638"/>
            <a:ext cx="2895600" cy="457200"/>
          </a:xfrm>
        </p:spPr>
        <p:txBody>
          <a:bodyPr/>
          <a:lstStyle>
            <a:lvl1pPr>
              <a:defRPr/>
            </a:lvl1pPr>
          </a:lstStyle>
          <a:p>
            <a:pPr>
              <a:defRPr/>
            </a:pPr>
            <a:endParaRPr lang="en-US">
              <a:solidFill>
                <a:srgbClr val="04617B">
                  <a:shade val="90000"/>
                </a:srgbClr>
              </a:solidFill>
            </a:endParaRPr>
          </a:p>
        </p:txBody>
      </p:sp>
    </p:spTree>
    <p:extLst>
      <p:ext uri="{BB962C8B-B14F-4D97-AF65-F5344CB8AC3E}">
        <p14:creationId xmlns:p14="http://schemas.microsoft.com/office/powerpoint/2010/main" val="414506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37F4BC4-565F-4D76-9AB8-57F814746416}" type="datetimeFigureOut">
              <a:rPr lang="en-US" smtClean="0"/>
              <a:t>10/15/2016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712B08D-DC82-4F59-BC5D-CF27CEA61231}" type="slidenum">
              <a:rPr lang="en-US" smtClean="0"/>
              <a:t>‹#›</a:t>
            </a:fld>
            <a:endParaRPr lang="en-US"/>
          </a:p>
        </p:txBody>
      </p:sp>
    </p:spTree>
    <p:extLst>
      <p:ext uri="{BB962C8B-B14F-4D97-AF65-F5344CB8AC3E}">
        <p14:creationId xmlns:p14="http://schemas.microsoft.com/office/powerpoint/2010/main" val="17191720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7F4BC4-565F-4D76-9AB8-57F814746416}" type="datetimeFigureOut">
              <a:rPr lang="en-US" smtClean="0"/>
              <a:t>10/15/2016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712B08D-DC82-4F59-BC5D-CF27CEA61231}" type="slidenum">
              <a:rPr lang="en-US" smtClean="0"/>
              <a:t>‹#›</a:t>
            </a:fld>
            <a:endParaRPr lang="en-US"/>
          </a:p>
        </p:txBody>
      </p:sp>
    </p:spTree>
    <p:extLst>
      <p:ext uri="{BB962C8B-B14F-4D97-AF65-F5344CB8AC3E}">
        <p14:creationId xmlns:p14="http://schemas.microsoft.com/office/powerpoint/2010/main" val="35548788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37F4BC4-565F-4D76-9AB8-57F814746416}" type="datetimeFigureOut">
              <a:rPr lang="en-US" smtClean="0"/>
              <a:t>10/15/2016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12B08D-DC82-4F59-BC5D-CF27CEA61231}" type="slidenum">
              <a:rPr lang="en-US" smtClean="0"/>
              <a:t>‹#›</a:t>
            </a:fld>
            <a:endParaRPr lang="en-US"/>
          </a:p>
        </p:txBody>
      </p:sp>
    </p:spTree>
    <p:extLst>
      <p:ext uri="{BB962C8B-B14F-4D97-AF65-F5344CB8AC3E}">
        <p14:creationId xmlns:p14="http://schemas.microsoft.com/office/powerpoint/2010/main" val="37067640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37F4BC4-565F-4D76-9AB8-57F814746416}" type="datetimeFigureOut">
              <a:rPr lang="en-US" smtClean="0"/>
              <a:t>10/15/2016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12B08D-DC82-4F59-BC5D-CF27CEA61231}" type="slidenum">
              <a:rPr lang="en-US" smtClean="0"/>
              <a:t>‹#›</a:t>
            </a:fld>
            <a:endParaRPr lang="en-US"/>
          </a:p>
        </p:txBody>
      </p:sp>
    </p:spTree>
    <p:extLst>
      <p:ext uri="{BB962C8B-B14F-4D97-AF65-F5344CB8AC3E}">
        <p14:creationId xmlns:p14="http://schemas.microsoft.com/office/powerpoint/2010/main" val="25659126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5.xml"/><Relationship Id="rId13" Type="http://schemas.openxmlformats.org/officeDocument/2006/relationships/slideLayout" Target="../slideLayouts/slideLayout50.xml"/><Relationship Id="rId3" Type="http://schemas.openxmlformats.org/officeDocument/2006/relationships/slideLayout" Target="../slideLayouts/slideLayout40.xml"/><Relationship Id="rId7" Type="http://schemas.openxmlformats.org/officeDocument/2006/relationships/slideLayout" Target="../slideLayouts/slideLayout44.xml"/><Relationship Id="rId12" Type="http://schemas.openxmlformats.org/officeDocument/2006/relationships/slideLayout" Target="../slideLayouts/slideLayout49.xml"/><Relationship Id="rId2" Type="http://schemas.openxmlformats.org/officeDocument/2006/relationships/slideLayout" Target="../slideLayouts/slideLayout39.xml"/><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5" Type="http://schemas.openxmlformats.org/officeDocument/2006/relationships/slideLayout" Target="../slideLayouts/slideLayout42.xml"/><Relationship Id="rId10" Type="http://schemas.openxmlformats.org/officeDocument/2006/relationships/slideLayout" Target="../slideLayouts/slideLayout47.xml"/><Relationship Id="rId4" Type="http://schemas.openxmlformats.org/officeDocument/2006/relationships/slideLayout" Target="../slideLayouts/slideLayout41.xml"/><Relationship Id="rId9" Type="http://schemas.openxmlformats.org/officeDocument/2006/relationships/slideLayout" Target="../slideLayouts/slideLayout46.xml"/><Relationship Id="rId14"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37F4BC4-565F-4D76-9AB8-57F814746416}" type="datetimeFigureOut">
              <a:rPr lang="en-US" smtClean="0"/>
              <a:t>10/15/2016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712B08D-DC82-4F59-BC5D-CF27CEA61231}" type="slidenum">
              <a:rPr lang="en-US" smtClean="0"/>
              <a:t>‹#›</a:t>
            </a:fld>
            <a:endParaRPr lang="en-US"/>
          </a:p>
        </p:txBody>
      </p:sp>
    </p:spTree>
    <p:extLst>
      <p:ext uri="{BB962C8B-B14F-4D97-AF65-F5344CB8AC3E}">
        <p14:creationId xmlns:p14="http://schemas.microsoft.com/office/powerpoint/2010/main" val="11045266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cs typeface="Arial" pitchFamily="34" charset="0"/>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cs typeface="Arial" pitchFamily="34" charset="0"/>
            </a:endParaRPr>
          </a:p>
        </p:txBody>
      </p:sp>
      <p:sp>
        <p:nvSpPr>
          <p:cNvPr id="1028" name="Title Placeholder 8"/>
          <p:cNvSpPr>
            <a:spLocks noGrp="1"/>
          </p:cNvSpPr>
          <p:nvPr>
            <p:ph type="title"/>
          </p:nvPr>
        </p:nvSpPr>
        <p:spPr bwMode="auto">
          <a:xfrm>
            <a:off x="457200" y="70485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0" numCol="1" anchor="b" anchorCtr="0" compatLnSpc="1">
            <a:prstTxWarp prst="textNoShape">
              <a:avLst/>
            </a:prstTxWarp>
          </a:bodyPr>
          <a:lstStyle/>
          <a:p>
            <a:pPr lvl="0"/>
            <a:r>
              <a:rPr lang="en-US" smtClean="0"/>
              <a:t>Click to edit Master title style</a:t>
            </a:r>
          </a:p>
        </p:txBody>
      </p:sp>
      <p:sp>
        <p:nvSpPr>
          <p:cNvPr id="1029" name="Text Placeholder 29"/>
          <p:cNvSpPr>
            <a:spLocks noGrp="1"/>
          </p:cNvSpPr>
          <p:nvPr>
            <p:ph type="body" idx="1"/>
          </p:nvPr>
        </p:nvSpPr>
        <p:spPr bwMode="auto">
          <a:xfrm>
            <a:off x="457200" y="1935163"/>
            <a:ext cx="8229600" cy="438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latin typeface="Arial" charset="0"/>
                <a:cs typeface="Arial" charset="0"/>
              </a:defRPr>
            </a:lvl1pPr>
          </a:lstStyle>
          <a:p>
            <a:pPr fontAlgn="base">
              <a:spcBef>
                <a:spcPct val="0"/>
              </a:spcBef>
              <a:spcAft>
                <a:spcPct val="0"/>
              </a:spcAft>
              <a:defRPr/>
            </a:pPr>
            <a:fld id="{626E2592-2E91-4DA0-9270-1C1B26F58131}" type="datetimeFigureOut">
              <a:rPr lang="en-US">
                <a:solidFill>
                  <a:srgbClr val="04617B">
                    <a:shade val="90000"/>
                  </a:srgbClr>
                </a:solidFill>
              </a:rPr>
              <a:pPr fontAlgn="base">
                <a:spcBef>
                  <a:spcPct val="0"/>
                </a:spcBef>
                <a:spcAft>
                  <a:spcPct val="0"/>
                </a:spcAft>
                <a:defRPr/>
              </a:pPr>
              <a:t>10/15/2016</a:t>
            </a:fld>
            <a:endParaRPr lang="en-US">
              <a:solidFill>
                <a:srgbClr val="04617B">
                  <a:shade val="90000"/>
                </a:srgbClr>
              </a:solidFill>
            </a:endParaRPr>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latin typeface="Arial" charset="0"/>
                <a:cs typeface="Arial" charset="0"/>
              </a:defRPr>
            </a:lvl1pPr>
          </a:lstStyle>
          <a:p>
            <a:pPr fontAlgn="base">
              <a:spcBef>
                <a:spcPct val="0"/>
              </a:spcBef>
              <a:spcAft>
                <a:spcPct val="0"/>
              </a:spcAft>
              <a:defRPr/>
            </a:pPr>
            <a:endParaRPr lang="en-US">
              <a:solidFill>
                <a:srgbClr val="04617B">
                  <a:shade val="90000"/>
                </a:srgbClr>
              </a:solidFill>
            </a:endParaRPr>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wrap="square" lIns="0" tIns="0" rIns="0" bIns="0" numCol="1" anchor="b" anchorCtr="0" compatLnSpc="1">
            <a:prstTxWarp prst="textNoShape">
              <a:avLst/>
            </a:prstTxWarp>
          </a:bodyPr>
          <a:lstStyle>
            <a:lvl1pPr algn="r" eaLnBrk="1" hangingPunct="1">
              <a:defRPr sz="1200">
                <a:solidFill>
                  <a:srgbClr val="045C75"/>
                </a:solidFill>
              </a:defRPr>
            </a:lvl1pPr>
          </a:lstStyle>
          <a:p>
            <a:pPr fontAlgn="base">
              <a:spcBef>
                <a:spcPct val="0"/>
              </a:spcBef>
              <a:spcAft>
                <a:spcPct val="0"/>
              </a:spcAft>
            </a:pPr>
            <a:fld id="{59E60EE0-37B5-4A26-A6D7-3F60DD6F1D40}" type="slidenum">
              <a:rPr lang="en-US">
                <a:latin typeface="Arial" pitchFamily="34" charset="0"/>
                <a:cs typeface="Arial" pitchFamily="34" charset="0"/>
              </a:rPr>
              <a:pPr fontAlgn="base">
                <a:spcBef>
                  <a:spcPct val="0"/>
                </a:spcBef>
                <a:spcAft>
                  <a:spcPct val="0"/>
                </a:spcAft>
              </a:pPr>
              <a:t>‹#›</a:t>
            </a:fld>
            <a:endParaRPr lang="en-US">
              <a:latin typeface="Arial" pitchFamily="34" charset="0"/>
              <a:cs typeface="Arial" pitchFamily="34" charset="0"/>
            </a:endParaRPr>
          </a:p>
        </p:txBody>
      </p:sp>
      <p:grpSp>
        <p:nvGrpSpPr>
          <p:cNvPr id="1033"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latin typeface="Arial" charset="0"/>
                <a:cs typeface="Arial" charset="0"/>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latin typeface="Arial" charset="0"/>
                <a:cs typeface="Arial" charset="0"/>
              </a:endParaRPr>
            </a:p>
          </p:txBody>
        </p:sp>
      </p:grpSp>
    </p:spTree>
    <p:extLst>
      <p:ext uri="{BB962C8B-B14F-4D97-AF65-F5344CB8AC3E}">
        <p14:creationId xmlns:p14="http://schemas.microsoft.com/office/powerpoint/2010/main" val="119479548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ransition>
    <p:wedge/>
  </p:transition>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cs typeface="Arial" pitchFamily="34" charset="0"/>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cs typeface="Arial" pitchFamily="34" charset="0"/>
            </a:endParaRPr>
          </a:p>
        </p:txBody>
      </p:sp>
      <p:sp>
        <p:nvSpPr>
          <p:cNvPr id="1028" name="Title Placeholder 8"/>
          <p:cNvSpPr>
            <a:spLocks noGrp="1"/>
          </p:cNvSpPr>
          <p:nvPr>
            <p:ph type="title"/>
          </p:nvPr>
        </p:nvSpPr>
        <p:spPr bwMode="auto">
          <a:xfrm>
            <a:off x="457200" y="70485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0" numCol="1" anchor="b" anchorCtr="0" compatLnSpc="1">
            <a:prstTxWarp prst="textNoShape">
              <a:avLst/>
            </a:prstTxWarp>
          </a:bodyPr>
          <a:lstStyle/>
          <a:p>
            <a:pPr lvl="0"/>
            <a:r>
              <a:rPr lang="en-US" smtClean="0"/>
              <a:t>Click to edit Master title style</a:t>
            </a:r>
          </a:p>
        </p:txBody>
      </p:sp>
      <p:sp>
        <p:nvSpPr>
          <p:cNvPr id="1029" name="Text Placeholder 29"/>
          <p:cNvSpPr>
            <a:spLocks noGrp="1"/>
          </p:cNvSpPr>
          <p:nvPr>
            <p:ph type="body" idx="1"/>
          </p:nvPr>
        </p:nvSpPr>
        <p:spPr bwMode="auto">
          <a:xfrm>
            <a:off x="457200" y="1935163"/>
            <a:ext cx="8229600" cy="438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latin typeface="Arial" charset="0"/>
                <a:cs typeface="Arial" charset="0"/>
              </a:defRPr>
            </a:lvl1pPr>
          </a:lstStyle>
          <a:p>
            <a:pPr fontAlgn="base">
              <a:spcBef>
                <a:spcPct val="0"/>
              </a:spcBef>
              <a:spcAft>
                <a:spcPct val="0"/>
              </a:spcAft>
              <a:defRPr/>
            </a:pPr>
            <a:fld id="{626E2592-2E91-4DA0-9270-1C1B26F58131}" type="datetimeFigureOut">
              <a:rPr lang="en-US">
                <a:solidFill>
                  <a:srgbClr val="04617B">
                    <a:shade val="90000"/>
                  </a:srgbClr>
                </a:solidFill>
              </a:rPr>
              <a:pPr fontAlgn="base">
                <a:spcBef>
                  <a:spcPct val="0"/>
                </a:spcBef>
                <a:spcAft>
                  <a:spcPct val="0"/>
                </a:spcAft>
                <a:defRPr/>
              </a:pPr>
              <a:t>10/15/2016</a:t>
            </a:fld>
            <a:endParaRPr lang="en-US">
              <a:solidFill>
                <a:srgbClr val="04617B">
                  <a:shade val="90000"/>
                </a:srgbClr>
              </a:solidFill>
            </a:endParaRPr>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latin typeface="Arial" charset="0"/>
                <a:cs typeface="Arial" charset="0"/>
              </a:defRPr>
            </a:lvl1pPr>
          </a:lstStyle>
          <a:p>
            <a:pPr fontAlgn="base">
              <a:spcBef>
                <a:spcPct val="0"/>
              </a:spcBef>
              <a:spcAft>
                <a:spcPct val="0"/>
              </a:spcAft>
              <a:defRPr/>
            </a:pPr>
            <a:endParaRPr lang="en-US">
              <a:solidFill>
                <a:srgbClr val="04617B">
                  <a:shade val="90000"/>
                </a:srgbClr>
              </a:solidFill>
            </a:endParaRPr>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wrap="square" lIns="0" tIns="0" rIns="0" bIns="0" numCol="1" anchor="b" anchorCtr="0" compatLnSpc="1">
            <a:prstTxWarp prst="textNoShape">
              <a:avLst/>
            </a:prstTxWarp>
          </a:bodyPr>
          <a:lstStyle>
            <a:lvl1pPr algn="r" eaLnBrk="1" hangingPunct="1">
              <a:defRPr sz="1200">
                <a:solidFill>
                  <a:srgbClr val="045C75"/>
                </a:solidFill>
              </a:defRPr>
            </a:lvl1pPr>
          </a:lstStyle>
          <a:p>
            <a:pPr fontAlgn="base">
              <a:spcBef>
                <a:spcPct val="0"/>
              </a:spcBef>
              <a:spcAft>
                <a:spcPct val="0"/>
              </a:spcAft>
            </a:pPr>
            <a:fld id="{59E60EE0-37B5-4A26-A6D7-3F60DD6F1D40}" type="slidenum">
              <a:rPr lang="en-US">
                <a:latin typeface="Arial" pitchFamily="34" charset="0"/>
                <a:cs typeface="Arial" pitchFamily="34" charset="0"/>
              </a:rPr>
              <a:pPr fontAlgn="base">
                <a:spcBef>
                  <a:spcPct val="0"/>
                </a:spcBef>
                <a:spcAft>
                  <a:spcPct val="0"/>
                </a:spcAft>
              </a:pPr>
              <a:t>‹#›</a:t>
            </a:fld>
            <a:endParaRPr lang="en-US">
              <a:latin typeface="Arial" pitchFamily="34" charset="0"/>
              <a:cs typeface="Arial" pitchFamily="34" charset="0"/>
            </a:endParaRPr>
          </a:p>
        </p:txBody>
      </p:sp>
      <p:grpSp>
        <p:nvGrpSpPr>
          <p:cNvPr id="1033"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latin typeface="Arial" charset="0"/>
                <a:cs typeface="Arial" charset="0"/>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latin typeface="Arial" charset="0"/>
                <a:cs typeface="Arial" charset="0"/>
              </a:endParaRPr>
            </a:p>
          </p:txBody>
        </p:sp>
      </p:grpSp>
    </p:spTree>
    <p:extLst>
      <p:ext uri="{BB962C8B-B14F-4D97-AF65-F5344CB8AC3E}">
        <p14:creationId xmlns:p14="http://schemas.microsoft.com/office/powerpoint/2010/main" val="4029141873"/>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Lst>
  <p:transition>
    <p:wedge/>
  </p:transition>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cs typeface="Arial" pitchFamily="34" charset="0"/>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cs typeface="Arial" pitchFamily="34" charset="0"/>
            </a:endParaRPr>
          </a:p>
        </p:txBody>
      </p:sp>
      <p:sp>
        <p:nvSpPr>
          <p:cNvPr id="1028" name="Title Placeholder 8"/>
          <p:cNvSpPr>
            <a:spLocks noGrp="1"/>
          </p:cNvSpPr>
          <p:nvPr>
            <p:ph type="title"/>
          </p:nvPr>
        </p:nvSpPr>
        <p:spPr bwMode="auto">
          <a:xfrm>
            <a:off x="457200" y="70485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0" numCol="1" anchor="b" anchorCtr="0" compatLnSpc="1">
            <a:prstTxWarp prst="textNoShape">
              <a:avLst/>
            </a:prstTxWarp>
          </a:bodyPr>
          <a:lstStyle/>
          <a:p>
            <a:pPr lvl="0"/>
            <a:r>
              <a:rPr lang="en-US" smtClean="0"/>
              <a:t>Click to edit Master title style</a:t>
            </a:r>
          </a:p>
        </p:txBody>
      </p:sp>
      <p:sp>
        <p:nvSpPr>
          <p:cNvPr id="1029" name="Text Placeholder 29"/>
          <p:cNvSpPr>
            <a:spLocks noGrp="1"/>
          </p:cNvSpPr>
          <p:nvPr>
            <p:ph type="body" idx="1"/>
          </p:nvPr>
        </p:nvSpPr>
        <p:spPr bwMode="auto">
          <a:xfrm>
            <a:off x="457200" y="1935163"/>
            <a:ext cx="8229600" cy="438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latin typeface="Arial" charset="0"/>
                <a:cs typeface="Arial" charset="0"/>
              </a:defRPr>
            </a:lvl1pPr>
          </a:lstStyle>
          <a:p>
            <a:pPr fontAlgn="base">
              <a:spcBef>
                <a:spcPct val="0"/>
              </a:spcBef>
              <a:spcAft>
                <a:spcPct val="0"/>
              </a:spcAft>
              <a:defRPr/>
            </a:pPr>
            <a:fld id="{626E2592-2E91-4DA0-9270-1C1B26F58131}" type="datetimeFigureOut">
              <a:rPr lang="en-US">
                <a:solidFill>
                  <a:srgbClr val="04617B">
                    <a:shade val="90000"/>
                  </a:srgbClr>
                </a:solidFill>
              </a:rPr>
              <a:pPr fontAlgn="base">
                <a:spcBef>
                  <a:spcPct val="0"/>
                </a:spcBef>
                <a:spcAft>
                  <a:spcPct val="0"/>
                </a:spcAft>
                <a:defRPr/>
              </a:pPr>
              <a:t>10/15/2016</a:t>
            </a:fld>
            <a:endParaRPr lang="en-US">
              <a:solidFill>
                <a:srgbClr val="04617B">
                  <a:shade val="90000"/>
                </a:srgbClr>
              </a:solidFill>
            </a:endParaRPr>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latin typeface="Arial" charset="0"/>
                <a:cs typeface="Arial" charset="0"/>
              </a:defRPr>
            </a:lvl1pPr>
          </a:lstStyle>
          <a:p>
            <a:pPr fontAlgn="base">
              <a:spcBef>
                <a:spcPct val="0"/>
              </a:spcBef>
              <a:spcAft>
                <a:spcPct val="0"/>
              </a:spcAft>
              <a:defRPr/>
            </a:pPr>
            <a:endParaRPr lang="en-US">
              <a:solidFill>
                <a:srgbClr val="04617B">
                  <a:shade val="90000"/>
                </a:srgbClr>
              </a:solidFill>
            </a:endParaRPr>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wrap="square" lIns="0" tIns="0" rIns="0" bIns="0" numCol="1" anchor="b" anchorCtr="0" compatLnSpc="1">
            <a:prstTxWarp prst="textNoShape">
              <a:avLst/>
            </a:prstTxWarp>
          </a:bodyPr>
          <a:lstStyle>
            <a:lvl1pPr algn="r" eaLnBrk="1" hangingPunct="1">
              <a:defRPr sz="1200">
                <a:solidFill>
                  <a:srgbClr val="045C75"/>
                </a:solidFill>
              </a:defRPr>
            </a:lvl1pPr>
          </a:lstStyle>
          <a:p>
            <a:pPr fontAlgn="base">
              <a:spcBef>
                <a:spcPct val="0"/>
              </a:spcBef>
              <a:spcAft>
                <a:spcPct val="0"/>
              </a:spcAft>
            </a:pPr>
            <a:fld id="{59E60EE0-37B5-4A26-A6D7-3F60DD6F1D40}" type="slidenum">
              <a:rPr lang="en-US">
                <a:latin typeface="Arial" pitchFamily="34" charset="0"/>
                <a:cs typeface="Arial" pitchFamily="34" charset="0"/>
              </a:rPr>
              <a:pPr fontAlgn="base">
                <a:spcBef>
                  <a:spcPct val="0"/>
                </a:spcBef>
                <a:spcAft>
                  <a:spcPct val="0"/>
                </a:spcAft>
              </a:pPr>
              <a:t>‹#›</a:t>
            </a:fld>
            <a:endParaRPr lang="en-US">
              <a:latin typeface="Arial" pitchFamily="34" charset="0"/>
              <a:cs typeface="Arial" pitchFamily="34" charset="0"/>
            </a:endParaRPr>
          </a:p>
        </p:txBody>
      </p:sp>
      <p:grpSp>
        <p:nvGrpSpPr>
          <p:cNvPr id="1033"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latin typeface="Arial" charset="0"/>
                <a:cs typeface="Arial" charset="0"/>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latin typeface="Arial" charset="0"/>
                <a:cs typeface="Arial" charset="0"/>
              </a:endParaRPr>
            </a:p>
          </p:txBody>
        </p:sp>
      </p:grpSp>
    </p:spTree>
    <p:extLst>
      <p:ext uri="{BB962C8B-B14F-4D97-AF65-F5344CB8AC3E}">
        <p14:creationId xmlns:p14="http://schemas.microsoft.com/office/powerpoint/2010/main" val="2701350150"/>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 id="2147483700" r:id="rId12"/>
    <p:sldLayoutId id="2147483701" r:id="rId13"/>
  </p:sldLayoutIdLst>
  <p:transition>
    <p:wedge/>
  </p:transition>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6.xml"/></Relationships>
</file>

<file path=ppt/slides/_rels/slide20.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13.xml"/><Relationship Id="rId1" Type="http://schemas.openxmlformats.org/officeDocument/2006/relationships/video" Target="file:///D:\Tiba%20Conf\Ready\New%20folder\New%20Theory.wmv"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57400" y="2362200"/>
            <a:ext cx="4762500" cy="1524000"/>
          </a:xfrm>
        </p:spPr>
      </p:pic>
    </p:spTree>
    <p:extLst>
      <p:ext uri="{BB962C8B-B14F-4D97-AF65-F5344CB8AC3E}">
        <p14:creationId xmlns:p14="http://schemas.microsoft.com/office/powerpoint/2010/main" val="375896927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itle 1"/>
          <p:cNvSpPr>
            <a:spLocks noGrp="1"/>
          </p:cNvSpPr>
          <p:nvPr>
            <p:ph type="title"/>
          </p:nvPr>
        </p:nvSpPr>
        <p:spPr>
          <a:xfrm>
            <a:off x="457200" y="704850"/>
            <a:ext cx="8229600" cy="971550"/>
          </a:xfrm>
        </p:spPr>
        <p:txBody>
          <a:bodyPr/>
          <a:lstStyle/>
          <a:p>
            <a:pPr algn="ctr" rtl="1" eaLnBrk="1" hangingPunct="1"/>
            <a:r>
              <a:rPr lang="ar-EG" sz="4400" b="1" smtClean="0"/>
              <a:t>الميزانية الحرارية</a:t>
            </a:r>
            <a:r>
              <a:rPr lang="en-US" sz="4400" b="1" smtClean="0"/>
              <a:t> </a:t>
            </a:r>
            <a:r>
              <a:rPr lang="ar-EG" sz="4400" b="1" smtClean="0"/>
              <a:t> </a:t>
            </a:r>
            <a:r>
              <a:rPr lang="en-US" sz="4400" b="1" smtClean="0"/>
              <a:t>The heat budget</a:t>
            </a:r>
          </a:p>
        </p:txBody>
      </p:sp>
      <p:sp>
        <p:nvSpPr>
          <p:cNvPr id="67587" name="Content Placeholder 2"/>
          <p:cNvSpPr>
            <a:spLocks noGrp="1"/>
          </p:cNvSpPr>
          <p:nvPr>
            <p:ph idx="1"/>
          </p:nvPr>
        </p:nvSpPr>
        <p:spPr>
          <a:xfrm>
            <a:off x="457200" y="1752600"/>
            <a:ext cx="8229600" cy="4724400"/>
          </a:xfrm>
        </p:spPr>
        <p:txBody>
          <a:bodyPr/>
          <a:lstStyle/>
          <a:p>
            <a:pPr algn="just" rtl="1" eaLnBrk="1" hangingPunct="1"/>
            <a:r>
              <a:rPr lang="ar-EG" sz="2400" b="1" smtClean="0">
                <a:ea typeface="Majalla UI"/>
              </a:rPr>
              <a:t>يخترق الاشعاع الشمسي الغلاف الجوي متجهاً صوب سطح الأرض ويعمل على انتقال الطاقة الحرارية عن طريق الموجات الكهرومغناطيسية من الشمس إلى سطح الأرض.</a:t>
            </a:r>
          </a:p>
          <a:p>
            <a:pPr algn="just" rtl="1" eaLnBrk="1" hangingPunct="1"/>
            <a:r>
              <a:rPr lang="ar-EG" sz="2400" b="1" smtClean="0">
                <a:ea typeface="Majalla UI"/>
              </a:rPr>
              <a:t>لا يصل الاشعاع المنبعث من الشمس بنفس قوته بل ينعكس نسبة 20% بواسطة السحب ونحو</a:t>
            </a:r>
            <a:r>
              <a:rPr lang="en-US" sz="2400" b="1" smtClean="0">
                <a:ea typeface="Majalla UI"/>
                <a:cs typeface="Majalla UI"/>
              </a:rPr>
              <a:t> </a:t>
            </a:r>
            <a:r>
              <a:rPr lang="ar-EG" sz="2400" b="1" smtClean="0">
                <a:ea typeface="Majalla UI"/>
              </a:rPr>
              <a:t>5% من سطح الأرض ونحو</a:t>
            </a:r>
            <a:r>
              <a:rPr lang="en-US" sz="2400" b="1" smtClean="0">
                <a:ea typeface="Majalla UI"/>
                <a:cs typeface="Majalla UI"/>
              </a:rPr>
              <a:t> </a:t>
            </a:r>
            <a:r>
              <a:rPr lang="ar-EG" sz="2400" b="1" smtClean="0">
                <a:ea typeface="Majalla UI"/>
              </a:rPr>
              <a:t>5% من الفضاء ويطلق عليها الأشعة المنعكسة </a:t>
            </a:r>
            <a:r>
              <a:rPr lang="en-US" sz="2400" b="1" smtClean="0"/>
              <a:t>Total reflectivity</a:t>
            </a:r>
            <a:r>
              <a:rPr lang="ar-EG" sz="2400" b="1" smtClean="0">
                <a:ea typeface="Majalla UI"/>
              </a:rPr>
              <a:t>  ويطلق عليها تعبير الألبيدو أي نورانية الأرض </a:t>
            </a:r>
            <a:r>
              <a:rPr lang="en-US" sz="2400" b="1" smtClean="0"/>
              <a:t>Earth Albedo</a:t>
            </a:r>
            <a:r>
              <a:rPr lang="ar-EG" sz="2400" b="1" smtClean="0">
                <a:ea typeface="Majalla UI"/>
              </a:rPr>
              <a:t> </a:t>
            </a:r>
          </a:p>
          <a:p>
            <a:pPr algn="just" rtl="1" eaLnBrk="1" hangingPunct="1"/>
            <a:r>
              <a:rPr lang="ar-EG" sz="2400" b="1" smtClean="0">
                <a:ea typeface="Majalla UI"/>
              </a:rPr>
              <a:t>تمتص السحب والمواد العالقة في الهواء نسبة 20% ويمتص سطح الأرض  والمسطحات المائية 50% وعليه تقدر الأشعة المكتسبة بنحو 70% من جملة الأشعة الشمسية.</a:t>
            </a:r>
          </a:p>
          <a:p>
            <a:pPr algn="just" rtl="1" eaLnBrk="1" hangingPunct="1"/>
            <a:r>
              <a:rPr lang="ar-EG" sz="2400" b="1" smtClean="0">
                <a:ea typeface="Majalla UI"/>
              </a:rPr>
              <a:t>وحيث إن الأرض تمتص الاشعاع الشمسي وتحوله إلى حرارة </a:t>
            </a:r>
            <a:r>
              <a:rPr lang="en-US" sz="2400" b="1" smtClean="0"/>
              <a:t>Heat</a:t>
            </a:r>
            <a:r>
              <a:rPr lang="ar-EG" sz="2400" b="1" smtClean="0">
                <a:ea typeface="Majalla UI"/>
              </a:rPr>
              <a:t> فإن سطح الأرض يعد جسماً مشعاً  ويطلق عليها ” الاشعاع الأرضي.</a:t>
            </a:r>
            <a:endParaRPr lang="en-US" sz="2400" b="1" smtClean="0"/>
          </a:p>
        </p:txBody>
      </p:sp>
    </p:spTree>
    <p:extLst>
      <p:ext uri="{BB962C8B-B14F-4D97-AF65-F5344CB8AC3E}">
        <p14:creationId xmlns:p14="http://schemas.microsoft.com/office/powerpoint/2010/main" val="1242140721"/>
      </p:ext>
    </p:extLst>
  </p:cSld>
  <p:clrMapOvr>
    <a:masterClrMapping/>
  </p:clrMapOvr>
  <p:transition>
    <p:wedg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itle 1"/>
          <p:cNvSpPr>
            <a:spLocks noGrp="1"/>
          </p:cNvSpPr>
          <p:nvPr>
            <p:ph type="title"/>
          </p:nvPr>
        </p:nvSpPr>
        <p:spPr>
          <a:xfrm>
            <a:off x="457200" y="244475"/>
            <a:ext cx="8385175" cy="1127125"/>
          </a:xfrm>
        </p:spPr>
        <p:txBody>
          <a:bodyPr/>
          <a:lstStyle/>
          <a:p>
            <a:pPr algn="ctr"/>
            <a:r>
              <a:rPr lang="ar-EG" sz="4400" b="1" smtClean="0">
                <a:solidFill>
                  <a:schemeClr val="tx1"/>
                </a:solidFill>
              </a:rPr>
              <a:t>الميزانية الحرارية</a:t>
            </a:r>
            <a:endParaRPr lang="en-US" sz="4400" b="1" smtClean="0">
              <a:solidFill>
                <a:schemeClr val="tx1"/>
              </a:solidFill>
            </a:endParaRPr>
          </a:p>
        </p:txBody>
      </p:sp>
      <p:pic>
        <p:nvPicPr>
          <p:cNvPr id="68611" name="Picture 2" descr="FIG02_01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l="6300" b="2400"/>
          <a:stretch>
            <a:fillRect/>
          </a:stretch>
        </p:blipFill>
        <p:spPr>
          <a:xfrm>
            <a:off x="573088" y="1447800"/>
            <a:ext cx="8570912" cy="5221288"/>
          </a:xfrm>
        </p:spPr>
      </p:pic>
    </p:spTree>
    <p:extLst>
      <p:ext uri="{BB962C8B-B14F-4D97-AF65-F5344CB8AC3E}">
        <p14:creationId xmlns:p14="http://schemas.microsoft.com/office/powerpoint/2010/main" val="565600992"/>
      </p:ext>
    </p:extLst>
  </p:cSld>
  <p:clrMapOvr>
    <a:masterClrMapping/>
  </p:clrMapOvr>
  <p:transition>
    <p:wedg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634" name="Picture 5" descr="greenhouse-effec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0"/>
            <a:ext cx="8534400" cy="685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04985705"/>
      </p:ext>
    </p:extLst>
  </p:cSld>
  <p:clrMapOvr>
    <a:masterClrMapping/>
  </p:clrMapOvr>
  <p:transition>
    <p:wedg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itle 1"/>
          <p:cNvSpPr>
            <a:spLocks noGrp="1"/>
          </p:cNvSpPr>
          <p:nvPr>
            <p:ph type="title"/>
          </p:nvPr>
        </p:nvSpPr>
        <p:spPr>
          <a:xfrm>
            <a:off x="457200" y="704850"/>
            <a:ext cx="8229600" cy="971550"/>
          </a:xfrm>
        </p:spPr>
        <p:txBody>
          <a:bodyPr/>
          <a:lstStyle/>
          <a:p>
            <a:pPr algn="ctr" rtl="1" eaLnBrk="1" hangingPunct="1"/>
            <a:r>
              <a:rPr lang="ar-EG" sz="4400" b="1" smtClean="0"/>
              <a:t>العوامل المؤثرة في قوة الاشعاع الشمسي</a:t>
            </a:r>
            <a:endParaRPr lang="en-US" sz="4400" b="1" smtClean="0"/>
          </a:p>
        </p:txBody>
      </p:sp>
      <p:sp>
        <p:nvSpPr>
          <p:cNvPr id="70659" name="Content Placeholder 2"/>
          <p:cNvSpPr>
            <a:spLocks noGrp="1"/>
          </p:cNvSpPr>
          <p:nvPr>
            <p:ph idx="1"/>
          </p:nvPr>
        </p:nvSpPr>
        <p:spPr/>
        <p:txBody>
          <a:bodyPr/>
          <a:lstStyle/>
          <a:p>
            <a:pPr algn="just" rtl="1" eaLnBrk="1" hangingPunct="1"/>
            <a:r>
              <a:rPr lang="ar-EG" sz="3200" b="1" smtClean="0">
                <a:ea typeface="Majalla UI"/>
              </a:rPr>
              <a:t>قوة النشاط الاشعاعي  للشمس فوهج الشمس المنطلق فوق البقعة الشمسية عبارة عن انفجار نووي للطاقة</a:t>
            </a:r>
          </a:p>
          <a:p>
            <a:pPr algn="just" rtl="1" eaLnBrk="1" hangingPunct="1"/>
            <a:r>
              <a:rPr lang="ar-EG" sz="3200" b="1" smtClean="0">
                <a:ea typeface="Majalla UI"/>
              </a:rPr>
              <a:t>اختلاف طول المسافة بين الشمس والأرض</a:t>
            </a:r>
          </a:p>
          <a:p>
            <a:pPr algn="just" rtl="1" eaLnBrk="1" hangingPunct="1"/>
            <a:r>
              <a:rPr lang="ar-EG" sz="3200" b="1" smtClean="0">
                <a:ea typeface="Majalla UI"/>
              </a:rPr>
              <a:t>مدي شفافية طبقات الغلاف الجوي</a:t>
            </a:r>
          </a:p>
          <a:p>
            <a:pPr algn="just" rtl="1" eaLnBrk="1" hangingPunct="1"/>
            <a:r>
              <a:rPr lang="ar-EG" sz="3200" b="1" smtClean="0">
                <a:ea typeface="Majalla UI"/>
              </a:rPr>
              <a:t>اختلاف عدد ساعات سطوع الشمس</a:t>
            </a:r>
          </a:p>
          <a:p>
            <a:pPr algn="just" rtl="1" eaLnBrk="1" hangingPunct="1"/>
            <a:r>
              <a:rPr lang="ar-EG" sz="3200" b="1" smtClean="0">
                <a:ea typeface="Majalla UI"/>
              </a:rPr>
              <a:t>زاوية ميل الأشعة الشمسية على سطح الأرض وموقع المكان بالنسبة لدوائر العرض</a:t>
            </a:r>
            <a:endParaRPr lang="en-US" sz="3200" b="1" smtClean="0"/>
          </a:p>
        </p:txBody>
      </p:sp>
    </p:spTree>
    <p:extLst>
      <p:ext uri="{BB962C8B-B14F-4D97-AF65-F5344CB8AC3E}">
        <p14:creationId xmlns:p14="http://schemas.microsoft.com/office/powerpoint/2010/main" val="505118948"/>
      </p:ext>
    </p:extLst>
  </p:cSld>
  <p:clrMapOvr>
    <a:masterClrMapping/>
  </p:clrMapOvr>
  <p:transition>
    <p:wedg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itle 1"/>
          <p:cNvSpPr>
            <a:spLocks noGrp="1"/>
          </p:cNvSpPr>
          <p:nvPr>
            <p:ph type="title"/>
          </p:nvPr>
        </p:nvSpPr>
        <p:spPr>
          <a:xfrm>
            <a:off x="457200" y="704850"/>
            <a:ext cx="8229600" cy="971550"/>
          </a:xfrm>
        </p:spPr>
        <p:txBody>
          <a:bodyPr/>
          <a:lstStyle/>
          <a:p>
            <a:pPr algn="ctr" rtl="1" eaLnBrk="1" hangingPunct="1"/>
            <a:r>
              <a:rPr lang="ar-EG" sz="4400" b="1" smtClean="0"/>
              <a:t/>
            </a:r>
            <a:br>
              <a:rPr lang="ar-EG" sz="4400" b="1" smtClean="0"/>
            </a:br>
            <a:r>
              <a:rPr lang="ar-EG" sz="4400" b="1" smtClean="0"/>
              <a:t/>
            </a:r>
            <a:br>
              <a:rPr lang="ar-EG" sz="4400" b="1" smtClean="0"/>
            </a:br>
            <a:r>
              <a:rPr lang="ar-EG" sz="4400" b="1" smtClean="0"/>
              <a:t/>
            </a:r>
            <a:br>
              <a:rPr lang="ar-EG" sz="4400" b="1" smtClean="0"/>
            </a:br>
            <a:r>
              <a:rPr lang="ar-EG" sz="4400" b="1" smtClean="0"/>
              <a:t/>
            </a:r>
            <a:br>
              <a:rPr lang="ar-EG" sz="4400" b="1" smtClean="0"/>
            </a:br>
            <a:r>
              <a:rPr lang="ar-EG" sz="5400" b="1" smtClean="0"/>
              <a:t/>
            </a:r>
            <a:br>
              <a:rPr lang="ar-EG" sz="5400" b="1" smtClean="0"/>
            </a:br>
            <a:r>
              <a:rPr lang="ar-EG" sz="5400" b="1" smtClean="0"/>
              <a:t> مدي شفافية طبقات الغلاف الجوي</a:t>
            </a:r>
            <a:endParaRPr lang="en-US" smtClean="0"/>
          </a:p>
        </p:txBody>
      </p:sp>
      <p:pic>
        <p:nvPicPr>
          <p:cNvPr id="71683" name="Picture 2" descr="C:\Users\USER\Pictures\MP Navigator EX\2013_02_06\could.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457200" y="1752600"/>
            <a:ext cx="8153400" cy="4572000"/>
          </a:xfrm>
          <a:noFill/>
        </p:spPr>
      </p:pic>
    </p:spTree>
    <p:extLst>
      <p:ext uri="{BB962C8B-B14F-4D97-AF65-F5344CB8AC3E}">
        <p14:creationId xmlns:p14="http://schemas.microsoft.com/office/powerpoint/2010/main" val="3346769423"/>
      </p:ext>
    </p:extLst>
  </p:cSld>
  <p:clrMapOvr>
    <a:masterClrMapping/>
  </p:clrMapOvr>
  <p:transition>
    <p:wedg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Title 1"/>
          <p:cNvSpPr>
            <a:spLocks noGrp="1"/>
          </p:cNvSpPr>
          <p:nvPr>
            <p:ph type="title"/>
          </p:nvPr>
        </p:nvSpPr>
        <p:spPr>
          <a:xfrm>
            <a:off x="457200" y="704850"/>
            <a:ext cx="8229600" cy="819150"/>
          </a:xfrm>
        </p:spPr>
        <p:txBody>
          <a:bodyPr/>
          <a:lstStyle/>
          <a:p>
            <a:pPr algn="ctr" rtl="1" eaLnBrk="1" hangingPunct="1"/>
            <a:r>
              <a:rPr lang="ar-EG" sz="4400" b="1" smtClean="0"/>
              <a:t>التوزيع الجغرافي للإشعاع الشمسي</a:t>
            </a:r>
            <a:endParaRPr lang="en-US" sz="4400" b="1" smtClean="0"/>
          </a:p>
        </p:txBody>
      </p:sp>
      <p:sp>
        <p:nvSpPr>
          <p:cNvPr id="72707" name="Content Placeholder 2"/>
          <p:cNvSpPr>
            <a:spLocks noGrp="1"/>
          </p:cNvSpPr>
          <p:nvPr>
            <p:ph idx="1"/>
          </p:nvPr>
        </p:nvSpPr>
        <p:spPr/>
        <p:txBody>
          <a:bodyPr/>
          <a:lstStyle/>
          <a:p>
            <a:pPr algn="just" rtl="1" eaLnBrk="1" hangingPunct="1"/>
            <a:r>
              <a:rPr lang="ar-EG" sz="2500" b="1" smtClean="0">
                <a:ea typeface="Majalla UI"/>
              </a:rPr>
              <a:t>تبعاً لدوائر العرض يعظم الاشعاع الشمسي عند الدائرة الاستوائية ويقل تدريجياً في اتجاه القطبين؛ حيث تستقبل سنوياً بما يقدر 4 أمثال ما يستقبله القطبين.</a:t>
            </a:r>
          </a:p>
          <a:p>
            <a:pPr algn="just" rtl="1" eaLnBrk="1" hangingPunct="1"/>
            <a:r>
              <a:rPr lang="ar-EG" sz="2500" b="1" smtClean="0">
                <a:ea typeface="Majalla UI"/>
              </a:rPr>
              <a:t>وتبعاً لحركة الشمس الظاهرية فيما بين المدارين فإن أعظم فترات الاشعاع الشمسي تتمثل عقب فترات تعامد الشمس على مدار السرطان ومدار الجدي، وعليه فإن كمية الاشعاع الشمسي في المناطق المدارية كبير وأن اختلف من فصل لآخر.</a:t>
            </a:r>
          </a:p>
          <a:p>
            <a:pPr algn="just" rtl="1" eaLnBrk="1" hangingPunct="1"/>
            <a:r>
              <a:rPr lang="ar-EG" sz="2500" b="1" smtClean="0">
                <a:ea typeface="Majalla UI"/>
              </a:rPr>
              <a:t>فيما بين المدارين والمناطق شبه القطبية يرتفع الاشعاع الشمسي صيفاً ويقل شتاءً وكذلك فيما وراء الدائرتين القطبيتين.</a:t>
            </a:r>
          </a:p>
          <a:p>
            <a:pPr algn="just" rtl="1" eaLnBrk="1" hangingPunct="1"/>
            <a:r>
              <a:rPr lang="ar-EG" sz="2500" b="1" smtClean="0">
                <a:ea typeface="Majalla UI"/>
              </a:rPr>
              <a:t>وتبين أن أعظم كمية للإشعاع تتمثل عند دائرتي عرض 20 درجة شمالاً وجنوباً</a:t>
            </a:r>
          </a:p>
          <a:p>
            <a:pPr algn="r" rtl="1" eaLnBrk="1" hangingPunct="1"/>
            <a:endParaRPr lang="ar-EG" smtClean="0">
              <a:ea typeface="Majalla UI"/>
            </a:endParaRPr>
          </a:p>
        </p:txBody>
      </p:sp>
    </p:spTree>
    <p:extLst>
      <p:ext uri="{BB962C8B-B14F-4D97-AF65-F5344CB8AC3E}">
        <p14:creationId xmlns:p14="http://schemas.microsoft.com/office/powerpoint/2010/main" val="117573867"/>
      </p:ext>
    </p:extLst>
  </p:cSld>
  <p:clrMapOvr>
    <a:masterClrMapping/>
  </p:clrMapOvr>
  <p:transition>
    <p:wedg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Title 1"/>
          <p:cNvSpPr>
            <a:spLocks noGrp="1"/>
          </p:cNvSpPr>
          <p:nvPr>
            <p:ph type="title"/>
          </p:nvPr>
        </p:nvSpPr>
        <p:spPr>
          <a:xfrm>
            <a:off x="457200" y="704850"/>
            <a:ext cx="8229600" cy="895350"/>
          </a:xfrm>
        </p:spPr>
        <p:txBody>
          <a:bodyPr/>
          <a:lstStyle/>
          <a:p>
            <a:pPr algn="ctr" rtl="1" eaLnBrk="1" hangingPunct="1"/>
            <a:r>
              <a:rPr lang="ar-EG" sz="4400" b="1" smtClean="0"/>
              <a:t>نظم قياس درجة حرارة الهواء</a:t>
            </a:r>
            <a:endParaRPr lang="en-US" sz="4400" b="1" smtClean="0"/>
          </a:p>
        </p:txBody>
      </p:sp>
      <p:graphicFrame>
        <p:nvGraphicFramePr>
          <p:cNvPr id="4" name="Content Placeholder 3"/>
          <p:cNvGraphicFramePr>
            <a:graphicFrameLocks noGrp="1"/>
          </p:cNvGraphicFramePr>
          <p:nvPr>
            <p:ph idx="1"/>
          </p:nvPr>
        </p:nvGraphicFramePr>
        <p:xfrm>
          <a:off x="457200" y="1935163"/>
          <a:ext cx="8229600" cy="4389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44237381"/>
      </p:ext>
    </p:extLst>
  </p:cSld>
  <p:clrMapOvr>
    <a:masterClrMapping/>
  </p:clrMapOvr>
  <p:transition>
    <p:wedg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Title 1"/>
          <p:cNvSpPr>
            <a:spLocks noGrp="1"/>
          </p:cNvSpPr>
          <p:nvPr>
            <p:ph type="title"/>
          </p:nvPr>
        </p:nvSpPr>
        <p:spPr>
          <a:xfrm>
            <a:off x="457200" y="704850"/>
            <a:ext cx="8229600" cy="971550"/>
          </a:xfrm>
        </p:spPr>
        <p:txBody>
          <a:bodyPr/>
          <a:lstStyle/>
          <a:p>
            <a:pPr algn="ctr" rtl="1" eaLnBrk="1" hangingPunct="1"/>
            <a:r>
              <a:rPr lang="ar-EG" sz="4400" b="1" smtClean="0"/>
              <a:t>العوامل المؤثرة في درجة حرارة الهواء</a:t>
            </a:r>
            <a:endParaRPr lang="en-US" sz="4400" b="1" smtClean="0"/>
          </a:p>
        </p:txBody>
      </p:sp>
      <p:sp>
        <p:nvSpPr>
          <p:cNvPr id="74755" name="Content Placeholder 2"/>
          <p:cNvSpPr>
            <a:spLocks noGrp="1"/>
          </p:cNvSpPr>
          <p:nvPr>
            <p:ph idx="1"/>
          </p:nvPr>
        </p:nvSpPr>
        <p:spPr/>
        <p:txBody>
          <a:bodyPr/>
          <a:lstStyle/>
          <a:p>
            <a:pPr algn="r" rtl="1" eaLnBrk="1" hangingPunct="1"/>
            <a:r>
              <a:rPr lang="ar-EG" b="1" smtClean="0">
                <a:ea typeface="Majalla UI"/>
              </a:rPr>
              <a:t>التوزيع غير المنتظم للمسطحات المائية واليابس</a:t>
            </a:r>
          </a:p>
          <a:p>
            <a:pPr algn="r" rtl="1" eaLnBrk="1" hangingPunct="1"/>
            <a:r>
              <a:rPr lang="ar-EG" b="1" smtClean="0">
                <a:ea typeface="Majalla UI"/>
              </a:rPr>
              <a:t>الموقع الفلكي  بالنسبة لدوائر العرض</a:t>
            </a:r>
          </a:p>
          <a:p>
            <a:pPr algn="r" rtl="1" eaLnBrk="1" hangingPunct="1"/>
            <a:r>
              <a:rPr lang="ar-EG" b="1" smtClean="0">
                <a:ea typeface="Majalla UI"/>
              </a:rPr>
              <a:t>التيارات البحرية الباردة والدفيئة</a:t>
            </a:r>
          </a:p>
          <a:p>
            <a:pPr algn="r" rtl="1" eaLnBrk="1" hangingPunct="1"/>
            <a:r>
              <a:rPr lang="ar-EG" b="1" smtClean="0">
                <a:ea typeface="Majalla UI"/>
              </a:rPr>
              <a:t>الأعاصير وأضداد الأعاصير</a:t>
            </a:r>
          </a:p>
          <a:p>
            <a:pPr algn="r" rtl="1" eaLnBrk="1" hangingPunct="1"/>
            <a:r>
              <a:rPr lang="ar-EG" b="1" smtClean="0">
                <a:ea typeface="Majalla UI"/>
              </a:rPr>
              <a:t>تضاريس سطح الأرض</a:t>
            </a:r>
          </a:p>
          <a:p>
            <a:pPr algn="r" rtl="1" eaLnBrk="1" hangingPunct="1"/>
            <a:r>
              <a:rPr lang="ar-EG" b="1" smtClean="0">
                <a:ea typeface="Majalla UI"/>
              </a:rPr>
              <a:t>الغطاء النباتي</a:t>
            </a:r>
          </a:p>
          <a:p>
            <a:pPr algn="r" rtl="1" eaLnBrk="1" hangingPunct="1"/>
            <a:r>
              <a:rPr lang="ar-EG" b="1" smtClean="0">
                <a:ea typeface="Majalla UI"/>
              </a:rPr>
              <a:t>الكتل الهوائية</a:t>
            </a:r>
          </a:p>
          <a:p>
            <a:pPr algn="r" rtl="1" eaLnBrk="1" hangingPunct="1"/>
            <a:r>
              <a:rPr lang="ar-EG" b="1" smtClean="0">
                <a:ea typeface="Majalla UI"/>
              </a:rPr>
              <a:t>الرياح المحلية</a:t>
            </a:r>
          </a:p>
        </p:txBody>
      </p:sp>
    </p:spTree>
    <p:extLst>
      <p:ext uri="{BB962C8B-B14F-4D97-AF65-F5344CB8AC3E}">
        <p14:creationId xmlns:p14="http://schemas.microsoft.com/office/powerpoint/2010/main" val="2574067977"/>
      </p:ext>
    </p:extLst>
  </p:cSld>
  <p:clrMapOvr>
    <a:masterClrMapping/>
  </p:clrMapOvr>
  <p:transition>
    <p:wedg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Title 1"/>
          <p:cNvSpPr>
            <a:spLocks noGrp="1"/>
          </p:cNvSpPr>
          <p:nvPr>
            <p:ph type="title"/>
          </p:nvPr>
        </p:nvSpPr>
        <p:spPr>
          <a:xfrm>
            <a:off x="457200" y="704850"/>
            <a:ext cx="8229600" cy="895350"/>
          </a:xfrm>
        </p:spPr>
        <p:txBody>
          <a:bodyPr/>
          <a:lstStyle/>
          <a:p>
            <a:pPr algn="ctr" eaLnBrk="1" hangingPunct="1"/>
            <a:r>
              <a:rPr lang="ar-EG" sz="4400" b="1" smtClean="0"/>
              <a:t>تأثير التضاريس المناخي</a:t>
            </a:r>
            <a:endParaRPr lang="en-US" sz="4400" b="1" smtClean="0"/>
          </a:p>
        </p:txBody>
      </p:sp>
      <p:pic>
        <p:nvPicPr>
          <p:cNvPr id="75779" name="Picture 2" descr="C:\Users\USER\Pictures\MP Navigator EX\2013_02_06\tadrys.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noFill/>
        </p:spPr>
      </p:pic>
    </p:spTree>
    <p:extLst>
      <p:ext uri="{BB962C8B-B14F-4D97-AF65-F5344CB8AC3E}">
        <p14:creationId xmlns:p14="http://schemas.microsoft.com/office/powerpoint/2010/main" val="508818411"/>
      </p:ext>
    </p:extLst>
  </p:cSld>
  <p:clrMapOvr>
    <a:masterClrMapping/>
  </p:clrMapOvr>
  <p:transition>
    <p:wedg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Title 1"/>
          <p:cNvSpPr>
            <a:spLocks noGrp="1"/>
          </p:cNvSpPr>
          <p:nvPr>
            <p:ph type="title"/>
          </p:nvPr>
        </p:nvSpPr>
        <p:spPr>
          <a:xfrm>
            <a:off x="457200" y="704850"/>
            <a:ext cx="8229600" cy="971550"/>
          </a:xfrm>
        </p:spPr>
        <p:txBody>
          <a:bodyPr/>
          <a:lstStyle/>
          <a:p>
            <a:pPr algn="ctr" eaLnBrk="1" hangingPunct="1"/>
            <a:r>
              <a:rPr lang="ar-EG" sz="4400" b="1" smtClean="0"/>
              <a:t>الغطاء النياتي وتأثيره على درجة حرارة الهواء</a:t>
            </a:r>
            <a:endParaRPr lang="en-US" sz="4400" b="1" smtClean="0"/>
          </a:p>
        </p:txBody>
      </p:sp>
      <p:pic>
        <p:nvPicPr>
          <p:cNvPr id="76803" name="Picture 2" descr="C:\Users\USER\Pictures\MP Navigator EX\2013_02_06\nabat.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noFill/>
        </p:spPr>
      </p:pic>
    </p:spTree>
    <p:extLst>
      <p:ext uri="{BB962C8B-B14F-4D97-AF65-F5344CB8AC3E}">
        <p14:creationId xmlns:p14="http://schemas.microsoft.com/office/powerpoint/2010/main" val="2205081489"/>
      </p:ext>
    </p:extLst>
  </p:cSld>
  <p:clrMapOvr>
    <a:masterClrMapping/>
  </p:clrMapOvr>
  <p:transition>
    <p:wedg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850"/>
            <a:ext cx="8229600" cy="895350"/>
          </a:xfrm>
        </p:spPr>
        <p:txBody>
          <a:bodyPr/>
          <a:lstStyle/>
          <a:p>
            <a:pPr algn="ctr" rtl="1"/>
            <a:r>
              <a:rPr lang="ar-EG" b="1" dirty="0">
                <a:solidFill>
                  <a:srgbClr val="04617B"/>
                </a:solidFill>
              </a:rPr>
              <a:t>الإشعاع الشمسي وحرارة الهواء</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90600" y="1752601"/>
            <a:ext cx="6858000" cy="4572000"/>
          </a:xfrm>
        </p:spPr>
      </p:pic>
    </p:spTree>
    <p:extLst>
      <p:ext uri="{BB962C8B-B14F-4D97-AF65-F5344CB8AC3E}">
        <p14:creationId xmlns:p14="http://schemas.microsoft.com/office/powerpoint/2010/main" val="2030883395"/>
      </p:ext>
    </p:extLst>
  </p:cSld>
  <p:clrMapOvr>
    <a:masterClrMapping/>
  </p:clrMapOvr>
  <p:transition>
    <p:wedg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ontent Placeholder 2"/>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43000" y="990600"/>
            <a:ext cx="6629400" cy="5257800"/>
          </a:xfrm>
        </p:spPr>
      </p:pic>
    </p:spTree>
    <p:extLst>
      <p:ext uri="{BB962C8B-B14F-4D97-AF65-F5344CB8AC3E}">
        <p14:creationId xmlns:p14="http://schemas.microsoft.com/office/powerpoint/2010/main" val="281427639"/>
      </p:ext>
    </p:extLst>
  </p:cSld>
  <p:clrMapOvr>
    <a:masterClrMapping/>
  </p:clrMapOvr>
  <p:transition>
    <p:wedg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Title 1"/>
          <p:cNvSpPr>
            <a:spLocks noGrp="1"/>
          </p:cNvSpPr>
          <p:nvPr>
            <p:ph type="title"/>
          </p:nvPr>
        </p:nvSpPr>
        <p:spPr>
          <a:xfrm>
            <a:off x="457200" y="704850"/>
            <a:ext cx="8229600" cy="895350"/>
          </a:xfrm>
        </p:spPr>
        <p:txBody>
          <a:bodyPr/>
          <a:lstStyle/>
          <a:p>
            <a:pPr algn="ctr" rtl="1" eaLnBrk="1" hangingPunct="1"/>
            <a:r>
              <a:rPr lang="ar-EG" sz="4400" b="1" smtClean="0"/>
              <a:t>التغير الرأسي في درجة حرارة الهواء</a:t>
            </a:r>
            <a:endParaRPr lang="en-US" sz="4400" b="1" smtClean="0"/>
          </a:p>
        </p:txBody>
      </p:sp>
      <p:sp>
        <p:nvSpPr>
          <p:cNvPr id="78851" name="Content Placeholder 2"/>
          <p:cNvSpPr>
            <a:spLocks noGrp="1"/>
          </p:cNvSpPr>
          <p:nvPr>
            <p:ph idx="1"/>
          </p:nvPr>
        </p:nvSpPr>
        <p:spPr/>
        <p:txBody>
          <a:bodyPr/>
          <a:lstStyle/>
          <a:p>
            <a:pPr algn="just" rtl="1" eaLnBrk="1" hangingPunct="1"/>
            <a:r>
              <a:rPr lang="ar-EG" sz="2800" b="1" smtClean="0">
                <a:ea typeface="Majalla UI"/>
              </a:rPr>
              <a:t>معدل التبريد الذاتي</a:t>
            </a:r>
          </a:p>
          <a:p>
            <a:pPr algn="just" rtl="1" eaLnBrk="1" hangingPunct="1"/>
            <a:r>
              <a:rPr lang="ar-EG" sz="2800" b="1" smtClean="0">
                <a:ea typeface="Majalla UI"/>
              </a:rPr>
              <a:t>معدل الانخفاض الفعلي</a:t>
            </a:r>
          </a:p>
          <a:p>
            <a:pPr algn="just" rtl="1" eaLnBrk="1" hangingPunct="1">
              <a:buFont typeface="Wingdings 2" pitchFamily="18" charset="2"/>
              <a:buNone/>
            </a:pPr>
            <a:endParaRPr lang="ar-EG" sz="2800" b="1" smtClean="0">
              <a:ea typeface="Majalla UI"/>
            </a:endParaRPr>
          </a:p>
          <a:p>
            <a:pPr algn="just" rtl="1" eaLnBrk="1" hangingPunct="1"/>
            <a:r>
              <a:rPr lang="ar-EG" sz="2800" b="1" smtClean="0">
                <a:ea typeface="Majalla UI"/>
              </a:rPr>
              <a:t>الانقلاب الحراري ويحدث بمساعدة الظروف الجوية الثلاث الآتية:</a:t>
            </a:r>
          </a:p>
          <a:p>
            <a:pPr algn="just" rtl="1" eaLnBrk="1" hangingPunct="1"/>
            <a:r>
              <a:rPr lang="ar-EG" sz="2800" b="1" smtClean="0">
                <a:ea typeface="Majalla UI"/>
              </a:rPr>
              <a:t>برودة الهواء الملامس لسطح الأرض نتيجة زيادة الاشعاع الأرضي</a:t>
            </a:r>
          </a:p>
          <a:p>
            <a:pPr algn="just" rtl="1" eaLnBrk="1" hangingPunct="1"/>
            <a:r>
              <a:rPr lang="ar-EG" sz="2800" b="1" smtClean="0">
                <a:ea typeface="Majalla UI"/>
              </a:rPr>
              <a:t>في حالة حدوث نسيم الجبل ونسيم الوادي</a:t>
            </a:r>
          </a:p>
          <a:p>
            <a:pPr algn="just" rtl="1" eaLnBrk="1" hangingPunct="1"/>
            <a:r>
              <a:rPr lang="ar-EG" sz="2800" b="1" smtClean="0">
                <a:ea typeface="Majalla UI"/>
              </a:rPr>
              <a:t>عند اصطدام كتلتين هوائيتين مختلفتين</a:t>
            </a:r>
          </a:p>
          <a:p>
            <a:pPr algn="just" rtl="1" eaLnBrk="1" hangingPunct="1"/>
            <a:endParaRPr lang="en-US" smtClean="0"/>
          </a:p>
        </p:txBody>
      </p:sp>
    </p:spTree>
    <p:extLst>
      <p:ext uri="{BB962C8B-B14F-4D97-AF65-F5344CB8AC3E}">
        <p14:creationId xmlns:p14="http://schemas.microsoft.com/office/powerpoint/2010/main" val="2366542415"/>
      </p:ext>
    </p:extLst>
  </p:cSld>
  <p:clrMapOvr>
    <a:masterClrMapping/>
  </p:clrMapOvr>
  <p:transition>
    <p:wedg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0" y="2890391"/>
            <a:ext cx="4419600" cy="707886"/>
          </a:xfrm>
          <a:prstGeom prst="rect">
            <a:avLst/>
          </a:prstGeom>
        </p:spPr>
        <p:txBody>
          <a:bodyPr wrap="square">
            <a:spAutoFit/>
          </a:bodyPr>
          <a:lstStyle/>
          <a:p>
            <a:pPr algn="ctr"/>
            <a:r>
              <a:rPr lang="en-US" sz="4000" b="1" dirty="0">
                <a:ln w="31550" cmpd="sng">
                  <a:gradFill>
                    <a:gsLst>
                      <a:gs pos="25000">
                        <a:srgbClr val="0F6FC6">
                          <a:shade val="25000"/>
                          <a:satMod val="190000"/>
                        </a:srgbClr>
                      </a:gs>
                      <a:gs pos="80000">
                        <a:srgbClr val="0F6FC6">
                          <a:tint val="75000"/>
                          <a:satMod val="190000"/>
                        </a:srgbClr>
                      </a:gs>
                    </a:gsLst>
                    <a:lin ang="5400000"/>
                  </a:gradFill>
                  <a:prstDash val="solid"/>
                </a:ln>
                <a:solidFill>
                  <a:srgbClr val="FFFFFF"/>
                </a:solidFill>
                <a:effectLst>
                  <a:outerShdw blurRad="41275" dist="12700" dir="12000000" algn="tl" rotWithShape="0">
                    <a:srgbClr val="000000">
                      <a:alpha val="40000"/>
                    </a:srgbClr>
                  </a:outerShdw>
                </a:effectLst>
              </a:rPr>
              <a:t>To Be Continued</a:t>
            </a:r>
            <a:endParaRPr lang="en-US" sz="4000" b="1" dirty="0">
              <a:ln w="31550" cmpd="sng">
                <a:gradFill>
                  <a:gsLst>
                    <a:gs pos="25000">
                      <a:srgbClr val="0F6FC6">
                        <a:shade val="25000"/>
                        <a:satMod val="190000"/>
                      </a:srgbClr>
                    </a:gs>
                    <a:gs pos="80000">
                      <a:srgbClr val="0F6FC6">
                        <a:tint val="75000"/>
                        <a:satMod val="190000"/>
                      </a:srgbClr>
                    </a:gs>
                  </a:gsLst>
                  <a:lin ang="5400000"/>
                </a:gradFill>
                <a:prstDash val="solid"/>
              </a:ln>
              <a:solidFill>
                <a:srgbClr val="FFFFFF"/>
              </a:solidFill>
              <a:effectLst>
                <a:outerShdw blurRad="41275" dist="12700" dir="12000000" algn="tl" rotWithShape="0">
                  <a:srgbClr val="000000">
                    <a:alpha val="40000"/>
                  </a:srgbClr>
                </a:outerShdw>
              </a:effectLst>
            </a:endParaRPr>
          </a:p>
        </p:txBody>
      </p:sp>
    </p:spTree>
    <p:extLst>
      <p:ext uri="{BB962C8B-B14F-4D97-AF65-F5344CB8AC3E}">
        <p14:creationId xmlns:p14="http://schemas.microsoft.com/office/powerpoint/2010/main" val="3300891793"/>
      </p:ext>
    </p:extLst>
  </p:cSld>
  <p:clrMapOvr>
    <a:masterClrMapping/>
  </p:clrMapOvr>
  <p:transition>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1"/>
          <p:cNvSpPr>
            <a:spLocks noGrp="1"/>
          </p:cNvSpPr>
          <p:nvPr>
            <p:ph type="title"/>
          </p:nvPr>
        </p:nvSpPr>
        <p:spPr>
          <a:xfrm>
            <a:off x="457200" y="704850"/>
            <a:ext cx="8229600" cy="819150"/>
          </a:xfrm>
        </p:spPr>
        <p:txBody>
          <a:bodyPr/>
          <a:lstStyle/>
          <a:p>
            <a:pPr algn="ctr" rtl="1" eaLnBrk="1" hangingPunct="1"/>
            <a:r>
              <a:rPr lang="ar-EG" b="1" dirty="0" smtClean="0"/>
              <a:t>الشمس</a:t>
            </a:r>
            <a:r>
              <a:rPr lang="en-US" b="1" dirty="0" smtClean="0"/>
              <a:t> </a:t>
            </a:r>
            <a:r>
              <a:rPr lang="en-US" sz="4400" b="1" dirty="0" smtClean="0"/>
              <a:t>THE SUN </a:t>
            </a:r>
            <a:endParaRPr lang="en-US" sz="4400" b="1" dirty="0" smtClean="0"/>
          </a:p>
        </p:txBody>
      </p:sp>
      <p:sp>
        <p:nvSpPr>
          <p:cNvPr id="60419" name="Content Placeholder 2"/>
          <p:cNvSpPr>
            <a:spLocks noGrp="1"/>
          </p:cNvSpPr>
          <p:nvPr>
            <p:ph idx="1"/>
          </p:nvPr>
        </p:nvSpPr>
        <p:spPr/>
        <p:txBody>
          <a:bodyPr/>
          <a:lstStyle/>
          <a:p>
            <a:pPr algn="just" rtl="1" eaLnBrk="1" hangingPunct="1"/>
            <a:r>
              <a:rPr lang="ar-EG" sz="2800" b="1" smtClean="0">
                <a:ea typeface="Majalla UI"/>
              </a:rPr>
              <a:t>يقدر</a:t>
            </a:r>
            <a:r>
              <a:rPr lang="ar-SA" sz="2800" b="1" smtClean="0">
                <a:ea typeface="Majalla UI"/>
              </a:rPr>
              <a:t>عمر الشمس </a:t>
            </a:r>
            <a:r>
              <a:rPr lang="ar-EG" sz="2800" b="1" smtClean="0">
                <a:ea typeface="Majalla UI"/>
              </a:rPr>
              <a:t>بنحو</a:t>
            </a:r>
            <a:r>
              <a:rPr lang="ar-SA" sz="2800" b="1" smtClean="0">
                <a:ea typeface="Majalla UI"/>
              </a:rPr>
              <a:t> 5 </a:t>
            </a:r>
            <a:r>
              <a:rPr lang="ar-EG" sz="2800" b="1" smtClean="0">
                <a:ea typeface="Majalla UI"/>
              </a:rPr>
              <a:t>بليون</a:t>
            </a:r>
            <a:r>
              <a:rPr lang="ar-SA" sz="2800" b="1" smtClean="0">
                <a:ea typeface="Majalla UI"/>
              </a:rPr>
              <a:t> سنة. </a:t>
            </a:r>
            <a:r>
              <a:rPr lang="ar-EG" sz="2800" b="1" smtClean="0">
                <a:ea typeface="Majalla UI"/>
              </a:rPr>
              <a:t>و</a:t>
            </a:r>
            <a:r>
              <a:rPr lang="ar-SA" sz="2800" b="1" smtClean="0">
                <a:ea typeface="Majalla UI"/>
              </a:rPr>
              <a:t>قطرها </a:t>
            </a:r>
            <a:r>
              <a:rPr lang="ar-EG" sz="2800" b="1" smtClean="0">
                <a:ea typeface="Majalla UI"/>
              </a:rPr>
              <a:t>مليون و392الف</a:t>
            </a:r>
            <a:r>
              <a:rPr lang="ar-SA" sz="2800" b="1" smtClean="0">
                <a:ea typeface="Majalla UI"/>
              </a:rPr>
              <a:t> كم.</a:t>
            </a:r>
            <a:endParaRPr lang="ar-EG" sz="2800" b="1" smtClean="0">
              <a:ea typeface="Majalla UI"/>
            </a:endParaRPr>
          </a:p>
          <a:p>
            <a:pPr algn="just" rtl="1" eaLnBrk="1" hangingPunct="1"/>
            <a:r>
              <a:rPr lang="ar-EG" sz="2800" b="1" smtClean="0">
                <a:ea typeface="Majalla UI"/>
              </a:rPr>
              <a:t>حجمها </a:t>
            </a:r>
            <a:r>
              <a:rPr lang="ar-SA" sz="2800" b="1" smtClean="0">
                <a:ea typeface="Majalla UI"/>
              </a:rPr>
              <a:t>يقرب من 12000 من</a:t>
            </a:r>
            <a:r>
              <a:rPr lang="ar-EG" sz="2800" b="1" smtClean="0">
                <a:ea typeface="Majalla UI"/>
              </a:rPr>
              <a:t> حجم</a:t>
            </a:r>
            <a:r>
              <a:rPr lang="ar-SA" sz="2800" b="1" smtClean="0">
                <a:ea typeface="Majalla UI"/>
              </a:rPr>
              <a:t> الأرض. </a:t>
            </a:r>
            <a:r>
              <a:rPr lang="ar-EG" sz="2800" b="1" smtClean="0">
                <a:ea typeface="Majalla UI"/>
              </a:rPr>
              <a:t>دورنها حول محورها في مدة</a:t>
            </a:r>
            <a:r>
              <a:rPr lang="ar-SA" sz="2800" b="1" smtClean="0">
                <a:ea typeface="Majalla UI"/>
              </a:rPr>
              <a:t> 25 يوما، 9 ساعات و 7 دقيقة. </a:t>
            </a:r>
            <a:r>
              <a:rPr lang="ar-EG" sz="2800" b="1" smtClean="0">
                <a:ea typeface="Majalla UI"/>
              </a:rPr>
              <a:t>سرعة </a:t>
            </a:r>
            <a:r>
              <a:rPr lang="ar-SA" sz="2800" b="1" smtClean="0">
                <a:ea typeface="Majalla UI"/>
              </a:rPr>
              <a:t>أشعة الشمس هائلة</a:t>
            </a:r>
            <a:r>
              <a:rPr lang="ar-EG" sz="2800" b="1" smtClean="0">
                <a:ea typeface="Majalla UI"/>
              </a:rPr>
              <a:t>،</a:t>
            </a:r>
            <a:r>
              <a:rPr lang="ar-SA" sz="2800" b="1" smtClean="0">
                <a:ea typeface="Majalla UI"/>
              </a:rPr>
              <a:t> و</a:t>
            </a:r>
            <a:r>
              <a:rPr lang="ar-EG" sz="2800" b="1" smtClean="0">
                <a:ea typeface="Majalla UI"/>
              </a:rPr>
              <a:t>تستغرق</a:t>
            </a:r>
            <a:r>
              <a:rPr lang="ar-SA" sz="2800" b="1" smtClean="0">
                <a:ea typeface="Majalla UI"/>
              </a:rPr>
              <a:t> ثماني دقائق للوصول إلى الأرض</a:t>
            </a:r>
            <a:endParaRPr lang="ar-EG" sz="2800" b="1" smtClean="0">
              <a:ea typeface="Majalla UI"/>
            </a:endParaRPr>
          </a:p>
          <a:p>
            <a:pPr algn="just" rtl="1" eaLnBrk="1" hangingPunct="1"/>
            <a:r>
              <a:rPr lang="ar-EG" sz="2800" b="1" smtClean="0">
                <a:ea typeface="Majalla UI"/>
              </a:rPr>
              <a:t>تبلغ درجة حرارة سطح الشمس 7 ألاف درجة مطلقة وتزيد تدريجياً نحو المركز حيث تقدر أكثر  20 مليون درجة مطلقة</a:t>
            </a:r>
          </a:p>
          <a:p>
            <a:pPr algn="just" rtl="1" eaLnBrk="1" hangingPunct="1"/>
            <a:r>
              <a:rPr lang="ar-EG" sz="2800" b="1" smtClean="0">
                <a:ea typeface="Majalla UI"/>
              </a:rPr>
              <a:t>تتكون الشمس من عنصريين أساسيين هما: الهيدروجين ونسبته 81,76%  والهليوم ونسبته 18,17% من كتلة الشمس</a:t>
            </a:r>
          </a:p>
        </p:txBody>
      </p:sp>
    </p:spTree>
    <p:extLst>
      <p:ext uri="{BB962C8B-B14F-4D97-AF65-F5344CB8AC3E}">
        <p14:creationId xmlns:p14="http://schemas.microsoft.com/office/powerpoint/2010/main" val="3156245910"/>
      </p:ext>
    </p:extLst>
  </p:cSld>
  <p:clrMapOvr>
    <a:masterClrMapping/>
  </p:clrMapOvr>
  <p:transition>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1"/>
          <p:cNvSpPr>
            <a:spLocks noGrp="1"/>
          </p:cNvSpPr>
          <p:nvPr>
            <p:ph type="title"/>
          </p:nvPr>
        </p:nvSpPr>
        <p:spPr>
          <a:xfrm>
            <a:off x="457200" y="704850"/>
            <a:ext cx="8229600" cy="666750"/>
          </a:xfrm>
        </p:spPr>
        <p:txBody>
          <a:bodyPr/>
          <a:lstStyle/>
          <a:p>
            <a:pPr algn="ctr" rtl="1" eaLnBrk="1" hangingPunct="1"/>
            <a:r>
              <a:rPr lang="ar-EG" sz="4400" b="1" dirty="0" smtClean="0"/>
              <a:t>طبقات </a:t>
            </a:r>
            <a:r>
              <a:rPr lang="ar-EG" sz="4400" b="1" dirty="0" smtClean="0"/>
              <a:t>الشمس</a:t>
            </a:r>
            <a:endParaRPr lang="en-US" sz="4400" b="1" dirty="0" smtClean="0"/>
          </a:p>
        </p:txBody>
      </p:sp>
      <p:pic>
        <p:nvPicPr>
          <p:cNvPr id="3" name="Content Placeholder 2"/>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19200" y="1600201"/>
            <a:ext cx="6477000" cy="4724400"/>
          </a:xfrm>
        </p:spPr>
      </p:pic>
    </p:spTree>
    <p:extLst>
      <p:ext uri="{BB962C8B-B14F-4D97-AF65-F5344CB8AC3E}">
        <p14:creationId xmlns:p14="http://schemas.microsoft.com/office/powerpoint/2010/main" val="2238357039"/>
      </p:ext>
    </p:extLst>
  </p:cSld>
  <p:clrMapOvr>
    <a:masterClrMapping/>
  </p:clrMapOvr>
  <p:transition>
    <p:wedg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New Theory.wmv">
            <a:hlinkClick r:id="" action="ppaction://media"/>
          </p:cNvPr>
          <p:cNvPicPr>
            <a:picLocks noGrp="1" noRot="1" noChangeAspect="1"/>
          </p:cNvPicPr>
          <p:nvPr>
            <p:ph idx="1"/>
            <a:videoFile r:link="rId1"/>
          </p:nvPr>
        </p:nvPicPr>
        <p:blipFill>
          <a:blip r:embed="rId3">
            <a:extLst>
              <a:ext uri="{28A0092B-C50C-407E-A947-70E740481C1C}">
                <a14:useLocalDpi xmlns:a14="http://schemas.microsoft.com/office/drawing/2010/main" val="0"/>
              </a:ext>
            </a:extLst>
          </a:blip>
          <a:srcRect/>
          <a:stretch>
            <a:fillRect/>
          </a:stretch>
        </p:blipFill>
        <p:spPr>
          <a:xfrm>
            <a:off x="1066800" y="1066800"/>
            <a:ext cx="6858000" cy="4953000"/>
          </a:xfrm>
        </p:spPr>
      </p:pic>
    </p:spTree>
    <p:extLst>
      <p:ext uri="{BB962C8B-B14F-4D97-AF65-F5344CB8AC3E}">
        <p14:creationId xmlns:p14="http://schemas.microsoft.com/office/powerpoint/2010/main" val="212379829"/>
      </p:ext>
    </p:extLst>
  </p:cSld>
  <p:clrMapOvr>
    <a:masterClrMapping/>
  </p:clrMapOvr>
  <p:transition>
    <p:wedge/>
  </p:transition>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nodeType="clickPar">
                      <p:stCondLst>
                        <p:cond delay="0"/>
                      </p:stCondLst>
                      <p:childTnLst>
                        <p:par>
                          <p:cTn id="4" fill="hold" nodeType="withGroup">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itle 1"/>
          <p:cNvSpPr>
            <a:spLocks noGrp="1"/>
          </p:cNvSpPr>
          <p:nvPr>
            <p:ph type="title"/>
          </p:nvPr>
        </p:nvSpPr>
        <p:spPr/>
        <p:txBody>
          <a:bodyPr/>
          <a:lstStyle/>
          <a:p>
            <a:pPr algn="ctr" rtl="1" eaLnBrk="1" hangingPunct="1"/>
            <a:r>
              <a:rPr lang="ar-EG" b="1" smtClean="0"/>
              <a:t>الطاقة الشمسية</a:t>
            </a:r>
            <a:endParaRPr lang="en-US" b="1" smtClean="0"/>
          </a:p>
        </p:txBody>
      </p:sp>
      <p:sp>
        <p:nvSpPr>
          <p:cNvPr id="63491" name="Content Placeholder 2"/>
          <p:cNvSpPr>
            <a:spLocks noGrp="1"/>
          </p:cNvSpPr>
          <p:nvPr>
            <p:ph idx="1"/>
          </p:nvPr>
        </p:nvSpPr>
        <p:spPr/>
        <p:txBody>
          <a:bodyPr/>
          <a:lstStyle/>
          <a:p>
            <a:pPr algn="just" rtl="1" eaLnBrk="1" hangingPunct="1"/>
            <a:r>
              <a:rPr lang="ar-EG" sz="2400" b="1" smtClean="0">
                <a:ea typeface="Majalla UI"/>
              </a:rPr>
              <a:t>تعد الشمس المصدر الرئيسي لحرارة الغلاف الجوي فمن السهولة بمكان استبعاد أثر كل من المصادر الأخرى الآتية من باطن الأرض أو من الفضاء الخارجي.</a:t>
            </a:r>
          </a:p>
          <a:p>
            <a:pPr algn="just" rtl="1" eaLnBrk="1" hangingPunct="1"/>
            <a:r>
              <a:rPr lang="ar-EG" sz="2400" b="1" smtClean="0">
                <a:ea typeface="Majalla UI"/>
              </a:rPr>
              <a:t>وحيث إن  كل اشعاع للطاقة يصحبه تناقص في كتلة الجسم المشع، وعليه كتلة الشمس في تناقص تدريجي مستمر يقدر بنحو 5 ملايين طن/ ثانية.</a:t>
            </a:r>
          </a:p>
          <a:p>
            <a:pPr algn="just" rtl="1" eaLnBrk="1" hangingPunct="1"/>
            <a:r>
              <a:rPr lang="ar-EG" sz="2400" b="1" smtClean="0">
                <a:ea typeface="Majalla UI"/>
              </a:rPr>
              <a:t>تظهر الطاقة الشمسية على هيئة الكترون موجب (بوزترون) يتكون أثناء التفاعلات النووية داخل جسم الشمس نتيجة اندماج 4 نويات هيدروجين مكونة نواة هليوم.</a:t>
            </a:r>
          </a:p>
          <a:p>
            <a:pPr algn="just" rtl="1" eaLnBrk="1" hangingPunct="1"/>
            <a:r>
              <a:rPr lang="ar-EG" sz="2400" b="1" smtClean="0">
                <a:ea typeface="Majalla UI"/>
              </a:rPr>
              <a:t>وتبعاً لمعادلة أينشتين فإن التفاعل يؤدي إلى طاقة مقدارها 26,73 مليون إلكترون فولت</a:t>
            </a:r>
          </a:p>
        </p:txBody>
      </p:sp>
    </p:spTree>
    <p:extLst>
      <p:ext uri="{BB962C8B-B14F-4D97-AF65-F5344CB8AC3E}">
        <p14:creationId xmlns:p14="http://schemas.microsoft.com/office/powerpoint/2010/main" val="669741889"/>
      </p:ext>
    </p:extLst>
  </p:cSld>
  <p:clrMapOvr>
    <a:masterClrMapping/>
  </p:clrMapOvr>
  <p:transition>
    <p:wedg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le 1"/>
          <p:cNvSpPr>
            <a:spLocks noGrp="1"/>
          </p:cNvSpPr>
          <p:nvPr>
            <p:ph type="title"/>
          </p:nvPr>
        </p:nvSpPr>
        <p:spPr>
          <a:xfrm>
            <a:off x="457200" y="704850"/>
            <a:ext cx="8229600" cy="895350"/>
          </a:xfrm>
        </p:spPr>
        <p:txBody>
          <a:bodyPr/>
          <a:lstStyle/>
          <a:p>
            <a:pPr algn="ctr" rtl="1" eaLnBrk="1" hangingPunct="1"/>
            <a:r>
              <a:rPr lang="ar-EG" sz="4400" b="1" dirty="0" smtClean="0"/>
              <a:t>الينابيع </a:t>
            </a:r>
            <a:r>
              <a:rPr lang="ar-EG" sz="4400" b="1" dirty="0" smtClean="0"/>
              <a:t>الحارة</a:t>
            </a:r>
            <a:endParaRPr lang="en-US" sz="4400" b="1" dirty="0" smtClean="0"/>
          </a:p>
        </p:txBody>
      </p:sp>
      <p:pic>
        <p:nvPicPr>
          <p:cNvPr id="64515" name="Picture 2" descr="C:\Users\USER\Pictures\MP Navigator EX\2013_02_06\naba.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noFill/>
        </p:spPr>
      </p:pic>
    </p:spTree>
    <p:extLst>
      <p:ext uri="{BB962C8B-B14F-4D97-AF65-F5344CB8AC3E}">
        <p14:creationId xmlns:p14="http://schemas.microsoft.com/office/powerpoint/2010/main" val="2498076536"/>
      </p:ext>
    </p:extLst>
  </p:cSld>
  <p:clrMapOvr>
    <a:masterClrMapping/>
  </p:clrMapOvr>
  <p:transition>
    <p:wedg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itle 1"/>
          <p:cNvSpPr>
            <a:spLocks noGrp="1"/>
          </p:cNvSpPr>
          <p:nvPr>
            <p:ph type="title"/>
          </p:nvPr>
        </p:nvSpPr>
        <p:spPr>
          <a:xfrm>
            <a:off x="457200" y="704850"/>
            <a:ext cx="8229600" cy="895350"/>
          </a:xfrm>
        </p:spPr>
        <p:txBody>
          <a:bodyPr/>
          <a:lstStyle/>
          <a:p>
            <a:pPr algn="ctr" rtl="1" eaLnBrk="1" hangingPunct="1"/>
            <a:r>
              <a:rPr lang="ar-EG" sz="4400" b="1" smtClean="0"/>
              <a:t>الطاقة الشمسية</a:t>
            </a:r>
            <a:endParaRPr lang="en-US" sz="4400" smtClean="0"/>
          </a:p>
        </p:txBody>
      </p:sp>
      <p:sp>
        <p:nvSpPr>
          <p:cNvPr id="65539" name="Content Placeholder 2"/>
          <p:cNvSpPr>
            <a:spLocks noGrp="1"/>
          </p:cNvSpPr>
          <p:nvPr>
            <p:ph idx="1"/>
          </p:nvPr>
        </p:nvSpPr>
        <p:spPr/>
        <p:txBody>
          <a:bodyPr/>
          <a:lstStyle/>
          <a:p>
            <a:pPr algn="just" rtl="1" eaLnBrk="1" hangingPunct="1"/>
            <a:r>
              <a:rPr lang="ar-EG" sz="2800" b="1" smtClean="0">
                <a:ea typeface="Majalla UI"/>
              </a:rPr>
              <a:t>يطلق على الأشعة الشمسية الصادرة من الشمس ”الاشعاع الشمسي“ </a:t>
            </a:r>
            <a:r>
              <a:rPr lang="en-US" sz="2800" b="1" smtClean="0"/>
              <a:t>Solar Insolation</a:t>
            </a:r>
            <a:endParaRPr lang="ar-EG" sz="2800" b="1" smtClean="0">
              <a:ea typeface="Majalla UI"/>
            </a:endParaRPr>
          </a:p>
          <a:p>
            <a:pPr algn="just" rtl="1" eaLnBrk="1" hangingPunct="1">
              <a:buFont typeface="Wingdings 2" pitchFamily="18" charset="2"/>
              <a:buNone/>
            </a:pPr>
            <a:endParaRPr lang="en-US" sz="2800" b="1" smtClean="0"/>
          </a:p>
          <a:p>
            <a:pPr algn="just" rtl="1" eaLnBrk="1" hangingPunct="1"/>
            <a:r>
              <a:rPr lang="ar-EG" sz="2800" b="1" smtClean="0">
                <a:ea typeface="Majalla UI"/>
              </a:rPr>
              <a:t>تقدر درجة حرارة الشمس بحساب الطاقة الاشعاعية التي تصل إلى وحدة المساحات من سطح الأرض خلال دقيقة وحدة.</a:t>
            </a:r>
          </a:p>
          <a:p>
            <a:pPr algn="just" rtl="1" eaLnBrk="1" hangingPunct="1">
              <a:buFont typeface="Wingdings 2" pitchFamily="18" charset="2"/>
              <a:buNone/>
            </a:pPr>
            <a:endParaRPr lang="ar-EG" sz="2800" b="1" smtClean="0">
              <a:ea typeface="Majalla UI"/>
            </a:endParaRPr>
          </a:p>
          <a:p>
            <a:pPr algn="just" rtl="1" eaLnBrk="1" hangingPunct="1"/>
            <a:r>
              <a:rPr lang="ar-EG" sz="2800" b="1" smtClean="0">
                <a:ea typeface="Majalla UI"/>
              </a:rPr>
              <a:t>تسمي كمية الطاقة الاشعاعية بالثابت الشمسي ومتوسطها 1,937 سعر/سم2/دقيقة.</a:t>
            </a:r>
            <a:endParaRPr lang="en-US" sz="2800" b="1" smtClean="0"/>
          </a:p>
          <a:p>
            <a:pPr algn="r" rtl="1" eaLnBrk="1" hangingPunct="1"/>
            <a:endParaRPr lang="en-US" smtClean="0"/>
          </a:p>
        </p:txBody>
      </p:sp>
    </p:spTree>
    <p:extLst>
      <p:ext uri="{BB962C8B-B14F-4D97-AF65-F5344CB8AC3E}">
        <p14:creationId xmlns:p14="http://schemas.microsoft.com/office/powerpoint/2010/main" val="3124904284"/>
      </p:ext>
    </p:extLst>
  </p:cSld>
  <p:clrMapOvr>
    <a:masterClrMapping/>
  </p:clrMapOvr>
  <p:transition>
    <p:wedg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p:cNvSpPr>
            <a:spLocks noGrp="1"/>
          </p:cNvSpPr>
          <p:nvPr>
            <p:ph type="title"/>
          </p:nvPr>
        </p:nvSpPr>
        <p:spPr>
          <a:xfrm>
            <a:off x="457200" y="704850"/>
            <a:ext cx="8229600" cy="971550"/>
          </a:xfrm>
        </p:spPr>
        <p:txBody>
          <a:bodyPr/>
          <a:lstStyle/>
          <a:p>
            <a:pPr algn="ctr" rtl="1" eaLnBrk="1" hangingPunct="1"/>
            <a:r>
              <a:rPr lang="ar-EG" sz="4400" b="1" smtClean="0"/>
              <a:t>أنواع الاشعاع الشمسي</a:t>
            </a:r>
            <a:endParaRPr lang="en-US" sz="4400" b="1" smtClean="0"/>
          </a:p>
        </p:txBody>
      </p:sp>
      <p:sp>
        <p:nvSpPr>
          <p:cNvPr id="66563" name="Content Placeholder 2"/>
          <p:cNvSpPr>
            <a:spLocks noGrp="1"/>
          </p:cNvSpPr>
          <p:nvPr>
            <p:ph idx="1"/>
          </p:nvPr>
        </p:nvSpPr>
        <p:spPr/>
        <p:txBody>
          <a:bodyPr/>
          <a:lstStyle/>
          <a:p>
            <a:pPr algn="just" rtl="1" eaLnBrk="1" hangingPunct="1"/>
            <a:r>
              <a:rPr lang="ar-EG" sz="2800" b="1" smtClean="0">
                <a:ea typeface="Majalla UI"/>
              </a:rPr>
              <a:t>الأشعة الحرارية </a:t>
            </a:r>
            <a:r>
              <a:rPr lang="en-US" sz="2800" b="1" smtClean="0"/>
              <a:t>Thermal rays</a:t>
            </a:r>
            <a:r>
              <a:rPr lang="ar-EG" sz="2800" b="1" smtClean="0">
                <a:ea typeface="Majalla UI"/>
              </a:rPr>
              <a:t>وتعرف أيضاً بالأشعة تحت الحمراء </a:t>
            </a:r>
            <a:r>
              <a:rPr lang="en-US" sz="2800" b="1" smtClean="0"/>
              <a:t>Infra red rays</a:t>
            </a:r>
            <a:r>
              <a:rPr lang="ar-EG" sz="2800" b="1" smtClean="0">
                <a:ea typeface="Majalla UI"/>
              </a:rPr>
              <a:t> وهي أشعة غير مرئية للطيف الكهرومغناطيسي وتقدر نسبتها بنحو 46% من جملة الاشعاع الشمسي.</a:t>
            </a:r>
          </a:p>
          <a:p>
            <a:pPr algn="just" rtl="1" eaLnBrk="1" hangingPunct="1"/>
            <a:r>
              <a:rPr lang="ar-EG" sz="2800" b="1" smtClean="0">
                <a:ea typeface="Majalla UI"/>
              </a:rPr>
              <a:t>الأشعة الضوئية </a:t>
            </a:r>
            <a:r>
              <a:rPr lang="en-US" sz="2800" b="1" smtClean="0"/>
              <a:t>Sun light rays</a:t>
            </a:r>
            <a:r>
              <a:rPr lang="ar-EG" sz="2800" b="1" smtClean="0">
                <a:ea typeface="Majalla UI"/>
              </a:rPr>
              <a:t> وهي أشعة مرئية وتقدر نسبتها بنحو 45% من جملة الاشعاع الشمسي.</a:t>
            </a:r>
          </a:p>
          <a:p>
            <a:pPr algn="just" rtl="1" eaLnBrk="1" hangingPunct="1"/>
            <a:r>
              <a:rPr lang="ar-EG" sz="2800" b="1" smtClean="0">
                <a:ea typeface="Majalla UI"/>
              </a:rPr>
              <a:t>الأشعة الحيوية وتعرف بالأشعة البنفسجية وفوق البنفسجية </a:t>
            </a:r>
            <a:r>
              <a:rPr lang="en-US" sz="2800" b="1" smtClean="0"/>
              <a:t>Violet &amp; Ultra- violet rays</a:t>
            </a:r>
            <a:r>
              <a:rPr lang="ar-EG" sz="2800" b="1" smtClean="0">
                <a:ea typeface="Majalla UI"/>
              </a:rPr>
              <a:t> ولا تزيد نسبتها عن 9% من جملة الاشعاع الشمسي.</a:t>
            </a:r>
            <a:endParaRPr lang="en-US" sz="2800" b="1" smtClean="0"/>
          </a:p>
        </p:txBody>
      </p:sp>
    </p:spTree>
    <p:extLst>
      <p:ext uri="{BB962C8B-B14F-4D97-AF65-F5344CB8AC3E}">
        <p14:creationId xmlns:p14="http://schemas.microsoft.com/office/powerpoint/2010/main" val="218162391"/>
      </p:ext>
    </p:extLst>
  </p:cSld>
  <p:clrMapOvr>
    <a:masterClrMapping/>
  </p:clrMapOvr>
  <p:transition>
    <p:wedge/>
  </p:transition>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_rels/theme4.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3.xml><?xml version="1.0" encoding="utf-8"?>
<a:theme xmlns:a="http://schemas.openxmlformats.org/drawingml/2006/main" name="1_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4.xml><?xml version="1.0" encoding="utf-8"?>
<a:theme xmlns:a="http://schemas.openxmlformats.org/drawingml/2006/main" name="2_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Override1.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3.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4.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5.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6.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otalTime>19</TotalTime>
  <Words>696</Words>
  <Application>Microsoft Office PowerPoint</Application>
  <PresentationFormat>On-screen Show (4:3)</PresentationFormat>
  <Paragraphs>71</Paragraphs>
  <Slides>22</Slides>
  <Notes>0</Notes>
  <HiddenSlides>0</HiddenSlides>
  <MMClips>1</MMClips>
  <ScaleCrop>false</ScaleCrop>
  <HeadingPairs>
    <vt:vector size="4" baseType="variant">
      <vt:variant>
        <vt:lpstr>Theme</vt:lpstr>
      </vt:variant>
      <vt:variant>
        <vt:i4>4</vt:i4>
      </vt:variant>
      <vt:variant>
        <vt:lpstr>Slide Titles</vt:lpstr>
      </vt:variant>
      <vt:variant>
        <vt:i4>22</vt:i4>
      </vt:variant>
    </vt:vector>
  </HeadingPairs>
  <TitlesOfParts>
    <vt:vector size="26" baseType="lpstr">
      <vt:lpstr>Office Theme</vt:lpstr>
      <vt:lpstr>Flow</vt:lpstr>
      <vt:lpstr>1_Flow</vt:lpstr>
      <vt:lpstr>2_Flow</vt:lpstr>
      <vt:lpstr>PowerPoint Presentation</vt:lpstr>
      <vt:lpstr>الإشعاع الشمسي وحرارة الهواء</vt:lpstr>
      <vt:lpstr>الشمس THE SUN </vt:lpstr>
      <vt:lpstr>طبقات الشمس</vt:lpstr>
      <vt:lpstr>PowerPoint Presentation</vt:lpstr>
      <vt:lpstr>الطاقة الشمسية</vt:lpstr>
      <vt:lpstr>الينابيع الحارة</vt:lpstr>
      <vt:lpstr>الطاقة الشمسية</vt:lpstr>
      <vt:lpstr>أنواع الاشعاع الشمسي</vt:lpstr>
      <vt:lpstr>الميزانية الحرارية  The heat budget</vt:lpstr>
      <vt:lpstr>الميزانية الحرارية</vt:lpstr>
      <vt:lpstr>PowerPoint Presentation</vt:lpstr>
      <vt:lpstr>العوامل المؤثرة في قوة الاشعاع الشمسي</vt:lpstr>
      <vt:lpstr>      مدي شفافية طبقات الغلاف الجوي</vt:lpstr>
      <vt:lpstr>التوزيع الجغرافي للإشعاع الشمسي</vt:lpstr>
      <vt:lpstr>نظم قياس درجة حرارة الهواء</vt:lpstr>
      <vt:lpstr>العوامل المؤثرة في درجة حرارة الهواء</vt:lpstr>
      <vt:lpstr>تأثير التضاريس المناخي</vt:lpstr>
      <vt:lpstr>الغطاء النياتي وتأثيره على درجة حرارة الهواء</vt:lpstr>
      <vt:lpstr>PowerPoint Presentation</vt:lpstr>
      <vt:lpstr>التغير الرأسي في درجة حرارة الهواء</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USER</cp:lastModifiedBy>
  <cp:revision>2</cp:revision>
  <dcterms:created xsi:type="dcterms:W3CDTF">2016-10-15T18:06:49Z</dcterms:created>
  <dcterms:modified xsi:type="dcterms:W3CDTF">2016-10-15T18:26:13Z</dcterms:modified>
</cp:coreProperties>
</file>