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theme/themeOverride3.xml" ContentType="application/vnd.openxmlformats-officedocument.themeOverride+xml"/>
  <Override PartName="/ppt/theme/themeOverride4.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Override5.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4" r:id="rId3"/>
  </p:sldMasterIdLst>
  <p:sldIdLst>
    <p:sldId id="286" r:id="rId4"/>
    <p:sldId id="256" r:id="rId5"/>
    <p:sldId id="285" r:id="rId6"/>
    <p:sldId id="258" r:id="rId7"/>
    <p:sldId id="259" r:id="rId8"/>
    <p:sldId id="260" r:id="rId9"/>
    <p:sldId id="261"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7"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4FA35D8-2000-4DE2-8A36-492A8E6AC8EB}" type="doc">
      <dgm:prSet loTypeId="urn:microsoft.com/office/officeart/2005/8/layout/process4" loCatId="list" qsTypeId="urn:microsoft.com/office/officeart/2005/8/quickstyle/simple1" qsCatId="simple" csTypeId="urn:microsoft.com/office/officeart/2005/8/colors/accent1_2" csCatId="accent1" phldr="1"/>
      <dgm:spPr/>
      <dgm:t>
        <a:bodyPr/>
        <a:lstStyle/>
        <a:p>
          <a:endParaRPr lang="en-US"/>
        </a:p>
      </dgm:t>
    </dgm:pt>
    <dgm:pt modelId="{EA42C894-EBF6-43C6-ACD2-2686D5D36848}">
      <dgm:prSet phldrT="[Text]" custT="1"/>
      <dgm:spPr/>
      <dgm:t>
        <a:bodyPr/>
        <a:lstStyle/>
        <a:p>
          <a:pPr algn="ctr" rtl="1"/>
          <a:r>
            <a:rPr lang="ar-EG" sz="1800" b="1" dirty="0" smtClean="0"/>
            <a:t>القطبية شديدة البرودة </a:t>
          </a:r>
          <a:r>
            <a:rPr lang="en-US" sz="1800" b="1" dirty="0" smtClean="0"/>
            <a:t> Arctic </a:t>
          </a:r>
          <a:endParaRPr lang="en-US" sz="1800" b="1" dirty="0"/>
        </a:p>
      </dgm:t>
    </dgm:pt>
    <dgm:pt modelId="{02201821-482D-42D5-A405-BD6A64060FE8}" type="parTrans" cxnId="{4E8CE611-85CC-4069-90EB-C567F837BC35}">
      <dgm:prSet/>
      <dgm:spPr/>
      <dgm:t>
        <a:bodyPr/>
        <a:lstStyle/>
        <a:p>
          <a:pPr algn="ctr"/>
          <a:endParaRPr lang="en-US" sz="1800" b="1"/>
        </a:p>
      </dgm:t>
    </dgm:pt>
    <dgm:pt modelId="{F42AD92D-8891-4BAB-829C-03C6D0A0D70F}" type="sibTrans" cxnId="{4E8CE611-85CC-4069-90EB-C567F837BC35}">
      <dgm:prSet/>
      <dgm:spPr/>
      <dgm:t>
        <a:bodyPr/>
        <a:lstStyle/>
        <a:p>
          <a:pPr algn="ctr"/>
          <a:endParaRPr lang="en-US" sz="1800" b="1"/>
        </a:p>
      </dgm:t>
    </dgm:pt>
    <dgm:pt modelId="{31E8C6CD-D8E8-4FBB-B07B-38613CE951A6}">
      <dgm:prSet phldrT="[Text]" custT="1"/>
      <dgm:spPr/>
      <dgm:t>
        <a:bodyPr/>
        <a:lstStyle/>
        <a:p>
          <a:pPr algn="l" rtl="1"/>
          <a:r>
            <a:rPr lang="ar-EG" sz="1800" b="1" dirty="0" smtClean="0"/>
            <a:t>بحرية </a:t>
          </a:r>
          <a:r>
            <a:rPr lang="en-US" sz="1800" b="1" dirty="0" smtClean="0"/>
            <a:t>Maritime</a:t>
          </a:r>
          <a:endParaRPr lang="en-US" sz="1800" b="1" dirty="0"/>
        </a:p>
      </dgm:t>
    </dgm:pt>
    <dgm:pt modelId="{C39C5CCE-DFAB-43FD-86CF-218591FC8DB1}" type="parTrans" cxnId="{2BD459BA-90B8-48FC-A81A-801EB2DD8DA2}">
      <dgm:prSet/>
      <dgm:spPr/>
      <dgm:t>
        <a:bodyPr/>
        <a:lstStyle/>
        <a:p>
          <a:pPr algn="ctr"/>
          <a:endParaRPr lang="en-US" sz="1800" b="1"/>
        </a:p>
      </dgm:t>
    </dgm:pt>
    <dgm:pt modelId="{67610500-9960-4308-8A4F-0AABF4833FFE}" type="sibTrans" cxnId="{2BD459BA-90B8-48FC-A81A-801EB2DD8DA2}">
      <dgm:prSet/>
      <dgm:spPr/>
      <dgm:t>
        <a:bodyPr/>
        <a:lstStyle/>
        <a:p>
          <a:pPr algn="ctr"/>
          <a:endParaRPr lang="en-US" sz="1800" b="1"/>
        </a:p>
      </dgm:t>
    </dgm:pt>
    <dgm:pt modelId="{32646297-27D5-4426-B1F1-116FA4E16EB3}">
      <dgm:prSet phldrT="[Text]" custT="1"/>
      <dgm:spPr/>
      <dgm:t>
        <a:bodyPr/>
        <a:lstStyle/>
        <a:p>
          <a:pPr algn="r" rtl="1"/>
          <a:r>
            <a:rPr lang="ar-EG" sz="1800" b="1" dirty="0" smtClean="0"/>
            <a:t>قارية </a:t>
          </a:r>
          <a:r>
            <a:rPr lang="en-US" sz="1800" b="1" dirty="0" smtClean="0"/>
            <a:t>CONTINENTAL</a:t>
          </a:r>
          <a:endParaRPr lang="en-US" sz="1800" b="1" dirty="0"/>
        </a:p>
      </dgm:t>
    </dgm:pt>
    <dgm:pt modelId="{E851B40E-3440-4DD8-B3DF-121A7EFCBB79}" type="parTrans" cxnId="{7B7ED5A5-4089-436B-9EA5-9DA7EFE8AD0D}">
      <dgm:prSet/>
      <dgm:spPr/>
      <dgm:t>
        <a:bodyPr/>
        <a:lstStyle/>
        <a:p>
          <a:pPr algn="ctr"/>
          <a:endParaRPr lang="en-US" sz="1800" b="1"/>
        </a:p>
      </dgm:t>
    </dgm:pt>
    <dgm:pt modelId="{551EA99E-C08E-4EAA-AE94-73BA5D4D4688}" type="sibTrans" cxnId="{7B7ED5A5-4089-436B-9EA5-9DA7EFE8AD0D}">
      <dgm:prSet/>
      <dgm:spPr/>
      <dgm:t>
        <a:bodyPr/>
        <a:lstStyle/>
        <a:p>
          <a:pPr algn="ctr"/>
          <a:endParaRPr lang="en-US" sz="1800" b="1"/>
        </a:p>
      </dgm:t>
    </dgm:pt>
    <dgm:pt modelId="{3A9CCF03-D9B1-42B0-8078-B5E8D609F303}">
      <dgm:prSet phldrT="[Text]" custT="1"/>
      <dgm:spPr/>
      <dgm:t>
        <a:bodyPr/>
        <a:lstStyle/>
        <a:p>
          <a:pPr algn="ctr" rtl="1"/>
          <a:r>
            <a:rPr lang="ar-EG" sz="1800" b="1" dirty="0" smtClean="0"/>
            <a:t>القطبية الباردة </a:t>
          </a:r>
          <a:r>
            <a:rPr lang="en-US" sz="1800" b="1" dirty="0" smtClean="0"/>
            <a:t>Polar</a:t>
          </a:r>
          <a:endParaRPr lang="en-US" sz="1800" b="1" dirty="0"/>
        </a:p>
      </dgm:t>
    </dgm:pt>
    <dgm:pt modelId="{F3A14BA2-B369-4A9E-8D3D-1097082BD986}" type="parTrans" cxnId="{82061922-57B9-4A43-8BDE-D0142FD6F0BD}">
      <dgm:prSet/>
      <dgm:spPr/>
      <dgm:t>
        <a:bodyPr/>
        <a:lstStyle/>
        <a:p>
          <a:pPr algn="ctr"/>
          <a:endParaRPr lang="en-US" sz="1800" b="1"/>
        </a:p>
      </dgm:t>
    </dgm:pt>
    <dgm:pt modelId="{E75AD6F0-5F1C-423A-916B-4C81259ADC71}" type="sibTrans" cxnId="{82061922-57B9-4A43-8BDE-D0142FD6F0BD}">
      <dgm:prSet/>
      <dgm:spPr/>
      <dgm:t>
        <a:bodyPr/>
        <a:lstStyle/>
        <a:p>
          <a:pPr algn="ctr"/>
          <a:endParaRPr lang="en-US" sz="1800" b="1"/>
        </a:p>
      </dgm:t>
    </dgm:pt>
    <dgm:pt modelId="{26165F0D-2623-4542-B068-5943EF7ADCE2}">
      <dgm:prSet phldrT="[Text]" custT="1"/>
      <dgm:spPr/>
      <dgm:t>
        <a:bodyPr/>
        <a:lstStyle/>
        <a:p>
          <a:pPr algn="l" rtl="1"/>
          <a:r>
            <a:rPr lang="ar-EG" sz="1800" b="1" dirty="0" smtClean="0"/>
            <a:t>باردة </a:t>
          </a:r>
          <a:r>
            <a:rPr lang="en-US" sz="1800" b="1" dirty="0" smtClean="0"/>
            <a:t>Cold</a:t>
          </a:r>
          <a:endParaRPr lang="en-US" sz="1800" b="1" dirty="0"/>
        </a:p>
      </dgm:t>
    </dgm:pt>
    <dgm:pt modelId="{E593E2CF-035C-41BF-9659-67739F033553}" type="parTrans" cxnId="{2B45B2A1-8FB2-477C-810B-A3E591BE496B}">
      <dgm:prSet/>
      <dgm:spPr/>
      <dgm:t>
        <a:bodyPr/>
        <a:lstStyle/>
        <a:p>
          <a:pPr algn="ctr"/>
          <a:endParaRPr lang="en-US" sz="1800" b="1"/>
        </a:p>
      </dgm:t>
    </dgm:pt>
    <dgm:pt modelId="{4FD6D3D3-879A-4D72-A861-9D2DA57412E1}" type="sibTrans" cxnId="{2B45B2A1-8FB2-477C-810B-A3E591BE496B}">
      <dgm:prSet/>
      <dgm:spPr/>
      <dgm:t>
        <a:bodyPr/>
        <a:lstStyle/>
        <a:p>
          <a:pPr algn="ctr"/>
          <a:endParaRPr lang="en-US" sz="1800" b="1"/>
        </a:p>
      </dgm:t>
    </dgm:pt>
    <dgm:pt modelId="{F93016D8-E573-4298-AF7A-DDC53BD011E8}">
      <dgm:prSet phldrT="[Text]" custT="1"/>
      <dgm:spPr/>
      <dgm:t>
        <a:bodyPr/>
        <a:lstStyle/>
        <a:p>
          <a:pPr algn="r" rtl="1"/>
          <a:r>
            <a:rPr lang="ar-EG" sz="1800" b="1" dirty="0" smtClean="0"/>
            <a:t>دفيئة </a:t>
          </a:r>
          <a:r>
            <a:rPr lang="en-US" sz="1800" b="1" dirty="0" smtClean="0"/>
            <a:t>Warm</a:t>
          </a:r>
          <a:endParaRPr lang="en-US" sz="1800" b="1" dirty="0"/>
        </a:p>
      </dgm:t>
    </dgm:pt>
    <dgm:pt modelId="{C2660D72-194F-4DC8-B697-27694AEEFE48}" type="parTrans" cxnId="{B5BB1B4D-3DE1-412B-A0CB-F210AA08B192}">
      <dgm:prSet/>
      <dgm:spPr/>
      <dgm:t>
        <a:bodyPr/>
        <a:lstStyle/>
        <a:p>
          <a:pPr algn="ctr"/>
          <a:endParaRPr lang="en-US" sz="1800" b="1"/>
        </a:p>
      </dgm:t>
    </dgm:pt>
    <dgm:pt modelId="{4EC10BBA-3B26-424B-9529-0F640A198B38}" type="sibTrans" cxnId="{B5BB1B4D-3DE1-412B-A0CB-F210AA08B192}">
      <dgm:prSet/>
      <dgm:spPr/>
      <dgm:t>
        <a:bodyPr/>
        <a:lstStyle/>
        <a:p>
          <a:pPr algn="ctr"/>
          <a:endParaRPr lang="en-US" sz="1800" b="1"/>
        </a:p>
      </dgm:t>
    </dgm:pt>
    <dgm:pt modelId="{A9DBB2A4-24A7-4E44-AE16-F73300D6A5EB}">
      <dgm:prSet phldrT="[Text]" custT="1"/>
      <dgm:spPr/>
      <dgm:t>
        <a:bodyPr/>
        <a:lstStyle/>
        <a:p>
          <a:pPr algn="ctr" rtl="1"/>
          <a:r>
            <a:rPr lang="ar-EG" sz="1800" b="1" dirty="0" smtClean="0"/>
            <a:t>المدارية </a:t>
          </a:r>
          <a:r>
            <a:rPr lang="en-US" sz="1800" b="1" dirty="0" smtClean="0"/>
            <a:t>Tropical</a:t>
          </a:r>
          <a:endParaRPr lang="en-US" sz="1800" b="1" dirty="0"/>
        </a:p>
      </dgm:t>
    </dgm:pt>
    <dgm:pt modelId="{659EBFE1-E19D-4083-9D83-DB809D0ED0F6}" type="parTrans" cxnId="{7CED052E-7C5F-493E-B6DD-9EBA49702349}">
      <dgm:prSet/>
      <dgm:spPr/>
      <dgm:t>
        <a:bodyPr/>
        <a:lstStyle/>
        <a:p>
          <a:pPr algn="ctr"/>
          <a:endParaRPr lang="en-US" sz="1800" b="1"/>
        </a:p>
      </dgm:t>
    </dgm:pt>
    <dgm:pt modelId="{C98B0347-0CED-43FA-9348-C8B968F13954}" type="sibTrans" cxnId="{7CED052E-7C5F-493E-B6DD-9EBA49702349}">
      <dgm:prSet/>
      <dgm:spPr/>
      <dgm:t>
        <a:bodyPr/>
        <a:lstStyle/>
        <a:p>
          <a:pPr algn="ctr"/>
          <a:endParaRPr lang="en-US" sz="1800" b="1"/>
        </a:p>
      </dgm:t>
    </dgm:pt>
    <dgm:pt modelId="{11F9E41A-666B-42E0-A6CF-0DD96E7B2D3B}">
      <dgm:prSet phldrT="[Text]" custT="1"/>
      <dgm:spPr/>
      <dgm:t>
        <a:bodyPr/>
        <a:lstStyle/>
        <a:p>
          <a:pPr algn="r" rtl="1"/>
          <a:r>
            <a:rPr lang="ar-EG" sz="1800" b="1" dirty="0" smtClean="0"/>
            <a:t>مستقرة </a:t>
          </a:r>
          <a:r>
            <a:rPr lang="en-US" sz="1800" b="1" dirty="0" smtClean="0"/>
            <a:t>Stable</a:t>
          </a:r>
          <a:endParaRPr lang="en-US" sz="1800" b="1" dirty="0"/>
        </a:p>
      </dgm:t>
    </dgm:pt>
    <dgm:pt modelId="{F583B900-B11A-48AF-9D52-AF106D37F274}" type="parTrans" cxnId="{9A8114A0-1015-461C-916B-C4AD8521E03F}">
      <dgm:prSet/>
      <dgm:spPr/>
      <dgm:t>
        <a:bodyPr/>
        <a:lstStyle/>
        <a:p>
          <a:pPr algn="ctr"/>
          <a:endParaRPr lang="en-US" sz="1800" b="1"/>
        </a:p>
      </dgm:t>
    </dgm:pt>
    <dgm:pt modelId="{9F3835EB-5F18-42E6-AF5C-01217458106C}" type="sibTrans" cxnId="{9A8114A0-1015-461C-916B-C4AD8521E03F}">
      <dgm:prSet/>
      <dgm:spPr/>
      <dgm:t>
        <a:bodyPr/>
        <a:lstStyle/>
        <a:p>
          <a:pPr algn="ctr"/>
          <a:endParaRPr lang="en-US" sz="1800" b="1"/>
        </a:p>
      </dgm:t>
    </dgm:pt>
    <dgm:pt modelId="{7938451D-23FE-4408-8BE7-126CA7B88F6A}">
      <dgm:prSet custT="1"/>
      <dgm:spPr/>
      <dgm:t>
        <a:bodyPr/>
        <a:lstStyle/>
        <a:p>
          <a:pPr algn="ctr"/>
          <a:endParaRPr lang="en-US" sz="1800" b="1"/>
        </a:p>
      </dgm:t>
    </dgm:pt>
    <dgm:pt modelId="{89C85AC7-5B91-4EB1-890D-8CFBD855807A}" type="parTrans" cxnId="{61CC21D3-BEF5-49FC-92B9-6FF0E7895077}">
      <dgm:prSet/>
      <dgm:spPr/>
      <dgm:t>
        <a:bodyPr/>
        <a:lstStyle/>
        <a:p>
          <a:pPr algn="ctr"/>
          <a:endParaRPr lang="en-US" sz="1800" b="1"/>
        </a:p>
      </dgm:t>
    </dgm:pt>
    <dgm:pt modelId="{8B98B1EF-FBBD-4CEA-8F0F-25EF217243C5}" type="sibTrans" cxnId="{61CC21D3-BEF5-49FC-92B9-6FF0E7895077}">
      <dgm:prSet/>
      <dgm:spPr/>
      <dgm:t>
        <a:bodyPr/>
        <a:lstStyle/>
        <a:p>
          <a:pPr algn="ctr"/>
          <a:endParaRPr lang="en-US" sz="1800" b="1"/>
        </a:p>
      </dgm:t>
    </dgm:pt>
    <dgm:pt modelId="{A5CFC451-C2DF-4C2A-9ACD-A63DD1FB20DC}">
      <dgm:prSet custT="1"/>
      <dgm:spPr/>
      <dgm:t>
        <a:bodyPr/>
        <a:lstStyle/>
        <a:p>
          <a:pPr algn="ctr" rtl="1"/>
          <a:r>
            <a:rPr lang="ar-EG" sz="1800" b="1" dirty="0" smtClean="0"/>
            <a:t>الاستوائية</a:t>
          </a:r>
          <a:r>
            <a:rPr lang="en-US" sz="1800" b="1" dirty="0" smtClean="0"/>
            <a:t>   Equatorial </a:t>
          </a:r>
          <a:endParaRPr lang="en-US" sz="1800" b="1" dirty="0"/>
        </a:p>
      </dgm:t>
    </dgm:pt>
    <dgm:pt modelId="{1BCF0139-1750-4510-AA1E-A08B5CE57137}" type="parTrans" cxnId="{96694ED1-BB81-4526-AE5F-097E9A911A69}">
      <dgm:prSet/>
      <dgm:spPr/>
      <dgm:t>
        <a:bodyPr/>
        <a:lstStyle/>
        <a:p>
          <a:pPr algn="ctr"/>
          <a:endParaRPr lang="en-US" sz="1800" b="1"/>
        </a:p>
      </dgm:t>
    </dgm:pt>
    <dgm:pt modelId="{33BFDD0D-56FC-40A0-8DBB-F6F922BFCD65}" type="sibTrans" cxnId="{96694ED1-BB81-4526-AE5F-097E9A911A69}">
      <dgm:prSet/>
      <dgm:spPr/>
      <dgm:t>
        <a:bodyPr/>
        <a:lstStyle/>
        <a:p>
          <a:pPr algn="ctr"/>
          <a:endParaRPr lang="en-US" sz="1800" b="1"/>
        </a:p>
      </dgm:t>
    </dgm:pt>
    <dgm:pt modelId="{FB8FF3EE-987F-453B-BBCC-24D954D03AB7}">
      <dgm:prSet custT="1"/>
      <dgm:spPr/>
      <dgm:t>
        <a:bodyPr/>
        <a:lstStyle/>
        <a:p>
          <a:pPr algn="l" rtl="1"/>
          <a:r>
            <a:rPr lang="ar-EG" sz="1800" b="1" dirty="0" smtClean="0"/>
            <a:t>غير مستقرة </a:t>
          </a:r>
          <a:r>
            <a:rPr lang="en-US" sz="1800" b="1" dirty="0" smtClean="0"/>
            <a:t>Unstable</a:t>
          </a:r>
          <a:endParaRPr lang="en-US" sz="1800" b="1" dirty="0"/>
        </a:p>
      </dgm:t>
    </dgm:pt>
    <dgm:pt modelId="{3FD90DFE-0692-4F46-A4E5-B5154F78016D}" type="parTrans" cxnId="{C5F9A8F0-3015-4169-B14A-173EFA1F179C}">
      <dgm:prSet/>
      <dgm:spPr/>
      <dgm:t>
        <a:bodyPr/>
        <a:lstStyle/>
        <a:p>
          <a:pPr algn="ctr"/>
          <a:endParaRPr lang="en-US" sz="1800" b="1"/>
        </a:p>
      </dgm:t>
    </dgm:pt>
    <dgm:pt modelId="{27AA4C5A-39BA-42AF-9B36-5EEBA65F0814}" type="sibTrans" cxnId="{C5F9A8F0-3015-4169-B14A-173EFA1F179C}">
      <dgm:prSet/>
      <dgm:spPr/>
      <dgm:t>
        <a:bodyPr/>
        <a:lstStyle/>
        <a:p>
          <a:pPr algn="ctr"/>
          <a:endParaRPr lang="en-US" sz="1800" b="1"/>
        </a:p>
      </dgm:t>
    </dgm:pt>
    <dgm:pt modelId="{AF7212B3-D95B-42DB-878E-AE187C0299A6}" type="pres">
      <dgm:prSet presAssocID="{A4FA35D8-2000-4DE2-8A36-492A8E6AC8EB}" presName="Name0" presStyleCnt="0">
        <dgm:presLayoutVars>
          <dgm:dir/>
          <dgm:animLvl val="lvl"/>
          <dgm:resizeHandles val="exact"/>
        </dgm:presLayoutVars>
      </dgm:prSet>
      <dgm:spPr/>
      <dgm:t>
        <a:bodyPr/>
        <a:lstStyle/>
        <a:p>
          <a:endParaRPr lang="en-US"/>
        </a:p>
      </dgm:t>
    </dgm:pt>
    <dgm:pt modelId="{C8788718-6091-4E16-81BA-4040F23C8F64}" type="pres">
      <dgm:prSet presAssocID="{A5CFC451-C2DF-4C2A-9ACD-A63DD1FB20DC}" presName="boxAndChildren" presStyleCnt="0"/>
      <dgm:spPr/>
    </dgm:pt>
    <dgm:pt modelId="{54BD089C-48D7-4C51-B3A9-6F7A7F814D00}" type="pres">
      <dgm:prSet presAssocID="{A5CFC451-C2DF-4C2A-9ACD-A63DD1FB20DC}" presName="parentTextBox" presStyleLbl="node1" presStyleIdx="0" presStyleCnt="4"/>
      <dgm:spPr/>
      <dgm:t>
        <a:bodyPr/>
        <a:lstStyle/>
        <a:p>
          <a:endParaRPr lang="en-US"/>
        </a:p>
      </dgm:t>
    </dgm:pt>
    <dgm:pt modelId="{BED694D5-C06A-4CCF-8536-68236E50090B}" type="pres">
      <dgm:prSet presAssocID="{C98B0347-0CED-43FA-9348-C8B968F13954}" presName="sp" presStyleCnt="0"/>
      <dgm:spPr/>
    </dgm:pt>
    <dgm:pt modelId="{4B103C9F-24AC-41D7-94C9-84CE731BEDD6}" type="pres">
      <dgm:prSet presAssocID="{A9DBB2A4-24A7-4E44-AE16-F73300D6A5EB}" presName="arrowAndChildren" presStyleCnt="0"/>
      <dgm:spPr/>
    </dgm:pt>
    <dgm:pt modelId="{ECDD9650-B3A1-4D68-9C76-88CBBEA1312B}" type="pres">
      <dgm:prSet presAssocID="{A9DBB2A4-24A7-4E44-AE16-F73300D6A5EB}" presName="parentTextArrow" presStyleLbl="node1" presStyleIdx="0" presStyleCnt="4"/>
      <dgm:spPr/>
      <dgm:t>
        <a:bodyPr/>
        <a:lstStyle/>
        <a:p>
          <a:endParaRPr lang="en-US"/>
        </a:p>
      </dgm:t>
    </dgm:pt>
    <dgm:pt modelId="{927CB8C4-77A9-41CA-AD94-1722357FD2B0}" type="pres">
      <dgm:prSet presAssocID="{A9DBB2A4-24A7-4E44-AE16-F73300D6A5EB}" presName="arrow" presStyleLbl="node1" presStyleIdx="1" presStyleCnt="4"/>
      <dgm:spPr/>
      <dgm:t>
        <a:bodyPr/>
        <a:lstStyle/>
        <a:p>
          <a:endParaRPr lang="en-US"/>
        </a:p>
      </dgm:t>
    </dgm:pt>
    <dgm:pt modelId="{720B8537-A9D6-41BD-884C-942C10B21675}" type="pres">
      <dgm:prSet presAssocID="{A9DBB2A4-24A7-4E44-AE16-F73300D6A5EB}" presName="descendantArrow" presStyleCnt="0"/>
      <dgm:spPr/>
    </dgm:pt>
    <dgm:pt modelId="{2BE12F6D-6A66-4FF2-88A7-7AAB5E13230D}" type="pres">
      <dgm:prSet presAssocID="{FB8FF3EE-987F-453B-BBCC-24D954D03AB7}" presName="childTextArrow" presStyleLbl="fgAccFollowNode1" presStyleIdx="0" presStyleCnt="7">
        <dgm:presLayoutVars>
          <dgm:bulletEnabled val="1"/>
        </dgm:presLayoutVars>
      </dgm:prSet>
      <dgm:spPr/>
      <dgm:t>
        <a:bodyPr/>
        <a:lstStyle/>
        <a:p>
          <a:endParaRPr lang="en-US"/>
        </a:p>
      </dgm:t>
    </dgm:pt>
    <dgm:pt modelId="{EE0DA13F-E689-4C25-9E64-E0E71F0A7513}" type="pres">
      <dgm:prSet presAssocID="{11F9E41A-666B-42E0-A6CF-0DD96E7B2D3B}" presName="childTextArrow" presStyleLbl="fgAccFollowNode1" presStyleIdx="1" presStyleCnt="7">
        <dgm:presLayoutVars>
          <dgm:bulletEnabled val="1"/>
        </dgm:presLayoutVars>
      </dgm:prSet>
      <dgm:spPr/>
      <dgm:t>
        <a:bodyPr/>
        <a:lstStyle/>
        <a:p>
          <a:endParaRPr lang="en-US"/>
        </a:p>
      </dgm:t>
    </dgm:pt>
    <dgm:pt modelId="{2F5072B6-7C11-499B-AF0D-D4C9EAC3D002}" type="pres">
      <dgm:prSet presAssocID="{E75AD6F0-5F1C-423A-916B-4C81259ADC71}" presName="sp" presStyleCnt="0"/>
      <dgm:spPr/>
    </dgm:pt>
    <dgm:pt modelId="{06F6A3A6-8E22-4A08-928D-4E701C6D8942}" type="pres">
      <dgm:prSet presAssocID="{3A9CCF03-D9B1-42B0-8078-B5E8D609F303}" presName="arrowAndChildren" presStyleCnt="0"/>
      <dgm:spPr/>
    </dgm:pt>
    <dgm:pt modelId="{3AA6FA22-7756-4868-8BE6-309FBE47A92C}" type="pres">
      <dgm:prSet presAssocID="{3A9CCF03-D9B1-42B0-8078-B5E8D609F303}" presName="parentTextArrow" presStyleLbl="node1" presStyleIdx="1" presStyleCnt="4"/>
      <dgm:spPr/>
      <dgm:t>
        <a:bodyPr/>
        <a:lstStyle/>
        <a:p>
          <a:endParaRPr lang="en-US"/>
        </a:p>
      </dgm:t>
    </dgm:pt>
    <dgm:pt modelId="{35BDAD57-A45F-45B8-AFEA-39B72F09536F}" type="pres">
      <dgm:prSet presAssocID="{3A9CCF03-D9B1-42B0-8078-B5E8D609F303}" presName="arrow" presStyleLbl="node1" presStyleIdx="2" presStyleCnt="4"/>
      <dgm:spPr/>
      <dgm:t>
        <a:bodyPr/>
        <a:lstStyle/>
        <a:p>
          <a:endParaRPr lang="en-US"/>
        </a:p>
      </dgm:t>
    </dgm:pt>
    <dgm:pt modelId="{AE7AF9C5-62BB-4D92-897F-0BB9AFC8E87B}" type="pres">
      <dgm:prSet presAssocID="{3A9CCF03-D9B1-42B0-8078-B5E8D609F303}" presName="descendantArrow" presStyleCnt="0"/>
      <dgm:spPr/>
    </dgm:pt>
    <dgm:pt modelId="{2F23B3D7-AD7F-4481-B35B-A50949711F7C}" type="pres">
      <dgm:prSet presAssocID="{26165F0D-2623-4542-B068-5943EF7ADCE2}" presName="childTextArrow" presStyleLbl="fgAccFollowNode1" presStyleIdx="2" presStyleCnt="7">
        <dgm:presLayoutVars>
          <dgm:bulletEnabled val="1"/>
        </dgm:presLayoutVars>
      </dgm:prSet>
      <dgm:spPr/>
      <dgm:t>
        <a:bodyPr/>
        <a:lstStyle/>
        <a:p>
          <a:endParaRPr lang="en-US"/>
        </a:p>
      </dgm:t>
    </dgm:pt>
    <dgm:pt modelId="{B4DB83F2-ABB0-48A0-A87D-B9713C8104DA}" type="pres">
      <dgm:prSet presAssocID="{7938451D-23FE-4408-8BE7-126CA7B88F6A}" presName="childTextArrow" presStyleLbl="fgAccFollowNode1" presStyleIdx="3" presStyleCnt="7">
        <dgm:presLayoutVars>
          <dgm:bulletEnabled val="1"/>
        </dgm:presLayoutVars>
      </dgm:prSet>
      <dgm:spPr/>
      <dgm:t>
        <a:bodyPr/>
        <a:lstStyle/>
        <a:p>
          <a:endParaRPr lang="en-US"/>
        </a:p>
      </dgm:t>
    </dgm:pt>
    <dgm:pt modelId="{470484F5-5A84-4CDB-9F25-573280CD7B84}" type="pres">
      <dgm:prSet presAssocID="{F93016D8-E573-4298-AF7A-DDC53BD011E8}" presName="childTextArrow" presStyleLbl="fgAccFollowNode1" presStyleIdx="4" presStyleCnt="7">
        <dgm:presLayoutVars>
          <dgm:bulletEnabled val="1"/>
        </dgm:presLayoutVars>
      </dgm:prSet>
      <dgm:spPr/>
      <dgm:t>
        <a:bodyPr/>
        <a:lstStyle/>
        <a:p>
          <a:endParaRPr lang="en-US"/>
        </a:p>
      </dgm:t>
    </dgm:pt>
    <dgm:pt modelId="{BCB591AB-0386-4CF4-B894-B0B16B167A13}" type="pres">
      <dgm:prSet presAssocID="{F42AD92D-8891-4BAB-829C-03C6D0A0D70F}" presName="sp" presStyleCnt="0"/>
      <dgm:spPr/>
    </dgm:pt>
    <dgm:pt modelId="{F7788C86-A30F-4D68-AA9C-8553864E31AC}" type="pres">
      <dgm:prSet presAssocID="{EA42C894-EBF6-43C6-ACD2-2686D5D36848}" presName="arrowAndChildren" presStyleCnt="0"/>
      <dgm:spPr/>
    </dgm:pt>
    <dgm:pt modelId="{4E0658F0-0F3C-4AA1-88E4-88FAE2C78D2A}" type="pres">
      <dgm:prSet presAssocID="{EA42C894-EBF6-43C6-ACD2-2686D5D36848}" presName="parentTextArrow" presStyleLbl="node1" presStyleIdx="2" presStyleCnt="4"/>
      <dgm:spPr/>
      <dgm:t>
        <a:bodyPr/>
        <a:lstStyle/>
        <a:p>
          <a:endParaRPr lang="en-US"/>
        </a:p>
      </dgm:t>
    </dgm:pt>
    <dgm:pt modelId="{1F3DCDC8-FEED-4B52-A39E-30B787BAEB58}" type="pres">
      <dgm:prSet presAssocID="{EA42C894-EBF6-43C6-ACD2-2686D5D36848}" presName="arrow" presStyleLbl="node1" presStyleIdx="3" presStyleCnt="4" custLinFactNeighborY="-2613"/>
      <dgm:spPr/>
      <dgm:t>
        <a:bodyPr/>
        <a:lstStyle/>
        <a:p>
          <a:endParaRPr lang="en-US"/>
        </a:p>
      </dgm:t>
    </dgm:pt>
    <dgm:pt modelId="{44D758FF-03F6-4197-9B14-432A379BB772}" type="pres">
      <dgm:prSet presAssocID="{EA42C894-EBF6-43C6-ACD2-2686D5D36848}" presName="descendantArrow" presStyleCnt="0"/>
      <dgm:spPr/>
    </dgm:pt>
    <dgm:pt modelId="{66894047-B202-4318-902C-6D7B536F8883}" type="pres">
      <dgm:prSet presAssocID="{31E8C6CD-D8E8-4FBB-B07B-38613CE951A6}" presName="childTextArrow" presStyleLbl="fgAccFollowNode1" presStyleIdx="5" presStyleCnt="7">
        <dgm:presLayoutVars>
          <dgm:bulletEnabled val="1"/>
        </dgm:presLayoutVars>
      </dgm:prSet>
      <dgm:spPr/>
      <dgm:t>
        <a:bodyPr/>
        <a:lstStyle/>
        <a:p>
          <a:endParaRPr lang="en-US"/>
        </a:p>
      </dgm:t>
    </dgm:pt>
    <dgm:pt modelId="{EDDD2C7E-8625-4140-ADE9-FFF1E1ED6D9B}" type="pres">
      <dgm:prSet presAssocID="{32646297-27D5-4426-B1F1-116FA4E16EB3}" presName="childTextArrow" presStyleLbl="fgAccFollowNode1" presStyleIdx="6" presStyleCnt="7">
        <dgm:presLayoutVars>
          <dgm:bulletEnabled val="1"/>
        </dgm:presLayoutVars>
      </dgm:prSet>
      <dgm:spPr/>
      <dgm:t>
        <a:bodyPr/>
        <a:lstStyle/>
        <a:p>
          <a:endParaRPr lang="en-US"/>
        </a:p>
      </dgm:t>
    </dgm:pt>
  </dgm:ptLst>
  <dgm:cxnLst>
    <dgm:cxn modelId="{FCAE3DCB-2438-4981-B208-28F233D2AF2E}" type="presOf" srcId="{3A9CCF03-D9B1-42B0-8078-B5E8D609F303}" destId="{3AA6FA22-7756-4868-8BE6-309FBE47A92C}" srcOrd="0" destOrd="0" presId="urn:microsoft.com/office/officeart/2005/8/layout/process4"/>
    <dgm:cxn modelId="{2D83C490-5211-4824-B279-30910AA35A72}" type="presOf" srcId="{A4FA35D8-2000-4DE2-8A36-492A8E6AC8EB}" destId="{AF7212B3-D95B-42DB-878E-AE187C0299A6}" srcOrd="0" destOrd="0" presId="urn:microsoft.com/office/officeart/2005/8/layout/process4"/>
    <dgm:cxn modelId="{3A67E881-280E-4C26-9CBD-DEDE8E9AF864}" type="presOf" srcId="{32646297-27D5-4426-B1F1-116FA4E16EB3}" destId="{EDDD2C7E-8625-4140-ADE9-FFF1E1ED6D9B}" srcOrd="0" destOrd="0" presId="urn:microsoft.com/office/officeart/2005/8/layout/process4"/>
    <dgm:cxn modelId="{82061922-57B9-4A43-8BDE-D0142FD6F0BD}" srcId="{A4FA35D8-2000-4DE2-8A36-492A8E6AC8EB}" destId="{3A9CCF03-D9B1-42B0-8078-B5E8D609F303}" srcOrd="1" destOrd="0" parTransId="{F3A14BA2-B369-4A9E-8D3D-1097082BD986}" sibTransId="{E75AD6F0-5F1C-423A-916B-4C81259ADC71}"/>
    <dgm:cxn modelId="{BC92362D-CD7D-4071-B77A-55A2D52A7D5E}" type="presOf" srcId="{11F9E41A-666B-42E0-A6CF-0DD96E7B2D3B}" destId="{EE0DA13F-E689-4C25-9E64-E0E71F0A7513}" srcOrd="0" destOrd="0" presId="urn:microsoft.com/office/officeart/2005/8/layout/process4"/>
    <dgm:cxn modelId="{2B45B2A1-8FB2-477C-810B-A3E591BE496B}" srcId="{3A9CCF03-D9B1-42B0-8078-B5E8D609F303}" destId="{26165F0D-2623-4542-B068-5943EF7ADCE2}" srcOrd="0" destOrd="0" parTransId="{E593E2CF-035C-41BF-9659-67739F033553}" sibTransId="{4FD6D3D3-879A-4D72-A861-9D2DA57412E1}"/>
    <dgm:cxn modelId="{CF5836B9-294B-419D-BB53-39430C09AD66}" type="presOf" srcId="{A9DBB2A4-24A7-4E44-AE16-F73300D6A5EB}" destId="{ECDD9650-B3A1-4D68-9C76-88CBBEA1312B}" srcOrd="0" destOrd="0" presId="urn:microsoft.com/office/officeart/2005/8/layout/process4"/>
    <dgm:cxn modelId="{7B7ED5A5-4089-436B-9EA5-9DA7EFE8AD0D}" srcId="{EA42C894-EBF6-43C6-ACD2-2686D5D36848}" destId="{32646297-27D5-4426-B1F1-116FA4E16EB3}" srcOrd="1" destOrd="0" parTransId="{E851B40E-3440-4DD8-B3DF-121A7EFCBB79}" sibTransId="{551EA99E-C08E-4EAA-AE94-73BA5D4D4688}"/>
    <dgm:cxn modelId="{96694ED1-BB81-4526-AE5F-097E9A911A69}" srcId="{A4FA35D8-2000-4DE2-8A36-492A8E6AC8EB}" destId="{A5CFC451-C2DF-4C2A-9ACD-A63DD1FB20DC}" srcOrd="3" destOrd="0" parTransId="{1BCF0139-1750-4510-AA1E-A08B5CE57137}" sibTransId="{33BFDD0D-56FC-40A0-8DBB-F6F922BFCD65}"/>
    <dgm:cxn modelId="{4E8CE611-85CC-4069-90EB-C567F837BC35}" srcId="{A4FA35D8-2000-4DE2-8A36-492A8E6AC8EB}" destId="{EA42C894-EBF6-43C6-ACD2-2686D5D36848}" srcOrd="0" destOrd="0" parTransId="{02201821-482D-42D5-A405-BD6A64060FE8}" sibTransId="{F42AD92D-8891-4BAB-829C-03C6D0A0D70F}"/>
    <dgm:cxn modelId="{97BA8E46-41F8-4345-890A-2BF4E06DF7C0}" type="presOf" srcId="{A5CFC451-C2DF-4C2A-9ACD-A63DD1FB20DC}" destId="{54BD089C-48D7-4C51-B3A9-6F7A7F814D00}" srcOrd="0" destOrd="0" presId="urn:microsoft.com/office/officeart/2005/8/layout/process4"/>
    <dgm:cxn modelId="{07C4F083-F766-4650-BDA7-A41503652CF9}" type="presOf" srcId="{7938451D-23FE-4408-8BE7-126CA7B88F6A}" destId="{B4DB83F2-ABB0-48A0-A87D-B9713C8104DA}" srcOrd="0" destOrd="0" presId="urn:microsoft.com/office/officeart/2005/8/layout/process4"/>
    <dgm:cxn modelId="{B5BB1B4D-3DE1-412B-A0CB-F210AA08B192}" srcId="{3A9CCF03-D9B1-42B0-8078-B5E8D609F303}" destId="{F93016D8-E573-4298-AF7A-DDC53BD011E8}" srcOrd="2" destOrd="0" parTransId="{C2660D72-194F-4DC8-B697-27694AEEFE48}" sibTransId="{4EC10BBA-3B26-424B-9529-0F640A198B38}"/>
    <dgm:cxn modelId="{8779F451-D495-4269-8D62-1A5D90C62E72}" type="presOf" srcId="{26165F0D-2623-4542-B068-5943EF7ADCE2}" destId="{2F23B3D7-AD7F-4481-B35B-A50949711F7C}" srcOrd="0" destOrd="0" presId="urn:microsoft.com/office/officeart/2005/8/layout/process4"/>
    <dgm:cxn modelId="{90A45297-C808-40A2-9C8F-E45C0E1D9D67}" type="presOf" srcId="{EA42C894-EBF6-43C6-ACD2-2686D5D36848}" destId="{4E0658F0-0F3C-4AA1-88E4-88FAE2C78D2A}" srcOrd="0" destOrd="0" presId="urn:microsoft.com/office/officeart/2005/8/layout/process4"/>
    <dgm:cxn modelId="{8AA96707-B71E-46BE-B894-431E2E831FA7}" type="presOf" srcId="{EA42C894-EBF6-43C6-ACD2-2686D5D36848}" destId="{1F3DCDC8-FEED-4B52-A39E-30B787BAEB58}" srcOrd="1" destOrd="0" presId="urn:microsoft.com/office/officeart/2005/8/layout/process4"/>
    <dgm:cxn modelId="{5D445CD0-2FFB-4563-997C-A7FE4A934807}" type="presOf" srcId="{A9DBB2A4-24A7-4E44-AE16-F73300D6A5EB}" destId="{927CB8C4-77A9-41CA-AD94-1722357FD2B0}" srcOrd="1" destOrd="0" presId="urn:microsoft.com/office/officeart/2005/8/layout/process4"/>
    <dgm:cxn modelId="{20FA5AE9-FB63-4439-B5F5-26F1A043B4BF}" type="presOf" srcId="{31E8C6CD-D8E8-4FBB-B07B-38613CE951A6}" destId="{66894047-B202-4318-902C-6D7B536F8883}" srcOrd="0" destOrd="0" presId="urn:microsoft.com/office/officeart/2005/8/layout/process4"/>
    <dgm:cxn modelId="{C5F9A8F0-3015-4169-B14A-173EFA1F179C}" srcId="{A9DBB2A4-24A7-4E44-AE16-F73300D6A5EB}" destId="{FB8FF3EE-987F-453B-BBCC-24D954D03AB7}" srcOrd="0" destOrd="0" parTransId="{3FD90DFE-0692-4F46-A4E5-B5154F78016D}" sibTransId="{27AA4C5A-39BA-42AF-9B36-5EEBA65F0814}"/>
    <dgm:cxn modelId="{2BD459BA-90B8-48FC-A81A-801EB2DD8DA2}" srcId="{EA42C894-EBF6-43C6-ACD2-2686D5D36848}" destId="{31E8C6CD-D8E8-4FBB-B07B-38613CE951A6}" srcOrd="0" destOrd="0" parTransId="{C39C5CCE-DFAB-43FD-86CF-218591FC8DB1}" sibTransId="{67610500-9960-4308-8A4F-0AABF4833FFE}"/>
    <dgm:cxn modelId="{9A8114A0-1015-461C-916B-C4AD8521E03F}" srcId="{A9DBB2A4-24A7-4E44-AE16-F73300D6A5EB}" destId="{11F9E41A-666B-42E0-A6CF-0DD96E7B2D3B}" srcOrd="1" destOrd="0" parTransId="{F583B900-B11A-48AF-9D52-AF106D37F274}" sibTransId="{9F3835EB-5F18-42E6-AF5C-01217458106C}"/>
    <dgm:cxn modelId="{30FD18E9-E987-40B5-A7D5-3C718E22964C}" type="presOf" srcId="{F93016D8-E573-4298-AF7A-DDC53BD011E8}" destId="{470484F5-5A84-4CDB-9F25-573280CD7B84}" srcOrd="0" destOrd="0" presId="urn:microsoft.com/office/officeart/2005/8/layout/process4"/>
    <dgm:cxn modelId="{61CC21D3-BEF5-49FC-92B9-6FF0E7895077}" srcId="{3A9CCF03-D9B1-42B0-8078-B5E8D609F303}" destId="{7938451D-23FE-4408-8BE7-126CA7B88F6A}" srcOrd="1" destOrd="0" parTransId="{89C85AC7-5B91-4EB1-890D-8CFBD855807A}" sibTransId="{8B98B1EF-FBBD-4CEA-8F0F-25EF217243C5}"/>
    <dgm:cxn modelId="{01787099-71A6-4FF3-870B-91691371DD43}" type="presOf" srcId="{3A9CCF03-D9B1-42B0-8078-B5E8D609F303}" destId="{35BDAD57-A45F-45B8-AFEA-39B72F09536F}" srcOrd="1" destOrd="0" presId="urn:microsoft.com/office/officeart/2005/8/layout/process4"/>
    <dgm:cxn modelId="{5FC5287A-0AF1-4C2E-B500-4219BA4E4F03}" type="presOf" srcId="{FB8FF3EE-987F-453B-BBCC-24D954D03AB7}" destId="{2BE12F6D-6A66-4FF2-88A7-7AAB5E13230D}" srcOrd="0" destOrd="0" presId="urn:microsoft.com/office/officeart/2005/8/layout/process4"/>
    <dgm:cxn modelId="{7CED052E-7C5F-493E-B6DD-9EBA49702349}" srcId="{A4FA35D8-2000-4DE2-8A36-492A8E6AC8EB}" destId="{A9DBB2A4-24A7-4E44-AE16-F73300D6A5EB}" srcOrd="2" destOrd="0" parTransId="{659EBFE1-E19D-4083-9D83-DB809D0ED0F6}" sibTransId="{C98B0347-0CED-43FA-9348-C8B968F13954}"/>
    <dgm:cxn modelId="{F9381EDB-6C88-4569-A748-48A8CA38023B}" type="presParOf" srcId="{AF7212B3-D95B-42DB-878E-AE187C0299A6}" destId="{C8788718-6091-4E16-81BA-4040F23C8F64}" srcOrd="0" destOrd="0" presId="urn:microsoft.com/office/officeart/2005/8/layout/process4"/>
    <dgm:cxn modelId="{9264CA7B-CD56-4C74-9288-F11E6F200271}" type="presParOf" srcId="{C8788718-6091-4E16-81BA-4040F23C8F64}" destId="{54BD089C-48D7-4C51-B3A9-6F7A7F814D00}" srcOrd="0" destOrd="0" presId="urn:microsoft.com/office/officeart/2005/8/layout/process4"/>
    <dgm:cxn modelId="{54C83CCC-8B8D-4CAC-A9EB-79B66762A6B6}" type="presParOf" srcId="{AF7212B3-D95B-42DB-878E-AE187C0299A6}" destId="{BED694D5-C06A-4CCF-8536-68236E50090B}" srcOrd="1" destOrd="0" presId="urn:microsoft.com/office/officeart/2005/8/layout/process4"/>
    <dgm:cxn modelId="{E42AF5F3-6414-4179-995F-08DA63BE9FFC}" type="presParOf" srcId="{AF7212B3-D95B-42DB-878E-AE187C0299A6}" destId="{4B103C9F-24AC-41D7-94C9-84CE731BEDD6}" srcOrd="2" destOrd="0" presId="urn:microsoft.com/office/officeart/2005/8/layout/process4"/>
    <dgm:cxn modelId="{3348B45C-EEB2-4EB3-85E6-CA617608AF0E}" type="presParOf" srcId="{4B103C9F-24AC-41D7-94C9-84CE731BEDD6}" destId="{ECDD9650-B3A1-4D68-9C76-88CBBEA1312B}" srcOrd="0" destOrd="0" presId="urn:microsoft.com/office/officeart/2005/8/layout/process4"/>
    <dgm:cxn modelId="{AA74804E-3F59-48AF-A733-27A2DD62F365}" type="presParOf" srcId="{4B103C9F-24AC-41D7-94C9-84CE731BEDD6}" destId="{927CB8C4-77A9-41CA-AD94-1722357FD2B0}" srcOrd="1" destOrd="0" presId="urn:microsoft.com/office/officeart/2005/8/layout/process4"/>
    <dgm:cxn modelId="{C2167CA5-6459-4DF3-9AB9-8CAA309D088D}" type="presParOf" srcId="{4B103C9F-24AC-41D7-94C9-84CE731BEDD6}" destId="{720B8537-A9D6-41BD-884C-942C10B21675}" srcOrd="2" destOrd="0" presId="urn:microsoft.com/office/officeart/2005/8/layout/process4"/>
    <dgm:cxn modelId="{B4A894A6-E7DA-41F6-8B4C-7244E571CE64}" type="presParOf" srcId="{720B8537-A9D6-41BD-884C-942C10B21675}" destId="{2BE12F6D-6A66-4FF2-88A7-7AAB5E13230D}" srcOrd="0" destOrd="0" presId="urn:microsoft.com/office/officeart/2005/8/layout/process4"/>
    <dgm:cxn modelId="{DDA22819-457E-4CB0-A694-B751D195E46E}" type="presParOf" srcId="{720B8537-A9D6-41BD-884C-942C10B21675}" destId="{EE0DA13F-E689-4C25-9E64-E0E71F0A7513}" srcOrd="1" destOrd="0" presId="urn:microsoft.com/office/officeart/2005/8/layout/process4"/>
    <dgm:cxn modelId="{EA75CD7F-0DBC-4F79-9951-6360CC43D081}" type="presParOf" srcId="{AF7212B3-D95B-42DB-878E-AE187C0299A6}" destId="{2F5072B6-7C11-499B-AF0D-D4C9EAC3D002}" srcOrd="3" destOrd="0" presId="urn:microsoft.com/office/officeart/2005/8/layout/process4"/>
    <dgm:cxn modelId="{F7C44684-4196-4BFA-8484-3B6AF101A5C7}" type="presParOf" srcId="{AF7212B3-D95B-42DB-878E-AE187C0299A6}" destId="{06F6A3A6-8E22-4A08-928D-4E701C6D8942}" srcOrd="4" destOrd="0" presId="urn:microsoft.com/office/officeart/2005/8/layout/process4"/>
    <dgm:cxn modelId="{EBF8036F-F294-46EA-B7FD-A75D84DEA4AC}" type="presParOf" srcId="{06F6A3A6-8E22-4A08-928D-4E701C6D8942}" destId="{3AA6FA22-7756-4868-8BE6-309FBE47A92C}" srcOrd="0" destOrd="0" presId="urn:microsoft.com/office/officeart/2005/8/layout/process4"/>
    <dgm:cxn modelId="{D28FD0F7-5C1A-4D74-AFD4-7717731C3806}" type="presParOf" srcId="{06F6A3A6-8E22-4A08-928D-4E701C6D8942}" destId="{35BDAD57-A45F-45B8-AFEA-39B72F09536F}" srcOrd="1" destOrd="0" presId="urn:microsoft.com/office/officeart/2005/8/layout/process4"/>
    <dgm:cxn modelId="{51BA9FAB-C0F8-47D7-9D4B-3275D069B219}" type="presParOf" srcId="{06F6A3A6-8E22-4A08-928D-4E701C6D8942}" destId="{AE7AF9C5-62BB-4D92-897F-0BB9AFC8E87B}" srcOrd="2" destOrd="0" presId="urn:microsoft.com/office/officeart/2005/8/layout/process4"/>
    <dgm:cxn modelId="{EB34769E-3779-47A0-B37D-5AEF71669268}" type="presParOf" srcId="{AE7AF9C5-62BB-4D92-897F-0BB9AFC8E87B}" destId="{2F23B3D7-AD7F-4481-B35B-A50949711F7C}" srcOrd="0" destOrd="0" presId="urn:microsoft.com/office/officeart/2005/8/layout/process4"/>
    <dgm:cxn modelId="{B1470811-DE69-4451-9985-75AB75CC051E}" type="presParOf" srcId="{AE7AF9C5-62BB-4D92-897F-0BB9AFC8E87B}" destId="{B4DB83F2-ABB0-48A0-A87D-B9713C8104DA}" srcOrd="1" destOrd="0" presId="urn:microsoft.com/office/officeart/2005/8/layout/process4"/>
    <dgm:cxn modelId="{E056EE8F-3CC4-432A-9380-791D2F33817A}" type="presParOf" srcId="{AE7AF9C5-62BB-4D92-897F-0BB9AFC8E87B}" destId="{470484F5-5A84-4CDB-9F25-573280CD7B84}" srcOrd="2" destOrd="0" presId="urn:microsoft.com/office/officeart/2005/8/layout/process4"/>
    <dgm:cxn modelId="{900B5C32-B994-4AAE-B860-7380C5F3CAEB}" type="presParOf" srcId="{AF7212B3-D95B-42DB-878E-AE187C0299A6}" destId="{BCB591AB-0386-4CF4-B894-B0B16B167A13}" srcOrd="5" destOrd="0" presId="urn:microsoft.com/office/officeart/2005/8/layout/process4"/>
    <dgm:cxn modelId="{E67120A5-2504-46A0-A733-85EEDCEA4340}" type="presParOf" srcId="{AF7212B3-D95B-42DB-878E-AE187C0299A6}" destId="{F7788C86-A30F-4D68-AA9C-8553864E31AC}" srcOrd="6" destOrd="0" presId="urn:microsoft.com/office/officeart/2005/8/layout/process4"/>
    <dgm:cxn modelId="{A82663D2-1D7B-4968-9357-F846824400FC}" type="presParOf" srcId="{F7788C86-A30F-4D68-AA9C-8553864E31AC}" destId="{4E0658F0-0F3C-4AA1-88E4-88FAE2C78D2A}" srcOrd="0" destOrd="0" presId="urn:microsoft.com/office/officeart/2005/8/layout/process4"/>
    <dgm:cxn modelId="{6424576A-1A25-4B91-8EE0-F661262654B2}" type="presParOf" srcId="{F7788C86-A30F-4D68-AA9C-8553864E31AC}" destId="{1F3DCDC8-FEED-4B52-A39E-30B787BAEB58}" srcOrd="1" destOrd="0" presId="urn:microsoft.com/office/officeart/2005/8/layout/process4"/>
    <dgm:cxn modelId="{C831E7DD-F430-4158-A8D2-DD56EF7D8D0D}" type="presParOf" srcId="{F7788C86-A30F-4D68-AA9C-8553864E31AC}" destId="{44D758FF-03F6-4197-9B14-432A379BB772}" srcOrd="2" destOrd="0" presId="urn:microsoft.com/office/officeart/2005/8/layout/process4"/>
    <dgm:cxn modelId="{57B7B368-3BC3-46AE-85F1-51AE45061559}" type="presParOf" srcId="{44D758FF-03F6-4197-9B14-432A379BB772}" destId="{66894047-B202-4318-902C-6D7B536F8883}" srcOrd="0" destOrd="0" presId="urn:microsoft.com/office/officeart/2005/8/layout/process4"/>
    <dgm:cxn modelId="{44D64987-02D3-465D-A38E-0600D134D06D}" type="presParOf" srcId="{44D758FF-03F6-4197-9B14-432A379BB772}" destId="{EDDD2C7E-8625-4140-ADE9-FFF1E1ED6D9B}" srcOrd="1"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BD089C-48D7-4C51-B3A9-6F7A7F814D00}">
      <dsp:nvSpPr>
        <dsp:cNvPr id="0" name=""/>
        <dsp:cNvSpPr/>
      </dsp:nvSpPr>
      <dsp:spPr>
        <a:xfrm>
          <a:off x="0" y="3600289"/>
          <a:ext cx="8229600" cy="78765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rtl="1">
            <a:lnSpc>
              <a:spcPct val="90000"/>
            </a:lnSpc>
            <a:spcBef>
              <a:spcPct val="0"/>
            </a:spcBef>
            <a:spcAft>
              <a:spcPct val="35000"/>
            </a:spcAft>
          </a:pPr>
          <a:r>
            <a:rPr lang="ar-EG" sz="1800" b="1" kern="1200" dirty="0" smtClean="0"/>
            <a:t>الاستوائية</a:t>
          </a:r>
          <a:r>
            <a:rPr lang="en-US" sz="1800" b="1" kern="1200" dirty="0" smtClean="0"/>
            <a:t>   Equatorial </a:t>
          </a:r>
          <a:endParaRPr lang="en-US" sz="1800" b="1" kern="1200" dirty="0"/>
        </a:p>
      </dsp:txBody>
      <dsp:txXfrm>
        <a:off x="0" y="3600289"/>
        <a:ext cx="8229600" cy="787655"/>
      </dsp:txXfrm>
    </dsp:sp>
    <dsp:sp modelId="{927CB8C4-77A9-41CA-AD94-1722357FD2B0}">
      <dsp:nvSpPr>
        <dsp:cNvPr id="0" name=""/>
        <dsp:cNvSpPr/>
      </dsp:nvSpPr>
      <dsp:spPr>
        <a:xfrm rot="10800000">
          <a:off x="0" y="2400690"/>
          <a:ext cx="8229600" cy="1211413"/>
        </a:xfrm>
        <a:prstGeom prst="upArrowCallou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rtl="1">
            <a:lnSpc>
              <a:spcPct val="90000"/>
            </a:lnSpc>
            <a:spcBef>
              <a:spcPct val="0"/>
            </a:spcBef>
            <a:spcAft>
              <a:spcPct val="35000"/>
            </a:spcAft>
          </a:pPr>
          <a:r>
            <a:rPr lang="ar-EG" sz="1800" b="1" kern="1200" dirty="0" smtClean="0"/>
            <a:t>المدارية </a:t>
          </a:r>
          <a:r>
            <a:rPr lang="en-US" sz="1800" b="1" kern="1200" dirty="0" smtClean="0"/>
            <a:t>Tropical</a:t>
          </a:r>
          <a:endParaRPr lang="en-US" sz="1800" b="1" kern="1200" dirty="0"/>
        </a:p>
      </dsp:txBody>
      <dsp:txXfrm rot="-10800000">
        <a:off x="0" y="2400690"/>
        <a:ext cx="8229600" cy="425206"/>
      </dsp:txXfrm>
    </dsp:sp>
    <dsp:sp modelId="{2BE12F6D-6A66-4FF2-88A7-7AAB5E13230D}">
      <dsp:nvSpPr>
        <dsp:cNvPr id="0" name=""/>
        <dsp:cNvSpPr/>
      </dsp:nvSpPr>
      <dsp:spPr>
        <a:xfrm>
          <a:off x="0" y="2825896"/>
          <a:ext cx="4114799" cy="362212"/>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lvl="0" algn="l" defTabSz="800100" rtl="1">
            <a:lnSpc>
              <a:spcPct val="90000"/>
            </a:lnSpc>
            <a:spcBef>
              <a:spcPct val="0"/>
            </a:spcBef>
            <a:spcAft>
              <a:spcPct val="35000"/>
            </a:spcAft>
          </a:pPr>
          <a:r>
            <a:rPr lang="ar-EG" sz="1800" b="1" kern="1200" dirty="0" smtClean="0"/>
            <a:t>غير مستقرة </a:t>
          </a:r>
          <a:r>
            <a:rPr lang="en-US" sz="1800" b="1" kern="1200" dirty="0" smtClean="0"/>
            <a:t>Unstable</a:t>
          </a:r>
          <a:endParaRPr lang="en-US" sz="1800" b="1" kern="1200" dirty="0"/>
        </a:p>
      </dsp:txBody>
      <dsp:txXfrm>
        <a:off x="0" y="2825896"/>
        <a:ext cx="4114799" cy="362212"/>
      </dsp:txXfrm>
    </dsp:sp>
    <dsp:sp modelId="{EE0DA13F-E689-4C25-9E64-E0E71F0A7513}">
      <dsp:nvSpPr>
        <dsp:cNvPr id="0" name=""/>
        <dsp:cNvSpPr/>
      </dsp:nvSpPr>
      <dsp:spPr>
        <a:xfrm>
          <a:off x="4114800" y="2825896"/>
          <a:ext cx="4114799" cy="362212"/>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lvl="0" algn="r" defTabSz="800100" rtl="1">
            <a:lnSpc>
              <a:spcPct val="90000"/>
            </a:lnSpc>
            <a:spcBef>
              <a:spcPct val="0"/>
            </a:spcBef>
            <a:spcAft>
              <a:spcPct val="35000"/>
            </a:spcAft>
          </a:pPr>
          <a:r>
            <a:rPr lang="ar-EG" sz="1800" b="1" kern="1200" dirty="0" smtClean="0"/>
            <a:t>مستقرة </a:t>
          </a:r>
          <a:r>
            <a:rPr lang="en-US" sz="1800" b="1" kern="1200" dirty="0" smtClean="0"/>
            <a:t>Stable</a:t>
          </a:r>
          <a:endParaRPr lang="en-US" sz="1800" b="1" kern="1200" dirty="0"/>
        </a:p>
      </dsp:txBody>
      <dsp:txXfrm>
        <a:off x="4114800" y="2825896"/>
        <a:ext cx="4114799" cy="362212"/>
      </dsp:txXfrm>
    </dsp:sp>
    <dsp:sp modelId="{35BDAD57-A45F-45B8-AFEA-39B72F09536F}">
      <dsp:nvSpPr>
        <dsp:cNvPr id="0" name=""/>
        <dsp:cNvSpPr/>
      </dsp:nvSpPr>
      <dsp:spPr>
        <a:xfrm rot="10800000">
          <a:off x="0" y="1201091"/>
          <a:ext cx="8229600" cy="1211413"/>
        </a:xfrm>
        <a:prstGeom prst="upArrowCallou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rtl="1">
            <a:lnSpc>
              <a:spcPct val="90000"/>
            </a:lnSpc>
            <a:spcBef>
              <a:spcPct val="0"/>
            </a:spcBef>
            <a:spcAft>
              <a:spcPct val="35000"/>
            </a:spcAft>
          </a:pPr>
          <a:r>
            <a:rPr lang="ar-EG" sz="1800" b="1" kern="1200" dirty="0" smtClean="0"/>
            <a:t>القطبية الباردة </a:t>
          </a:r>
          <a:r>
            <a:rPr lang="en-US" sz="1800" b="1" kern="1200" dirty="0" smtClean="0"/>
            <a:t>Polar</a:t>
          </a:r>
          <a:endParaRPr lang="en-US" sz="1800" b="1" kern="1200" dirty="0"/>
        </a:p>
      </dsp:txBody>
      <dsp:txXfrm rot="-10800000">
        <a:off x="0" y="1201091"/>
        <a:ext cx="8229600" cy="425206"/>
      </dsp:txXfrm>
    </dsp:sp>
    <dsp:sp modelId="{2F23B3D7-AD7F-4481-B35B-A50949711F7C}">
      <dsp:nvSpPr>
        <dsp:cNvPr id="0" name=""/>
        <dsp:cNvSpPr/>
      </dsp:nvSpPr>
      <dsp:spPr>
        <a:xfrm>
          <a:off x="4018" y="1626297"/>
          <a:ext cx="2740521" cy="362212"/>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lvl="0" algn="l" defTabSz="800100" rtl="1">
            <a:lnSpc>
              <a:spcPct val="90000"/>
            </a:lnSpc>
            <a:spcBef>
              <a:spcPct val="0"/>
            </a:spcBef>
            <a:spcAft>
              <a:spcPct val="35000"/>
            </a:spcAft>
          </a:pPr>
          <a:r>
            <a:rPr lang="ar-EG" sz="1800" b="1" kern="1200" dirty="0" smtClean="0"/>
            <a:t>باردة </a:t>
          </a:r>
          <a:r>
            <a:rPr lang="en-US" sz="1800" b="1" kern="1200" dirty="0" smtClean="0"/>
            <a:t>Cold</a:t>
          </a:r>
          <a:endParaRPr lang="en-US" sz="1800" b="1" kern="1200" dirty="0"/>
        </a:p>
      </dsp:txBody>
      <dsp:txXfrm>
        <a:off x="4018" y="1626297"/>
        <a:ext cx="2740521" cy="362212"/>
      </dsp:txXfrm>
    </dsp:sp>
    <dsp:sp modelId="{B4DB83F2-ABB0-48A0-A87D-B9713C8104DA}">
      <dsp:nvSpPr>
        <dsp:cNvPr id="0" name=""/>
        <dsp:cNvSpPr/>
      </dsp:nvSpPr>
      <dsp:spPr>
        <a:xfrm>
          <a:off x="2744539" y="1626297"/>
          <a:ext cx="2740521" cy="362212"/>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lvl="0" algn="ctr" defTabSz="800100">
            <a:lnSpc>
              <a:spcPct val="90000"/>
            </a:lnSpc>
            <a:spcBef>
              <a:spcPct val="0"/>
            </a:spcBef>
            <a:spcAft>
              <a:spcPct val="35000"/>
            </a:spcAft>
          </a:pPr>
          <a:endParaRPr lang="en-US" sz="1800" b="1" kern="1200"/>
        </a:p>
      </dsp:txBody>
      <dsp:txXfrm>
        <a:off x="2744539" y="1626297"/>
        <a:ext cx="2740521" cy="362212"/>
      </dsp:txXfrm>
    </dsp:sp>
    <dsp:sp modelId="{470484F5-5A84-4CDB-9F25-573280CD7B84}">
      <dsp:nvSpPr>
        <dsp:cNvPr id="0" name=""/>
        <dsp:cNvSpPr/>
      </dsp:nvSpPr>
      <dsp:spPr>
        <a:xfrm>
          <a:off x="5485060" y="1626297"/>
          <a:ext cx="2740521" cy="362212"/>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lvl="0" algn="r" defTabSz="800100" rtl="1">
            <a:lnSpc>
              <a:spcPct val="90000"/>
            </a:lnSpc>
            <a:spcBef>
              <a:spcPct val="0"/>
            </a:spcBef>
            <a:spcAft>
              <a:spcPct val="35000"/>
            </a:spcAft>
          </a:pPr>
          <a:r>
            <a:rPr lang="ar-EG" sz="1800" b="1" kern="1200" dirty="0" smtClean="0"/>
            <a:t>دفيئة </a:t>
          </a:r>
          <a:r>
            <a:rPr lang="en-US" sz="1800" b="1" kern="1200" dirty="0" smtClean="0"/>
            <a:t>Warm</a:t>
          </a:r>
          <a:endParaRPr lang="en-US" sz="1800" b="1" kern="1200" dirty="0"/>
        </a:p>
      </dsp:txBody>
      <dsp:txXfrm>
        <a:off x="5485060" y="1626297"/>
        <a:ext cx="2740521" cy="362212"/>
      </dsp:txXfrm>
    </dsp:sp>
    <dsp:sp modelId="{1F3DCDC8-FEED-4B52-A39E-30B787BAEB58}">
      <dsp:nvSpPr>
        <dsp:cNvPr id="0" name=""/>
        <dsp:cNvSpPr/>
      </dsp:nvSpPr>
      <dsp:spPr>
        <a:xfrm rot="10800000">
          <a:off x="0" y="0"/>
          <a:ext cx="8229600" cy="1211413"/>
        </a:xfrm>
        <a:prstGeom prst="upArrowCallou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rtl="1">
            <a:lnSpc>
              <a:spcPct val="90000"/>
            </a:lnSpc>
            <a:spcBef>
              <a:spcPct val="0"/>
            </a:spcBef>
            <a:spcAft>
              <a:spcPct val="35000"/>
            </a:spcAft>
          </a:pPr>
          <a:r>
            <a:rPr lang="ar-EG" sz="1800" b="1" kern="1200" dirty="0" smtClean="0"/>
            <a:t>القطبية شديدة البرودة </a:t>
          </a:r>
          <a:r>
            <a:rPr lang="en-US" sz="1800" b="1" kern="1200" dirty="0" smtClean="0"/>
            <a:t> Arctic </a:t>
          </a:r>
          <a:endParaRPr lang="en-US" sz="1800" b="1" kern="1200" dirty="0"/>
        </a:p>
      </dsp:txBody>
      <dsp:txXfrm rot="-10800000">
        <a:off x="0" y="0"/>
        <a:ext cx="8229600" cy="425206"/>
      </dsp:txXfrm>
    </dsp:sp>
    <dsp:sp modelId="{66894047-B202-4318-902C-6D7B536F8883}">
      <dsp:nvSpPr>
        <dsp:cNvPr id="0" name=""/>
        <dsp:cNvSpPr/>
      </dsp:nvSpPr>
      <dsp:spPr>
        <a:xfrm>
          <a:off x="0" y="426698"/>
          <a:ext cx="4114799" cy="362212"/>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lvl="0" algn="l" defTabSz="800100" rtl="1">
            <a:lnSpc>
              <a:spcPct val="90000"/>
            </a:lnSpc>
            <a:spcBef>
              <a:spcPct val="0"/>
            </a:spcBef>
            <a:spcAft>
              <a:spcPct val="35000"/>
            </a:spcAft>
          </a:pPr>
          <a:r>
            <a:rPr lang="ar-EG" sz="1800" b="1" kern="1200" dirty="0" smtClean="0"/>
            <a:t>بحرية </a:t>
          </a:r>
          <a:r>
            <a:rPr lang="en-US" sz="1800" b="1" kern="1200" dirty="0" smtClean="0"/>
            <a:t>Maritime</a:t>
          </a:r>
          <a:endParaRPr lang="en-US" sz="1800" b="1" kern="1200" dirty="0"/>
        </a:p>
      </dsp:txBody>
      <dsp:txXfrm>
        <a:off x="0" y="426698"/>
        <a:ext cx="4114799" cy="362212"/>
      </dsp:txXfrm>
    </dsp:sp>
    <dsp:sp modelId="{EDDD2C7E-8625-4140-ADE9-FFF1E1ED6D9B}">
      <dsp:nvSpPr>
        <dsp:cNvPr id="0" name=""/>
        <dsp:cNvSpPr/>
      </dsp:nvSpPr>
      <dsp:spPr>
        <a:xfrm>
          <a:off x="4114800" y="426698"/>
          <a:ext cx="4114799" cy="362212"/>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lvl="0" algn="r" defTabSz="800100" rtl="1">
            <a:lnSpc>
              <a:spcPct val="90000"/>
            </a:lnSpc>
            <a:spcBef>
              <a:spcPct val="0"/>
            </a:spcBef>
            <a:spcAft>
              <a:spcPct val="35000"/>
            </a:spcAft>
          </a:pPr>
          <a:r>
            <a:rPr lang="ar-EG" sz="1800" b="1" kern="1200" dirty="0" smtClean="0"/>
            <a:t>قارية </a:t>
          </a:r>
          <a:r>
            <a:rPr lang="en-US" sz="1800" b="1" kern="1200" dirty="0" smtClean="0"/>
            <a:t>CONTINENTAL</a:t>
          </a:r>
          <a:endParaRPr lang="en-US" sz="1800" b="1" kern="1200" dirty="0"/>
        </a:p>
      </dsp:txBody>
      <dsp:txXfrm>
        <a:off x="4114800" y="426698"/>
        <a:ext cx="4114799" cy="362212"/>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3.png"/></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image" Target="../media/image17.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hemeOverride" Target="../theme/themeOverride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hemeOverride" Target="../theme/themeOverride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0674C7F-F135-426D-92FA-E6D09F3E83D0}" type="datetimeFigureOut">
              <a:rPr lang="en-US" smtClean="0"/>
              <a:t>10/15/2016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9E2D0B-79DD-4E2A-9AA3-E09869D11413}" type="slidenum">
              <a:rPr lang="en-US" smtClean="0"/>
              <a:t>‹#›</a:t>
            </a:fld>
            <a:endParaRPr lang="en-US"/>
          </a:p>
        </p:txBody>
      </p:sp>
    </p:spTree>
    <p:extLst>
      <p:ext uri="{BB962C8B-B14F-4D97-AF65-F5344CB8AC3E}">
        <p14:creationId xmlns:p14="http://schemas.microsoft.com/office/powerpoint/2010/main" val="4926291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674C7F-F135-426D-92FA-E6D09F3E83D0}" type="datetimeFigureOut">
              <a:rPr lang="en-US" smtClean="0"/>
              <a:t>10/15/2016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9E2D0B-79DD-4E2A-9AA3-E09869D11413}" type="slidenum">
              <a:rPr lang="en-US" smtClean="0"/>
              <a:t>‹#›</a:t>
            </a:fld>
            <a:endParaRPr lang="en-US"/>
          </a:p>
        </p:txBody>
      </p:sp>
    </p:spTree>
    <p:extLst>
      <p:ext uri="{BB962C8B-B14F-4D97-AF65-F5344CB8AC3E}">
        <p14:creationId xmlns:p14="http://schemas.microsoft.com/office/powerpoint/2010/main" val="39002602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674C7F-F135-426D-92FA-E6D09F3E83D0}" type="datetimeFigureOut">
              <a:rPr lang="en-US" smtClean="0"/>
              <a:t>10/15/2016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9E2D0B-79DD-4E2A-9AA3-E09869D11413}" type="slidenum">
              <a:rPr lang="en-US" smtClean="0"/>
              <a:t>‹#›</a:t>
            </a:fld>
            <a:endParaRPr lang="en-US"/>
          </a:p>
        </p:txBody>
      </p:sp>
    </p:spTree>
    <p:extLst>
      <p:ext uri="{BB962C8B-B14F-4D97-AF65-F5344CB8AC3E}">
        <p14:creationId xmlns:p14="http://schemas.microsoft.com/office/powerpoint/2010/main" val="16009728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C0E61A1E-C8FC-418D-8D06-328107B7DBB9}" type="datetimeFigureOut">
              <a:rPr lang="en-US">
                <a:solidFill>
                  <a:srgbClr val="DBF5F9">
                    <a:shade val="90000"/>
                  </a:srgbClr>
                </a:solidFill>
              </a:rPr>
              <a:pPr>
                <a:defRPr/>
              </a:pPr>
              <a:t>10/15/2016</a:t>
            </a:fld>
            <a:endParaRPr lang="en-US">
              <a:solidFill>
                <a:srgbClr val="DBF5F9">
                  <a:shade val="90000"/>
                </a:srgbClr>
              </a:solidFill>
            </a:endParaRPr>
          </a:p>
        </p:txBody>
      </p:sp>
      <p:sp>
        <p:nvSpPr>
          <p:cNvPr id="5" name="Footer Placeholder 18"/>
          <p:cNvSpPr>
            <a:spLocks noGrp="1"/>
          </p:cNvSpPr>
          <p:nvPr>
            <p:ph type="ftr" sz="quarter" idx="11"/>
          </p:nvPr>
        </p:nvSpPr>
        <p:spPr/>
        <p:txBody>
          <a:bodyPr/>
          <a:lstStyle>
            <a:lvl1pPr>
              <a:defRPr/>
            </a:lvl1pPr>
          </a:lstStyle>
          <a:p>
            <a:pPr>
              <a:defRPr/>
            </a:pPr>
            <a:endParaRPr lang="en-US">
              <a:solidFill>
                <a:srgbClr val="DBF5F9">
                  <a:shade val="90000"/>
                </a:srgbClr>
              </a:solidFill>
            </a:endParaRPr>
          </a:p>
        </p:txBody>
      </p:sp>
      <p:sp>
        <p:nvSpPr>
          <p:cNvPr id="6" name="Slide Number Placeholder 26"/>
          <p:cNvSpPr>
            <a:spLocks noGrp="1"/>
          </p:cNvSpPr>
          <p:nvPr>
            <p:ph type="sldNum" sz="quarter" idx="12"/>
          </p:nvPr>
        </p:nvSpPr>
        <p:spPr/>
        <p:txBody>
          <a:bodyPr/>
          <a:lstStyle>
            <a:lvl1pPr>
              <a:defRPr>
                <a:solidFill>
                  <a:srgbClr val="D1EAEE"/>
                </a:solidFill>
              </a:defRPr>
            </a:lvl1pPr>
          </a:lstStyle>
          <a:p>
            <a:fld id="{D9A3B74C-9DF2-4751-91F6-C750424A2FA0}" type="slidenum">
              <a:rPr lang="en-US"/>
              <a:pPr/>
              <a:t>‹#›</a:t>
            </a:fld>
            <a:endParaRPr lang="en-US"/>
          </a:p>
        </p:txBody>
      </p:sp>
    </p:spTree>
    <p:extLst>
      <p:ext uri="{BB962C8B-B14F-4D97-AF65-F5344CB8AC3E}">
        <p14:creationId xmlns:p14="http://schemas.microsoft.com/office/powerpoint/2010/main" val="2590464579"/>
      </p:ext>
    </p:extLst>
  </p:cSld>
  <p:clrMapOvr>
    <a:overrideClrMapping bg1="dk1" tx1="lt1" bg2="dk2" tx2="lt2" accent1="accent1" accent2="accent2" accent3="accent3" accent4="accent4" accent5="accent5" accent6="accent6" hlink="hlink" folHlink="folHlink"/>
  </p:clrMapOvr>
  <p:transition>
    <p:wedg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B6A704CA-CF6C-444E-B54B-6D21F9ABDE12}" type="datetimeFigureOut">
              <a:rPr lang="en-US">
                <a:solidFill>
                  <a:srgbClr val="04617B">
                    <a:shade val="90000"/>
                  </a:srgbClr>
                </a:solidFill>
              </a:rPr>
              <a:pPr>
                <a:defRPr/>
              </a:pPr>
              <a:t>10/15/2016</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fld id="{E4705ED5-D575-4AB3-9555-268FE534DA7E}" type="slidenum">
              <a:rPr lang="en-US"/>
              <a:pPr/>
              <a:t>‹#›</a:t>
            </a:fld>
            <a:endParaRPr lang="en-US"/>
          </a:p>
        </p:txBody>
      </p:sp>
    </p:spTree>
    <p:extLst>
      <p:ext uri="{BB962C8B-B14F-4D97-AF65-F5344CB8AC3E}">
        <p14:creationId xmlns:p14="http://schemas.microsoft.com/office/powerpoint/2010/main" val="705322889"/>
      </p:ext>
    </p:extLst>
  </p:cSld>
  <p:clrMapOvr>
    <a:masterClrMapping/>
  </p:clrMapOvr>
  <p:transition>
    <p:wedg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CB36F6B-1DCE-44BA-88DA-657DD82B3E5C}" type="datetimeFigureOut">
              <a:rPr lang="en-US">
                <a:solidFill>
                  <a:srgbClr val="DBF5F9">
                    <a:shade val="90000"/>
                  </a:srgbClr>
                </a:solidFill>
              </a:rPr>
              <a:pPr>
                <a:defRPr/>
              </a:pPr>
              <a:t>10/15/2016</a:t>
            </a:fld>
            <a:endParaRPr lang="en-US">
              <a:solidFill>
                <a:srgbClr val="DBF5F9">
                  <a:shade val="9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DBF5F9">
                  <a:shade val="90000"/>
                </a:srgbClr>
              </a:solidFill>
            </a:endParaRPr>
          </a:p>
        </p:txBody>
      </p:sp>
      <p:sp>
        <p:nvSpPr>
          <p:cNvPr id="6" name="Slide Number Placeholder 5"/>
          <p:cNvSpPr>
            <a:spLocks noGrp="1"/>
          </p:cNvSpPr>
          <p:nvPr>
            <p:ph type="sldNum" sz="quarter" idx="12"/>
          </p:nvPr>
        </p:nvSpPr>
        <p:spPr/>
        <p:txBody>
          <a:bodyPr/>
          <a:lstStyle>
            <a:lvl1pPr>
              <a:defRPr>
                <a:solidFill>
                  <a:srgbClr val="D1EAEE"/>
                </a:solidFill>
              </a:defRPr>
            </a:lvl1pPr>
          </a:lstStyle>
          <a:p>
            <a:fld id="{4671F424-F208-46E6-997C-02B585FF05BC}" type="slidenum">
              <a:rPr lang="en-US"/>
              <a:pPr/>
              <a:t>‹#›</a:t>
            </a:fld>
            <a:endParaRPr lang="en-US"/>
          </a:p>
        </p:txBody>
      </p:sp>
    </p:spTree>
    <p:extLst>
      <p:ext uri="{BB962C8B-B14F-4D97-AF65-F5344CB8AC3E}">
        <p14:creationId xmlns:p14="http://schemas.microsoft.com/office/powerpoint/2010/main" val="466100846"/>
      </p:ext>
    </p:extLst>
  </p:cSld>
  <p:clrMapOvr>
    <a:overrideClrMapping bg1="dk1" tx1="lt1" bg2="dk2" tx2="lt2" accent1="accent1" accent2="accent2" accent3="accent3" accent4="accent4" accent5="accent5" accent6="accent6" hlink="hlink" folHlink="folHlink"/>
  </p:clrMapOvr>
  <p:transition>
    <p:wedg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20055CB8-751C-4D46-B054-08AFE330AE57}" type="datetimeFigureOut">
              <a:rPr lang="en-US">
                <a:solidFill>
                  <a:srgbClr val="04617B">
                    <a:shade val="90000"/>
                  </a:srgbClr>
                </a:solidFill>
              </a:rPr>
              <a:pPr>
                <a:defRPr/>
              </a:pPr>
              <a:t>10/15/2016</a:t>
            </a:fld>
            <a:endParaRPr lang="en-US">
              <a:solidFill>
                <a:srgbClr val="04617B">
                  <a:shade val="90000"/>
                </a:srgbClr>
              </a:solidFill>
            </a:endParaRPr>
          </a:p>
        </p:txBody>
      </p:sp>
      <p:sp>
        <p:nvSpPr>
          <p:cNvPr id="6"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7" name="Slide Number Placeholder 17"/>
          <p:cNvSpPr>
            <a:spLocks noGrp="1"/>
          </p:cNvSpPr>
          <p:nvPr>
            <p:ph type="sldNum" sz="quarter" idx="12"/>
          </p:nvPr>
        </p:nvSpPr>
        <p:spPr/>
        <p:txBody>
          <a:bodyPr/>
          <a:lstStyle>
            <a:lvl1pPr>
              <a:defRPr/>
            </a:lvl1pPr>
          </a:lstStyle>
          <a:p>
            <a:fld id="{606FA191-F131-4821-931B-19FCB28BD468}" type="slidenum">
              <a:rPr lang="en-US"/>
              <a:pPr/>
              <a:t>‹#›</a:t>
            </a:fld>
            <a:endParaRPr lang="en-US"/>
          </a:p>
        </p:txBody>
      </p:sp>
    </p:spTree>
    <p:extLst>
      <p:ext uri="{BB962C8B-B14F-4D97-AF65-F5344CB8AC3E}">
        <p14:creationId xmlns:p14="http://schemas.microsoft.com/office/powerpoint/2010/main" val="3884086920"/>
      </p:ext>
    </p:extLst>
  </p:cSld>
  <p:clrMapOvr>
    <a:masterClrMapping/>
  </p:clrMapOvr>
  <p:transition>
    <p:wedg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3094BB93-6D7E-4B9D-B554-B3A0AC005376}" type="datetimeFigureOut">
              <a:rPr lang="en-US">
                <a:solidFill>
                  <a:srgbClr val="04617B">
                    <a:shade val="90000"/>
                  </a:srgbClr>
                </a:solidFill>
              </a:rPr>
              <a:pPr>
                <a:defRPr/>
              </a:pPr>
              <a:t>10/15/2016</a:t>
            </a:fld>
            <a:endParaRPr lang="en-US">
              <a:solidFill>
                <a:srgbClr val="04617B">
                  <a:shade val="90000"/>
                </a:srgbClr>
              </a:solidFill>
            </a:endParaRPr>
          </a:p>
        </p:txBody>
      </p:sp>
      <p:sp>
        <p:nvSpPr>
          <p:cNvPr id="8"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9" name="Slide Number Placeholder 17"/>
          <p:cNvSpPr>
            <a:spLocks noGrp="1"/>
          </p:cNvSpPr>
          <p:nvPr>
            <p:ph type="sldNum" sz="quarter" idx="12"/>
          </p:nvPr>
        </p:nvSpPr>
        <p:spPr/>
        <p:txBody>
          <a:bodyPr/>
          <a:lstStyle>
            <a:lvl1pPr>
              <a:defRPr/>
            </a:lvl1pPr>
          </a:lstStyle>
          <a:p>
            <a:fld id="{DEA11DB0-1C20-44B0-A098-1697C7BA59BC}" type="slidenum">
              <a:rPr lang="en-US"/>
              <a:pPr/>
              <a:t>‹#›</a:t>
            </a:fld>
            <a:endParaRPr lang="en-US"/>
          </a:p>
        </p:txBody>
      </p:sp>
    </p:spTree>
    <p:extLst>
      <p:ext uri="{BB962C8B-B14F-4D97-AF65-F5344CB8AC3E}">
        <p14:creationId xmlns:p14="http://schemas.microsoft.com/office/powerpoint/2010/main" val="1332706010"/>
      </p:ext>
    </p:extLst>
  </p:cSld>
  <p:clrMapOvr>
    <a:masterClrMapping/>
  </p:clrMapOvr>
  <p:transition>
    <p:wedg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C502DE22-16BB-4891-8E0C-A3CF49D28F0B}" type="datetimeFigureOut">
              <a:rPr lang="en-US">
                <a:solidFill>
                  <a:srgbClr val="04617B">
                    <a:shade val="90000"/>
                  </a:srgbClr>
                </a:solidFill>
              </a:rPr>
              <a:pPr>
                <a:defRPr/>
              </a:pPr>
              <a:t>10/15/2016</a:t>
            </a:fld>
            <a:endParaRPr lang="en-US">
              <a:solidFill>
                <a:srgbClr val="04617B">
                  <a:shade val="90000"/>
                </a:srgbClr>
              </a:solidFill>
            </a:endParaRPr>
          </a:p>
        </p:txBody>
      </p:sp>
      <p:sp>
        <p:nvSpPr>
          <p:cNvPr id="4"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5" name="Slide Number Placeholder 17"/>
          <p:cNvSpPr>
            <a:spLocks noGrp="1"/>
          </p:cNvSpPr>
          <p:nvPr>
            <p:ph type="sldNum" sz="quarter" idx="12"/>
          </p:nvPr>
        </p:nvSpPr>
        <p:spPr/>
        <p:txBody>
          <a:bodyPr/>
          <a:lstStyle>
            <a:lvl1pPr>
              <a:defRPr/>
            </a:lvl1pPr>
          </a:lstStyle>
          <a:p>
            <a:fld id="{FE933AE9-2B7B-4981-93E9-0406968D7DD5}" type="slidenum">
              <a:rPr lang="en-US"/>
              <a:pPr/>
              <a:t>‹#›</a:t>
            </a:fld>
            <a:endParaRPr lang="en-US"/>
          </a:p>
        </p:txBody>
      </p:sp>
    </p:spTree>
    <p:extLst>
      <p:ext uri="{BB962C8B-B14F-4D97-AF65-F5344CB8AC3E}">
        <p14:creationId xmlns:p14="http://schemas.microsoft.com/office/powerpoint/2010/main" val="3136446314"/>
      </p:ext>
    </p:extLst>
  </p:cSld>
  <p:clrMapOvr>
    <a:masterClrMapping/>
  </p:clrMapOvr>
  <p:transition>
    <p:wedg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7C221644-FA01-4379-AB68-E1756C579F44}" type="datetimeFigureOut">
              <a:rPr lang="en-US">
                <a:solidFill>
                  <a:srgbClr val="04617B">
                    <a:shade val="90000"/>
                  </a:srgbClr>
                </a:solidFill>
              </a:rPr>
              <a:pPr>
                <a:defRPr/>
              </a:pPr>
              <a:t>10/15/2016</a:t>
            </a:fld>
            <a:endParaRPr lang="en-US">
              <a:solidFill>
                <a:srgbClr val="04617B">
                  <a:shade val="90000"/>
                </a:srgbClr>
              </a:solidFill>
            </a:endParaRPr>
          </a:p>
        </p:txBody>
      </p:sp>
      <p:sp>
        <p:nvSpPr>
          <p:cNvPr id="3"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4" name="Slide Number Placeholder 17"/>
          <p:cNvSpPr>
            <a:spLocks noGrp="1"/>
          </p:cNvSpPr>
          <p:nvPr>
            <p:ph type="sldNum" sz="quarter" idx="12"/>
          </p:nvPr>
        </p:nvSpPr>
        <p:spPr/>
        <p:txBody>
          <a:bodyPr/>
          <a:lstStyle>
            <a:lvl1pPr>
              <a:defRPr/>
            </a:lvl1pPr>
          </a:lstStyle>
          <a:p>
            <a:fld id="{A8B936B9-67FE-4CA7-B58D-D7EA18FFAC16}" type="slidenum">
              <a:rPr lang="en-US"/>
              <a:pPr/>
              <a:t>‹#›</a:t>
            </a:fld>
            <a:endParaRPr lang="en-US"/>
          </a:p>
        </p:txBody>
      </p:sp>
    </p:spTree>
    <p:extLst>
      <p:ext uri="{BB962C8B-B14F-4D97-AF65-F5344CB8AC3E}">
        <p14:creationId xmlns:p14="http://schemas.microsoft.com/office/powerpoint/2010/main" val="1814909335"/>
      </p:ext>
    </p:extLst>
  </p:cSld>
  <p:clrMapOvr>
    <a:masterClrMapping/>
  </p:clrMapOvr>
  <p:transition>
    <p:wedg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2B8C28F1-B2D3-4167-9FE4-82E2509AAB33}" type="datetimeFigureOut">
              <a:rPr lang="en-US">
                <a:solidFill>
                  <a:srgbClr val="04617B">
                    <a:shade val="90000"/>
                  </a:srgbClr>
                </a:solidFill>
              </a:rPr>
              <a:pPr>
                <a:defRPr/>
              </a:pPr>
              <a:t>10/15/2016</a:t>
            </a:fld>
            <a:endParaRPr lang="en-US">
              <a:solidFill>
                <a:srgbClr val="04617B">
                  <a:shade val="90000"/>
                </a:srgbClr>
              </a:solidFill>
            </a:endParaRPr>
          </a:p>
        </p:txBody>
      </p:sp>
      <p:sp>
        <p:nvSpPr>
          <p:cNvPr id="6"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7" name="Slide Number Placeholder 17"/>
          <p:cNvSpPr>
            <a:spLocks noGrp="1"/>
          </p:cNvSpPr>
          <p:nvPr>
            <p:ph type="sldNum" sz="quarter" idx="12"/>
          </p:nvPr>
        </p:nvSpPr>
        <p:spPr/>
        <p:txBody>
          <a:bodyPr/>
          <a:lstStyle>
            <a:lvl1pPr>
              <a:defRPr/>
            </a:lvl1pPr>
          </a:lstStyle>
          <a:p>
            <a:fld id="{3F8E373E-1733-4943-8483-0C916CF684D0}" type="slidenum">
              <a:rPr lang="en-US"/>
              <a:pPr/>
              <a:t>‹#›</a:t>
            </a:fld>
            <a:endParaRPr lang="en-US"/>
          </a:p>
        </p:txBody>
      </p:sp>
    </p:spTree>
    <p:extLst>
      <p:ext uri="{BB962C8B-B14F-4D97-AF65-F5344CB8AC3E}">
        <p14:creationId xmlns:p14="http://schemas.microsoft.com/office/powerpoint/2010/main" val="2994744624"/>
      </p:ext>
    </p:extLst>
  </p:cSld>
  <p:clrMapOvr>
    <a:masterClrMapping/>
  </p:clrMapOvr>
  <p:transition>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674C7F-F135-426D-92FA-E6D09F3E83D0}" type="datetimeFigureOut">
              <a:rPr lang="en-US" smtClean="0"/>
              <a:t>10/15/2016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9E2D0B-79DD-4E2A-9AA3-E09869D11413}" type="slidenum">
              <a:rPr lang="en-US" smtClean="0"/>
              <a:t>‹#›</a:t>
            </a:fld>
            <a:endParaRPr lang="en-US"/>
          </a:p>
        </p:txBody>
      </p:sp>
    </p:spTree>
    <p:extLst>
      <p:ext uri="{BB962C8B-B14F-4D97-AF65-F5344CB8AC3E}">
        <p14:creationId xmlns:p14="http://schemas.microsoft.com/office/powerpoint/2010/main" val="20775805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4C0945AD-DD8C-4CB3-97EB-60A2D5D466AA}" type="datetimeFigureOut">
              <a:rPr lang="en-US">
                <a:solidFill>
                  <a:srgbClr val="04617B">
                    <a:shade val="90000"/>
                  </a:srgbClr>
                </a:solidFill>
              </a:rPr>
              <a:pPr>
                <a:defRPr/>
              </a:pPr>
              <a:t>10/15/2016</a:t>
            </a:fld>
            <a:endParaRPr lang="en-US">
              <a:solidFill>
                <a:srgbClr val="04617B">
                  <a:shade val="90000"/>
                </a:srgbClr>
              </a:solidFill>
            </a:endParaRPr>
          </a:p>
        </p:txBody>
      </p:sp>
      <p:sp>
        <p:nvSpPr>
          <p:cNvPr id="10" name="Footer Placeholder 5"/>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fld id="{BEEE259A-48C1-4C65-82A9-6218EFF38365}" type="slidenum">
              <a:rPr lang="en-US"/>
              <a:pPr/>
              <a:t>‹#›</a:t>
            </a:fld>
            <a:endParaRPr lang="en-US"/>
          </a:p>
        </p:txBody>
      </p:sp>
    </p:spTree>
    <p:extLst>
      <p:ext uri="{BB962C8B-B14F-4D97-AF65-F5344CB8AC3E}">
        <p14:creationId xmlns:p14="http://schemas.microsoft.com/office/powerpoint/2010/main" val="1798990339"/>
      </p:ext>
    </p:extLst>
  </p:cSld>
  <p:clrMapOvr>
    <a:masterClrMapping/>
  </p:clrMapOvr>
  <p:transition>
    <p:wedg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A9822586-E60C-4091-9ABE-20A008EBB610}" type="datetimeFigureOut">
              <a:rPr lang="en-US">
                <a:solidFill>
                  <a:srgbClr val="04617B">
                    <a:shade val="90000"/>
                  </a:srgbClr>
                </a:solidFill>
              </a:rPr>
              <a:pPr>
                <a:defRPr/>
              </a:pPr>
              <a:t>10/15/2016</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fld id="{F9C83463-2E6D-431B-AC33-C402ED6EA50F}" type="slidenum">
              <a:rPr lang="en-US"/>
              <a:pPr/>
              <a:t>‹#›</a:t>
            </a:fld>
            <a:endParaRPr lang="en-US"/>
          </a:p>
        </p:txBody>
      </p:sp>
    </p:spTree>
    <p:extLst>
      <p:ext uri="{BB962C8B-B14F-4D97-AF65-F5344CB8AC3E}">
        <p14:creationId xmlns:p14="http://schemas.microsoft.com/office/powerpoint/2010/main" val="408385017"/>
      </p:ext>
    </p:extLst>
  </p:cSld>
  <p:clrMapOvr>
    <a:masterClrMapping/>
  </p:clrMapOvr>
  <p:transition>
    <p:wedg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74211AC0-EB90-453C-B934-F302763933E9}" type="datetimeFigureOut">
              <a:rPr lang="en-US">
                <a:solidFill>
                  <a:srgbClr val="04617B">
                    <a:shade val="90000"/>
                  </a:srgbClr>
                </a:solidFill>
              </a:rPr>
              <a:pPr>
                <a:defRPr/>
              </a:pPr>
              <a:t>10/15/2016</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fld id="{33BED1FE-3F15-44A6-8018-59773E6D8D7E}" type="slidenum">
              <a:rPr lang="en-US"/>
              <a:pPr/>
              <a:t>‹#›</a:t>
            </a:fld>
            <a:endParaRPr lang="en-US"/>
          </a:p>
        </p:txBody>
      </p:sp>
    </p:spTree>
    <p:extLst>
      <p:ext uri="{BB962C8B-B14F-4D97-AF65-F5344CB8AC3E}">
        <p14:creationId xmlns:p14="http://schemas.microsoft.com/office/powerpoint/2010/main" val="1261422475"/>
      </p:ext>
    </p:extLst>
  </p:cSld>
  <p:clrMapOvr>
    <a:masterClrMapping/>
  </p:clrMapOvr>
  <p:transition>
    <p:wedg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94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Slide Number Placeholder 2"/>
          <p:cNvSpPr>
            <a:spLocks noGrp="1"/>
          </p:cNvSpPr>
          <p:nvPr>
            <p:ph type="sldNum" sz="quarter" idx="10"/>
          </p:nvPr>
        </p:nvSpPr>
        <p:spPr>
          <a:xfrm>
            <a:off x="6553200" y="6243638"/>
            <a:ext cx="2133600" cy="457200"/>
          </a:xfrm>
        </p:spPr>
        <p:txBody>
          <a:bodyPr/>
          <a:lstStyle>
            <a:lvl1pPr>
              <a:defRPr/>
            </a:lvl1pPr>
          </a:lstStyle>
          <a:p>
            <a:fld id="{93248090-90E8-4E5B-9CCF-7C105E0477B9}" type="slidenum">
              <a:rPr lang="ar-SA"/>
              <a:pPr/>
              <a:t>‹#›</a:t>
            </a:fld>
            <a:endParaRPr lang="en-US"/>
          </a:p>
        </p:txBody>
      </p:sp>
      <p:sp>
        <p:nvSpPr>
          <p:cNvPr id="4" name="Date Placeholder 3"/>
          <p:cNvSpPr>
            <a:spLocks noGrp="1"/>
          </p:cNvSpPr>
          <p:nvPr>
            <p:ph type="dt" sz="half" idx="11"/>
          </p:nvPr>
        </p:nvSpPr>
        <p:spPr>
          <a:xfrm>
            <a:off x="457200" y="6243638"/>
            <a:ext cx="2133600" cy="457200"/>
          </a:xfrm>
        </p:spPr>
        <p:txBody>
          <a:bodyPr/>
          <a:lstStyle>
            <a:lvl1pPr>
              <a:defRPr/>
            </a:lvl1pPr>
          </a:lstStyle>
          <a:p>
            <a:pPr>
              <a:defRPr/>
            </a:pPr>
            <a:endParaRPr lang="en-US">
              <a:solidFill>
                <a:srgbClr val="04617B">
                  <a:shade val="90000"/>
                </a:srgbClr>
              </a:solidFill>
            </a:endParaRPr>
          </a:p>
        </p:txBody>
      </p:sp>
      <p:sp>
        <p:nvSpPr>
          <p:cNvPr id="5" name="Footer Placeholder 4"/>
          <p:cNvSpPr>
            <a:spLocks noGrp="1"/>
          </p:cNvSpPr>
          <p:nvPr>
            <p:ph type="ftr" sz="quarter" idx="12"/>
          </p:nvPr>
        </p:nvSpPr>
        <p:spPr>
          <a:xfrm>
            <a:off x="3124200" y="6243638"/>
            <a:ext cx="2895600" cy="457200"/>
          </a:xfrm>
        </p:spPr>
        <p:txBody>
          <a:bodyPr/>
          <a:lstStyle>
            <a:lvl1pPr>
              <a:defRPr/>
            </a:lvl1pPr>
          </a:lstStyle>
          <a:p>
            <a:pPr>
              <a:defRPr/>
            </a:pPr>
            <a:endParaRPr lang="en-US">
              <a:solidFill>
                <a:srgbClr val="04617B">
                  <a:shade val="90000"/>
                </a:srgbClr>
              </a:solidFill>
            </a:endParaRPr>
          </a:p>
        </p:txBody>
      </p:sp>
    </p:spTree>
    <p:extLst>
      <p:ext uri="{BB962C8B-B14F-4D97-AF65-F5344CB8AC3E}">
        <p14:creationId xmlns:p14="http://schemas.microsoft.com/office/powerpoint/2010/main" val="112117468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33900"/>
          </a:xfrm>
        </p:spPr>
        <p:txBody>
          <a:bodyPr/>
          <a:lstStyle/>
          <a:p>
            <a:pPr lvl="0"/>
            <a:endParaRPr lang="en-US" noProof="0"/>
          </a:p>
        </p:txBody>
      </p:sp>
      <p:sp>
        <p:nvSpPr>
          <p:cNvPr id="4" name="Slide Number Placeholder 3"/>
          <p:cNvSpPr>
            <a:spLocks noGrp="1"/>
          </p:cNvSpPr>
          <p:nvPr>
            <p:ph type="sldNum" sz="quarter" idx="10"/>
          </p:nvPr>
        </p:nvSpPr>
        <p:spPr>
          <a:xfrm>
            <a:off x="6553200" y="6243638"/>
            <a:ext cx="2133600" cy="457200"/>
          </a:xfrm>
        </p:spPr>
        <p:txBody>
          <a:bodyPr/>
          <a:lstStyle>
            <a:lvl1pPr>
              <a:defRPr/>
            </a:lvl1pPr>
          </a:lstStyle>
          <a:p>
            <a:fld id="{0AF56410-672B-44E3-B86E-67D4B80B873C}" type="slidenum">
              <a:rPr lang="ar-SA"/>
              <a:pPr/>
              <a:t>‹#›</a:t>
            </a:fld>
            <a:endParaRPr lang="en-US"/>
          </a:p>
        </p:txBody>
      </p:sp>
      <p:sp>
        <p:nvSpPr>
          <p:cNvPr id="5" name="Date Placeholder 4"/>
          <p:cNvSpPr>
            <a:spLocks noGrp="1"/>
          </p:cNvSpPr>
          <p:nvPr>
            <p:ph type="dt" sz="half" idx="11"/>
          </p:nvPr>
        </p:nvSpPr>
        <p:spPr>
          <a:xfrm>
            <a:off x="457200" y="6243638"/>
            <a:ext cx="2133600" cy="457200"/>
          </a:xfrm>
        </p:spPr>
        <p:txBody>
          <a:bodyPr/>
          <a:lstStyle>
            <a:lvl1pPr>
              <a:defRPr/>
            </a:lvl1pPr>
          </a:lstStyle>
          <a:p>
            <a:pPr>
              <a:defRPr/>
            </a:pPr>
            <a:endParaRPr lang="en-US">
              <a:solidFill>
                <a:srgbClr val="04617B">
                  <a:shade val="90000"/>
                </a:srgbClr>
              </a:solidFill>
            </a:endParaRPr>
          </a:p>
        </p:txBody>
      </p:sp>
      <p:sp>
        <p:nvSpPr>
          <p:cNvPr id="6" name="Footer Placeholder 5"/>
          <p:cNvSpPr>
            <a:spLocks noGrp="1"/>
          </p:cNvSpPr>
          <p:nvPr>
            <p:ph type="ftr" sz="quarter" idx="12"/>
          </p:nvPr>
        </p:nvSpPr>
        <p:spPr>
          <a:xfrm>
            <a:off x="3124200" y="6243638"/>
            <a:ext cx="2895600" cy="457200"/>
          </a:xfrm>
        </p:spPr>
        <p:txBody>
          <a:bodyPr/>
          <a:lstStyle>
            <a:lvl1pPr>
              <a:defRPr/>
            </a:lvl1pPr>
          </a:lstStyle>
          <a:p>
            <a:pPr>
              <a:defRPr/>
            </a:pPr>
            <a:endParaRPr lang="en-US">
              <a:solidFill>
                <a:srgbClr val="04617B">
                  <a:shade val="90000"/>
                </a:srgbClr>
              </a:solidFill>
            </a:endParaRPr>
          </a:p>
        </p:txBody>
      </p:sp>
    </p:spTree>
    <p:extLst>
      <p:ext uri="{BB962C8B-B14F-4D97-AF65-F5344CB8AC3E}">
        <p14:creationId xmlns:p14="http://schemas.microsoft.com/office/powerpoint/2010/main" val="115779807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C0E61A1E-C8FC-418D-8D06-328107B7DBB9}" type="datetimeFigureOut">
              <a:rPr lang="en-US">
                <a:solidFill>
                  <a:srgbClr val="DBF5F9">
                    <a:shade val="90000"/>
                  </a:srgbClr>
                </a:solidFill>
              </a:rPr>
              <a:pPr>
                <a:defRPr/>
              </a:pPr>
              <a:t>10/15/2016</a:t>
            </a:fld>
            <a:endParaRPr lang="en-US">
              <a:solidFill>
                <a:srgbClr val="DBF5F9">
                  <a:shade val="90000"/>
                </a:srgbClr>
              </a:solidFill>
            </a:endParaRPr>
          </a:p>
        </p:txBody>
      </p:sp>
      <p:sp>
        <p:nvSpPr>
          <p:cNvPr id="5" name="Footer Placeholder 18"/>
          <p:cNvSpPr>
            <a:spLocks noGrp="1"/>
          </p:cNvSpPr>
          <p:nvPr>
            <p:ph type="ftr" sz="quarter" idx="11"/>
          </p:nvPr>
        </p:nvSpPr>
        <p:spPr/>
        <p:txBody>
          <a:bodyPr/>
          <a:lstStyle>
            <a:lvl1pPr>
              <a:defRPr/>
            </a:lvl1pPr>
          </a:lstStyle>
          <a:p>
            <a:pPr>
              <a:defRPr/>
            </a:pPr>
            <a:endParaRPr lang="en-US">
              <a:solidFill>
                <a:srgbClr val="DBF5F9">
                  <a:shade val="90000"/>
                </a:srgbClr>
              </a:solidFill>
            </a:endParaRPr>
          </a:p>
        </p:txBody>
      </p:sp>
      <p:sp>
        <p:nvSpPr>
          <p:cNvPr id="6" name="Slide Number Placeholder 26"/>
          <p:cNvSpPr>
            <a:spLocks noGrp="1"/>
          </p:cNvSpPr>
          <p:nvPr>
            <p:ph type="sldNum" sz="quarter" idx="12"/>
          </p:nvPr>
        </p:nvSpPr>
        <p:spPr/>
        <p:txBody>
          <a:bodyPr/>
          <a:lstStyle>
            <a:lvl1pPr>
              <a:defRPr>
                <a:solidFill>
                  <a:srgbClr val="D1EAEE"/>
                </a:solidFill>
              </a:defRPr>
            </a:lvl1pPr>
          </a:lstStyle>
          <a:p>
            <a:fld id="{D9A3B74C-9DF2-4751-91F6-C750424A2FA0}" type="slidenum">
              <a:rPr lang="en-US"/>
              <a:pPr/>
              <a:t>‹#›</a:t>
            </a:fld>
            <a:endParaRPr lang="en-US"/>
          </a:p>
        </p:txBody>
      </p:sp>
    </p:spTree>
    <p:extLst>
      <p:ext uri="{BB962C8B-B14F-4D97-AF65-F5344CB8AC3E}">
        <p14:creationId xmlns:p14="http://schemas.microsoft.com/office/powerpoint/2010/main" val="1384695530"/>
      </p:ext>
    </p:extLst>
  </p:cSld>
  <p:clrMapOvr>
    <a:overrideClrMapping bg1="dk1" tx1="lt1" bg2="dk2" tx2="lt2" accent1="accent1" accent2="accent2" accent3="accent3" accent4="accent4" accent5="accent5" accent6="accent6" hlink="hlink" folHlink="folHlink"/>
  </p:clrMapOvr>
  <p:transition>
    <p:wedg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B6A704CA-CF6C-444E-B54B-6D21F9ABDE12}" type="datetimeFigureOut">
              <a:rPr lang="en-US">
                <a:solidFill>
                  <a:srgbClr val="04617B">
                    <a:shade val="90000"/>
                  </a:srgbClr>
                </a:solidFill>
              </a:rPr>
              <a:pPr>
                <a:defRPr/>
              </a:pPr>
              <a:t>10/15/2016</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fld id="{E4705ED5-D575-4AB3-9555-268FE534DA7E}" type="slidenum">
              <a:rPr lang="en-US"/>
              <a:pPr/>
              <a:t>‹#›</a:t>
            </a:fld>
            <a:endParaRPr lang="en-US"/>
          </a:p>
        </p:txBody>
      </p:sp>
    </p:spTree>
    <p:extLst>
      <p:ext uri="{BB962C8B-B14F-4D97-AF65-F5344CB8AC3E}">
        <p14:creationId xmlns:p14="http://schemas.microsoft.com/office/powerpoint/2010/main" val="1636195837"/>
      </p:ext>
    </p:extLst>
  </p:cSld>
  <p:clrMapOvr>
    <a:masterClrMapping/>
  </p:clrMapOvr>
  <p:transition>
    <p:wedg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CB36F6B-1DCE-44BA-88DA-657DD82B3E5C}" type="datetimeFigureOut">
              <a:rPr lang="en-US">
                <a:solidFill>
                  <a:srgbClr val="DBF5F9">
                    <a:shade val="90000"/>
                  </a:srgbClr>
                </a:solidFill>
              </a:rPr>
              <a:pPr>
                <a:defRPr/>
              </a:pPr>
              <a:t>10/15/2016</a:t>
            </a:fld>
            <a:endParaRPr lang="en-US">
              <a:solidFill>
                <a:srgbClr val="DBF5F9">
                  <a:shade val="9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DBF5F9">
                  <a:shade val="90000"/>
                </a:srgbClr>
              </a:solidFill>
            </a:endParaRPr>
          </a:p>
        </p:txBody>
      </p:sp>
      <p:sp>
        <p:nvSpPr>
          <p:cNvPr id="6" name="Slide Number Placeholder 5"/>
          <p:cNvSpPr>
            <a:spLocks noGrp="1"/>
          </p:cNvSpPr>
          <p:nvPr>
            <p:ph type="sldNum" sz="quarter" idx="12"/>
          </p:nvPr>
        </p:nvSpPr>
        <p:spPr/>
        <p:txBody>
          <a:bodyPr/>
          <a:lstStyle>
            <a:lvl1pPr>
              <a:defRPr>
                <a:solidFill>
                  <a:srgbClr val="D1EAEE"/>
                </a:solidFill>
              </a:defRPr>
            </a:lvl1pPr>
          </a:lstStyle>
          <a:p>
            <a:fld id="{4671F424-F208-46E6-997C-02B585FF05BC}" type="slidenum">
              <a:rPr lang="en-US"/>
              <a:pPr/>
              <a:t>‹#›</a:t>
            </a:fld>
            <a:endParaRPr lang="en-US"/>
          </a:p>
        </p:txBody>
      </p:sp>
    </p:spTree>
    <p:extLst>
      <p:ext uri="{BB962C8B-B14F-4D97-AF65-F5344CB8AC3E}">
        <p14:creationId xmlns:p14="http://schemas.microsoft.com/office/powerpoint/2010/main" val="3641601642"/>
      </p:ext>
    </p:extLst>
  </p:cSld>
  <p:clrMapOvr>
    <a:overrideClrMapping bg1="dk1" tx1="lt1" bg2="dk2" tx2="lt2" accent1="accent1" accent2="accent2" accent3="accent3" accent4="accent4" accent5="accent5" accent6="accent6" hlink="hlink" folHlink="folHlink"/>
  </p:clrMapOvr>
  <p:transition>
    <p:wedg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20055CB8-751C-4D46-B054-08AFE330AE57}" type="datetimeFigureOut">
              <a:rPr lang="en-US">
                <a:solidFill>
                  <a:srgbClr val="04617B">
                    <a:shade val="90000"/>
                  </a:srgbClr>
                </a:solidFill>
              </a:rPr>
              <a:pPr>
                <a:defRPr/>
              </a:pPr>
              <a:t>10/15/2016</a:t>
            </a:fld>
            <a:endParaRPr lang="en-US">
              <a:solidFill>
                <a:srgbClr val="04617B">
                  <a:shade val="90000"/>
                </a:srgbClr>
              </a:solidFill>
            </a:endParaRPr>
          </a:p>
        </p:txBody>
      </p:sp>
      <p:sp>
        <p:nvSpPr>
          <p:cNvPr id="6"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7" name="Slide Number Placeholder 17"/>
          <p:cNvSpPr>
            <a:spLocks noGrp="1"/>
          </p:cNvSpPr>
          <p:nvPr>
            <p:ph type="sldNum" sz="quarter" idx="12"/>
          </p:nvPr>
        </p:nvSpPr>
        <p:spPr/>
        <p:txBody>
          <a:bodyPr/>
          <a:lstStyle>
            <a:lvl1pPr>
              <a:defRPr/>
            </a:lvl1pPr>
          </a:lstStyle>
          <a:p>
            <a:fld id="{606FA191-F131-4821-931B-19FCB28BD468}" type="slidenum">
              <a:rPr lang="en-US"/>
              <a:pPr/>
              <a:t>‹#›</a:t>
            </a:fld>
            <a:endParaRPr lang="en-US"/>
          </a:p>
        </p:txBody>
      </p:sp>
    </p:spTree>
    <p:extLst>
      <p:ext uri="{BB962C8B-B14F-4D97-AF65-F5344CB8AC3E}">
        <p14:creationId xmlns:p14="http://schemas.microsoft.com/office/powerpoint/2010/main" val="2811127037"/>
      </p:ext>
    </p:extLst>
  </p:cSld>
  <p:clrMapOvr>
    <a:masterClrMapping/>
  </p:clrMapOvr>
  <p:transition>
    <p:wedg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3094BB93-6D7E-4B9D-B554-B3A0AC005376}" type="datetimeFigureOut">
              <a:rPr lang="en-US">
                <a:solidFill>
                  <a:srgbClr val="04617B">
                    <a:shade val="90000"/>
                  </a:srgbClr>
                </a:solidFill>
              </a:rPr>
              <a:pPr>
                <a:defRPr/>
              </a:pPr>
              <a:t>10/15/2016</a:t>
            </a:fld>
            <a:endParaRPr lang="en-US">
              <a:solidFill>
                <a:srgbClr val="04617B">
                  <a:shade val="90000"/>
                </a:srgbClr>
              </a:solidFill>
            </a:endParaRPr>
          </a:p>
        </p:txBody>
      </p:sp>
      <p:sp>
        <p:nvSpPr>
          <p:cNvPr id="8"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9" name="Slide Number Placeholder 17"/>
          <p:cNvSpPr>
            <a:spLocks noGrp="1"/>
          </p:cNvSpPr>
          <p:nvPr>
            <p:ph type="sldNum" sz="quarter" idx="12"/>
          </p:nvPr>
        </p:nvSpPr>
        <p:spPr/>
        <p:txBody>
          <a:bodyPr/>
          <a:lstStyle>
            <a:lvl1pPr>
              <a:defRPr/>
            </a:lvl1pPr>
          </a:lstStyle>
          <a:p>
            <a:fld id="{DEA11DB0-1C20-44B0-A098-1697C7BA59BC}" type="slidenum">
              <a:rPr lang="en-US"/>
              <a:pPr/>
              <a:t>‹#›</a:t>
            </a:fld>
            <a:endParaRPr lang="en-US"/>
          </a:p>
        </p:txBody>
      </p:sp>
    </p:spTree>
    <p:extLst>
      <p:ext uri="{BB962C8B-B14F-4D97-AF65-F5344CB8AC3E}">
        <p14:creationId xmlns:p14="http://schemas.microsoft.com/office/powerpoint/2010/main" val="3499986441"/>
      </p:ext>
    </p:extLst>
  </p:cSld>
  <p:clrMapOvr>
    <a:masterClrMapping/>
  </p:clrMapOvr>
  <p:transition>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0674C7F-F135-426D-92FA-E6D09F3E83D0}" type="datetimeFigureOut">
              <a:rPr lang="en-US" smtClean="0"/>
              <a:t>10/15/2016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9E2D0B-79DD-4E2A-9AA3-E09869D11413}" type="slidenum">
              <a:rPr lang="en-US" smtClean="0"/>
              <a:t>‹#›</a:t>
            </a:fld>
            <a:endParaRPr lang="en-US"/>
          </a:p>
        </p:txBody>
      </p:sp>
    </p:spTree>
    <p:extLst>
      <p:ext uri="{BB962C8B-B14F-4D97-AF65-F5344CB8AC3E}">
        <p14:creationId xmlns:p14="http://schemas.microsoft.com/office/powerpoint/2010/main" val="267347357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C502DE22-16BB-4891-8E0C-A3CF49D28F0B}" type="datetimeFigureOut">
              <a:rPr lang="en-US">
                <a:solidFill>
                  <a:srgbClr val="04617B">
                    <a:shade val="90000"/>
                  </a:srgbClr>
                </a:solidFill>
              </a:rPr>
              <a:pPr>
                <a:defRPr/>
              </a:pPr>
              <a:t>10/15/2016</a:t>
            </a:fld>
            <a:endParaRPr lang="en-US">
              <a:solidFill>
                <a:srgbClr val="04617B">
                  <a:shade val="90000"/>
                </a:srgbClr>
              </a:solidFill>
            </a:endParaRPr>
          </a:p>
        </p:txBody>
      </p:sp>
      <p:sp>
        <p:nvSpPr>
          <p:cNvPr id="4"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5" name="Slide Number Placeholder 17"/>
          <p:cNvSpPr>
            <a:spLocks noGrp="1"/>
          </p:cNvSpPr>
          <p:nvPr>
            <p:ph type="sldNum" sz="quarter" idx="12"/>
          </p:nvPr>
        </p:nvSpPr>
        <p:spPr/>
        <p:txBody>
          <a:bodyPr/>
          <a:lstStyle>
            <a:lvl1pPr>
              <a:defRPr/>
            </a:lvl1pPr>
          </a:lstStyle>
          <a:p>
            <a:fld id="{FE933AE9-2B7B-4981-93E9-0406968D7DD5}" type="slidenum">
              <a:rPr lang="en-US"/>
              <a:pPr/>
              <a:t>‹#›</a:t>
            </a:fld>
            <a:endParaRPr lang="en-US"/>
          </a:p>
        </p:txBody>
      </p:sp>
    </p:spTree>
    <p:extLst>
      <p:ext uri="{BB962C8B-B14F-4D97-AF65-F5344CB8AC3E}">
        <p14:creationId xmlns:p14="http://schemas.microsoft.com/office/powerpoint/2010/main" val="1537931471"/>
      </p:ext>
    </p:extLst>
  </p:cSld>
  <p:clrMapOvr>
    <a:masterClrMapping/>
  </p:clrMapOvr>
  <p:transition>
    <p:wedg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7C221644-FA01-4379-AB68-E1756C579F44}" type="datetimeFigureOut">
              <a:rPr lang="en-US">
                <a:solidFill>
                  <a:srgbClr val="04617B">
                    <a:shade val="90000"/>
                  </a:srgbClr>
                </a:solidFill>
              </a:rPr>
              <a:pPr>
                <a:defRPr/>
              </a:pPr>
              <a:t>10/15/2016</a:t>
            </a:fld>
            <a:endParaRPr lang="en-US">
              <a:solidFill>
                <a:srgbClr val="04617B">
                  <a:shade val="90000"/>
                </a:srgbClr>
              </a:solidFill>
            </a:endParaRPr>
          </a:p>
        </p:txBody>
      </p:sp>
      <p:sp>
        <p:nvSpPr>
          <p:cNvPr id="3"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4" name="Slide Number Placeholder 17"/>
          <p:cNvSpPr>
            <a:spLocks noGrp="1"/>
          </p:cNvSpPr>
          <p:nvPr>
            <p:ph type="sldNum" sz="quarter" idx="12"/>
          </p:nvPr>
        </p:nvSpPr>
        <p:spPr/>
        <p:txBody>
          <a:bodyPr/>
          <a:lstStyle>
            <a:lvl1pPr>
              <a:defRPr/>
            </a:lvl1pPr>
          </a:lstStyle>
          <a:p>
            <a:fld id="{A8B936B9-67FE-4CA7-B58D-D7EA18FFAC16}" type="slidenum">
              <a:rPr lang="en-US"/>
              <a:pPr/>
              <a:t>‹#›</a:t>
            </a:fld>
            <a:endParaRPr lang="en-US"/>
          </a:p>
        </p:txBody>
      </p:sp>
    </p:spTree>
    <p:extLst>
      <p:ext uri="{BB962C8B-B14F-4D97-AF65-F5344CB8AC3E}">
        <p14:creationId xmlns:p14="http://schemas.microsoft.com/office/powerpoint/2010/main" val="3701164541"/>
      </p:ext>
    </p:extLst>
  </p:cSld>
  <p:clrMapOvr>
    <a:masterClrMapping/>
  </p:clrMapOvr>
  <p:transition>
    <p:wedg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2B8C28F1-B2D3-4167-9FE4-82E2509AAB33}" type="datetimeFigureOut">
              <a:rPr lang="en-US">
                <a:solidFill>
                  <a:srgbClr val="04617B">
                    <a:shade val="90000"/>
                  </a:srgbClr>
                </a:solidFill>
              </a:rPr>
              <a:pPr>
                <a:defRPr/>
              </a:pPr>
              <a:t>10/15/2016</a:t>
            </a:fld>
            <a:endParaRPr lang="en-US">
              <a:solidFill>
                <a:srgbClr val="04617B">
                  <a:shade val="90000"/>
                </a:srgbClr>
              </a:solidFill>
            </a:endParaRPr>
          </a:p>
        </p:txBody>
      </p:sp>
      <p:sp>
        <p:nvSpPr>
          <p:cNvPr id="6"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7" name="Slide Number Placeholder 17"/>
          <p:cNvSpPr>
            <a:spLocks noGrp="1"/>
          </p:cNvSpPr>
          <p:nvPr>
            <p:ph type="sldNum" sz="quarter" idx="12"/>
          </p:nvPr>
        </p:nvSpPr>
        <p:spPr/>
        <p:txBody>
          <a:bodyPr/>
          <a:lstStyle>
            <a:lvl1pPr>
              <a:defRPr/>
            </a:lvl1pPr>
          </a:lstStyle>
          <a:p>
            <a:fld id="{3F8E373E-1733-4943-8483-0C916CF684D0}" type="slidenum">
              <a:rPr lang="en-US"/>
              <a:pPr/>
              <a:t>‹#›</a:t>
            </a:fld>
            <a:endParaRPr lang="en-US"/>
          </a:p>
        </p:txBody>
      </p:sp>
    </p:spTree>
    <p:extLst>
      <p:ext uri="{BB962C8B-B14F-4D97-AF65-F5344CB8AC3E}">
        <p14:creationId xmlns:p14="http://schemas.microsoft.com/office/powerpoint/2010/main" val="68536830"/>
      </p:ext>
    </p:extLst>
  </p:cSld>
  <p:clrMapOvr>
    <a:masterClrMapping/>
  </p:clrMapOvr>
  <p:transition>
    <p:wedg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4C0945AD-DD8C-4CB3-97EB-60A2D5D466AA}" type="datetimeFigureOut">
              <a:rPr lang="en-US">
                <a:solidFill>
                  <a:srgbClr val="04617B">
                    <a:shade val="90000"/>
                  </a:srgbClr>
                </a:solidFill>
              </a:rPr>
              <a:pPr>
                <a:defRPr/>
              </a:pPr>
              <a:t>10/15/2016</a:t>
            </a:fld>
            <a:endParaRPr lang="en-US">
              <a:solidFill>
                <a:srgbClr val="04617B">
                  <a:shade val="90000"/>
                </a:srgbClr>
              </a:solidFill>
            </a:endParaRPr>
          </a:p>
        </p:txBody>
      </p:sp>
      <p:sp>
        <p:nvSpPr>
          <p:cNvPr id="10" name="Footer Placeholder 5"/>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fld id="{BEEE259A-48C1-4C65-82A9-6218EFF38365}" type="slidenum">
              <a:rPr lang="en-US"/>
              <a:pPr/>
              <a:t>‹#›</a:t>
            </a:fld>
            <a:endParaRPr lang="en-US"/>
          </a:p>
        </p:txBody>
      </p:sp>
    </p:spTree>
    <p:extLst>
      <p:ext uri="{BB962C8B-B14F-4D97-AF65-F5344CB8AC3E}">
        <p14:creationId xmlns:p14="http://schemas.microsoft.com/office/powerpoint/2010/main" val="1975766674"/>
      </p:ext>
    </p:extLst>
  </p:cSld>
  <p:clrMapOvr>
    <a:masterClrMapping/>
  </p:clrMapOvr>
  <p:transition>
    <p:wedg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A9822586-E60C-4091-9ABE-20A008EBB610}" type="datetimeFigureOut">
              <a:rPr lang="en-US">
                <a:solidFill>
                  <a:srgbClr val="04617B">
                    <a:shade val="90000"/>
                  </a:srgbClr>
                </a:solidFill>
              </a:rPr>
              <a:pPr>
                <a:defRPr/>
              </a:pPr>
              <a:t>10/15/2016</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fld id="{F9C83463-2E6D-431B-AC33-C402ED6EA50F}" type="slidenum">
              <a:rPr lang="en-US"/>
              <a:pPr/>
              <a:t>‹#›</a:t>
            </a:fld>
            <a:endParaRPr lang="en-US"/>
          </a:p>
        </p:txBody>
      </p:sp>
    </p:spTree>
    <p:extLst>
      <p:ext uri="{BB962C8B-B14F-4D97-AF65-F5344CB8AC3E}">
        <p14:creationId xmlns:p14="http://schemas.microsoft.com/office/powerpoint/2010/main" val="57317233"/>
      </p:ext>
    </p:extLst>
  </p:cSld>
  <p:clrMapOvr>
    <a:masterClrMapping/>
  </p:clrMapOvr>
  <p:transition>
    <p:wedg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74211AC0-EB90-453C-B934-F302763933E9}" type="datetimeFigureOut">
              <a:rPr lang="en-US">
                <a:solidFill>
                  <a:srgbClr val="04617B">
                    <a:shade val="90000"/>
                  </a:srgbClr>
                </a:solidFill>
              </a:rPr>
              <a:pPr>
                <a:defRPr/>
              </a:pPr>
              <a:t>10/15/2016</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fld id="{33BED1FE-3F15-44A6-8018-59773E6D8D7E}" type="slidenum">
              <a:rPr lang="en-US"/>
              <a:pPr/>
              <a:t>‹#›</a:t>
            </a:fld>
            <a:endParaRPr lang="en-US"/>
          </a:p>
        </p:txBody>
      </p:sp>
    </p:spTree>
    <p:extLst>
      <p:ext uri="{BB962C8B-B14F-4D97-AF65-F5344CB8AC3E}">
        <p14:creationId xmlns:p14="http://schemas.microsoft.com/office/powerpoint/2010/main" val="767302378"/>
      </p:ext>
    </p:extLst>
  </p:cSld>
  <p:clrMapOvr>
    <a:masterClrMapping/>
  </p:clrMapOvr>
  <p:transition>
    <p:wedg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94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Slide Number Placeholder 2"/>
          <p:cNvSpPr>
            <a:spLocks noGrp="1"/>
          </p:cNvSpPr>
          <p:nvPr>
            <p:ph type="sldNum" sz="quarter" idx="10"/>
          </p:nvPr>
        </p:nvSpPr>
        <p:spPr>
          <a:xfrm>
            <a:off x="6553200" y="6243638"/>
            <a:ext cx="2133600" cy="457200"/>
          </a:xfrm>
        </p:spPr>
        <p:txBody>
          <a:bodyPr/>
          <a:lstStyle>
            <a:lvl1pPr>
              <a:defRPr/>
            </a:lvl1pPr>
          </a:lstStyle>
          <a:p>
            <a:fld id="{93248090-90E8-4E5B-9CCF-7C105E0477B9}" type="slidenum">
              <a:rPr lang="ar-SA"/>
              <a:pPr/>
              <a:t>‹#›</a:t>
            </a:fld>
            <a:endParaRPr lang="en-US"/>
          </a:p>
        </p:txBody>
      </p:sp>
      <p:sp>
        <p:nvSpPr>
          <p:cNvPr id="4" name="Date Placeholder 3"/>
          <p:cNvSpPr>
            <a:spLocks noGrp="1"/>
          </p:cNvSpPr>
          <p:nvPr>
            <p:ph type="dt" sz="half" idx="11"/>
          </p:nvPr>
        </p:nvSpPr>
        <p:spPr>
          <a:xfrm>
            <a:off x="457200" y="6243638"/>
            <a:ext cx="2133600" cy="457200"/>
          </a:xfrm>
        </p:spPr>
        <p:txBody>
          <a:bodyPr/>
          <a:lstStyle>
            <a:lvl1pPr>
              <a:defRPr/>
            </a:lvl1pPr>
          </a:lstStyle>
          <a:p>
            <a:pPr>
              <a:defRPr/>
            </a:pPr>
            <a:endParaRPr lang="en-US">
              <a:solidFill>
                <a:srgbClr val="04617B">
                  <a:shade val="90000"/>
                </a:srgbClr>
              </a:solidFill>
            </a:endParaRPr>
          </a:p>
        </p:txBody>
      </p:sp>
      <p:sp>
        <p:nvSpPr>
          <p:cNvPr id="5" name="Footer Placeholder 4"/>
          <p:cNvSpPr>
            <a:spLocks noGrp="1"/>
          </p:cNvSpPr>
          <p:nvPr>
            <p:ph type="ftr" sz="quarter" idx="12"/>
          </p:nvPr>
        </p:nvSpPr>
        <p:spPr>
          <a:xfrm>
            <a:off x="3124200" y="6243638"/>
            <a:ext cx="2895600" cy="457200"/>
          </a:xfrm>
        </p:spPr>
        <p:txBody>
          <a:bodyPr/>
          <a:lstStyle>
            <a:lvl1pPr>
              <a:defRPr/>
            </a:lvl1pPr>
          </a:lstStyle>
          <a:p>
            <a:pPr>
              <a:defRPr/>
            </a:pPr>
            <a:endParaRPr lang="en-US">
              <a:solidFill>
                <a:srgbClr val="04617B">
                  <a:shade val="90000"/>
                </a:srgbClr>
              </a:solidFill>
            </a:endParaRPr>
          </a:p>
        </p:txBody>
      </p:sp>
    </p:spTree>
    <p:extLst>
      <p:ext uri="{BB962C8B-B14F-4D97-AF65-F5344CB8AC3E}">
        <p14:creationId xmlns:p14="http://schemas.microsoft.com/office/powerpoint/2010/main" val="412084843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33900"/>
          </a:xfrm>
        </p:spPr>
        <p:txBody>
          <a:bodyPr/>
          <a:lstStyle/>
          <a:p>
            <a:pPr lvl="0"/>
            <a:endParaRPr lang="en-US" noProof="0"/>
          </a:p>
        </p:txBody>
      </p:sp>
      <p:sp>
        <p:nvSpPr>
          <p:cNvPr id="4" name="Slide Number Placeholder 3"/>
          <p:cNvSpPr>
            <a:spLocks noGrp="1"/>
          </p:cNvSpPr>
          <p:nvPr>
            <p:ph type="sldNum" sz="quarter" idx="10"/>
          </p:nvPr>
        </p:nvSpPr>
        <p:spPr>
          <a:xfrm>
            <a:off x="6553200" y="6243638"/>
            <a:ext cx="2133600" cy="457200"/>
          </a:xfrm>
        </p:spPr>
        <p:txBody>
          <a:bodyPr/>
          <a:lstStyle>
            <a:lvl1pPr>
              <a:defRPr/>
            </a:lvl1pPr>
          </a:lstStyle>
          <a:p>
            <a:fld id="{0AF56410-672B-44E3-B86E-67D4B80B873C}" type="slidenum">
              <a:rPr lang="ar-SA"/>
              <a:pPr/>
              <a:t>‹#›</a:t>
            </a:fld>
            <a:endParaRPr lang="en-US"/>
          </a:p>
        </p:txBody>
      </p:sp>
      <p:sp>
        <p:nvSpPr>
          <p:cNvPr id="5" name="Date Placeholder 4"/>
          <p:cNvSpPr>
            <a:spLocks noGrp="1"/>
          </p:cNvSpPr>
          <p:nvPr>
            <p:ph type="dt" sz="half" idx="11"/>
          </p:nvPr>
        </p:nvSpPr>
        <p:spPr>
          <a:xfrm>
            <a:off x="457200" y="6243638"/>
            <a:ext cx="2133600" cy="457200"/>
          </a:xfrm>
        </p:spPr>
        <p:txBody>
          <a:bodyPr/>
          <a:lstStyle>
            <a:lvl1pPr>
              <a:defRPr/>
            </a:lvl1pPr>
          </a:lstStyle>
          <a:p>
            <a:pPr>
              <a:defRPr/>
            </a:pPr>
            <a:endParaRPr lang="en-US">
              <a:solidFill>
                <a:srgbClr val="04617B">
                  <a:shade val="90000"/>
                </a:srgbClr>
              </a:solidFill>
            </a:endParaRPr>
          </a:p>
        </p:txBody>
      </p:sp>
      <p:sp>
        <p:nvSpPr>
          <p:cNvPr id="6" name="Footer Placeholder 5"/>
          <p:cNvSpPr>
            <a:spLocks noGrp="1"/>
          </p:cNvSpPr>
          <p:nvPr>
            <p:ph type="ftr" sz="quarter" idx="12"/>
          </p:nvPr>
        </p:nvSpPr>
        <p:spPr>
          <a:xfrm>
            <a:off x="3124200" y="6243638"/>
            <a:ext cx="2895600" cy="457200"/>
          </a:xfrm>
        </p:spPr>
        <p:txBody>
          <a:bodyPr/>
          <a:lstStyle>
            <a:lvl1pPr>
              <a:defRPr/>
            </a:lvl1pPr>
          </a:lstStyle>
          <a:p>
            <a:pPr>
              <a:defRPr/>
            </a:pPr>
            <a:endParaRPr lang="en-US">
              <a:solidFill>
                <a:srgbClr val="04617B">
                  <a:shade val="90000"/>
                </a:srgbClr>
              </a:solidFill>
            </a:endParaRPr>
          </a:p>
        </p:txBody>
      </p:sp>
    </p:spTree>
    <p:extLst>
      <p:ext uri="{BB962C8B-B14F-4D97-AF65-F5344CB8AC3E}">
        <p14:creationId xmlns:p14="http://schemas.microsoft.com/office/powerpoint/2010/main" val="10510207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0674C7F-F135-426D-92FA-E6D09F3E83D0}" type="datetimeFigureOut">
              <a:rPr lang="en-US" smtClean="0"/>
              <a:t>10/15/2016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9E2D0B-79DD-4E2A-9AA3-E09869D11413}" type="slidenum">
              <a:rPr lang="en-US" smtClean="0"/>
              <a:t>‹#›</a:t>
            </a:fld>
            <a:endParaRPr lang="en-US"/>
          </a:p>
        </p:txBody>
      </p:sp>
    </p:spTree>
    <p:extLst>
      <p:ext uri="{BB962C8B-B14F-4D97-AF65-F5344CB8AC3E}">
        <p14:creationId xmlns:p14="http://schemas.microsoft.com/office/powerpoint/2010/main" val="30933087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0674C7F-F135-426D-92FA-E6D09F3E83D0}" type="datetimeFigureOut">
              <a:rPr lang="en-US" smtClean="0"/>
              <a:t>10/15/2016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A9E2D0B-79DD-4E2A-9AA3-E09869D11413}" type="slidenum">
              <a:rPr lang="en-US" smtClean="0"/>
              <a:t>‹#›</a:t>
            </a:fld>
            <a:endParaRPr lang="en-US"/>
          </a:p>
        </p:txBody>
      </p:sp>
    </p:spTree>
    <p:extLst>
      <p:ext uri="{BB962C8B-B14F-4D97-AF65-F5344CB8AC3E}">
        <p14:creationId xmlns:p14="http://schemas.microsoft.com/office/powerpoint/2010/main" val="34574851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0674C7F-F135-426D-92FA-E6D09F3E83D0}" type="datetimeFigureOut">
              <a:rPr lang="en-US" smtClean="0"/>
              <a:t>10/15/2016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A9E2D0B-79DD-4E2A-9AA3-E09869D11413}" type="slidenum">
              <a:rPr lang="en-US" smtClean="0"/>
              <a:t>‹#›</a:t>
            </a:fld>
            <a:endParaRPr lang="en-US"/>
          </a:p>
        </p:txBody>
      </p:sp>
    </p:spTree>
    <p:extLst>
      <p:ext uri="{BB962C8B-B14F-4D97-AF65-F5344CB8AC3E}">
        <p14:creationId xmlns:p14="http://schemas.microsoft.com/office/powerpoint/2010/main" val="23916857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674C7F-F135-426D-92FA-E6D09F3E83D0}" type="datetimeFigureOut">
              <a:rPr lang="en-US" smtClean="0"/>
              <a:t>10/15/2016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A9E2D0B-79DD-4E2A-9AA3-E09869D11413}" type="slidenum">
              <a:rPr lang="en-US" smtClean="0"/>
              <a:t>‹#›</a:t>
            </a:fld>
            <a:endParaRPr lang="en-US"/>
          </a:p>
        </p:txBody>
      </p:sp>
    </p:spTree>
    <p:extLst>
      <p:ext uri="{BB962C8B-B14F-4D97-AF65-F5344CB8AC3E}">
        <p14:creationId xmlns:p14="http://schemas.microsoft.com/office/powerpoint/2010/main" val="9182753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674C7F-F135-426D-92FA-E6D09F3E83D0}" type="datetimeFigureOut">
              <a:rPr lang="en-US" smtClean="0"/>
              <a:t>10/15/2016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9E2D0B-79DD-4E2A-9AA3-E09869D11413}" type="slidenum">
              <a:rPr lang="en-US" smtClean="0"/>
              <a:t>‹#›</a:t>
            </a:fld>
            <a:endParaRPr lang="en-US"/>
          </a:p>
        </p:txBody>
      </p:sp>
    </p:spTree>
    <p:extLst>
      <p:ext uri="{BB962C8B-B14F-4D97-AF65-F5344CB8AC3E}">
        <p14:creationId xmlns:p14="http://schemas.microsoft.com/office/powerpoint/2010/main" val="7027870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674C7F-F135-426D-92FA-E6D09F3E83D0}" type="datetimeFigureOut">
              <a:rPr lang="en-US" smtClean="0"/>
              <a:t>10/15/2016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9E2D0B-79DD-4E2A-9AA3-E09869D11413}" type="slidenum">
              <a:rPr lang="en-US" smtClean="0"/>
              <a:t>‹#›</a:t>
            </a:fld>
            <a:endParaRPr lang="en-US"/>
          </a:p>
        </p:txBody>
      </p:sp>
    </p:spTree>
    <p:extLst>
      <p:ext uri="{BB962C8B-B14F-4D97-AF65-F5344CB8AC3E}">
        <p14:creationId xmlns:p14="http://schemas.microsoft.com/office/powerpoint/2010/main" val="35550107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674C7F-F135-426D-92FA-E6D09F3E83D0}" type="datetimeFigureOut">
              <a:rPr lang="en-US" smtClean="0"/>
              <a:t>10/15/2016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9E2D0B-79DD-4E2A-9AA3-E09869D11413}" type="slidenum">
              <a:rPr lang="en-US" smtClean="0"/>
              <a:t>‹#›</a:t>
            </a:fld>
            <a:endParaRPr lang="en-US"/>
          </a:p>
        </p:txBody>
      </p:sp>
    </p:spTree>
    <p:extLst>
      <p:ext uri="{BB962C8B-B14F-4D97-AF65-F5344CB8AC3E}">
        <p14:creationId xmlns:p14="http://schemas.microsoft.com/office/powerpoint/2010/main" val="32067692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1028" name="Title Placeholder 8"/>
          <p:cNvSpPr>
            <a:spLocks noGrp="1"/>
          </p:cNvSpPr>
          <p:nvPr>
            <p:ph type="title"/>
          </p:nvPr>
        </p:nvSpPr>
        <p:spPr bwMode="auto">
          <a:xfrm>
            <a:off x="457200" y="7048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cs typeface="Arial" charset="0"/>
              </a:defRPr>
            </a:lvl1pPr>
          </a:lstStyle>
          <a:p>
            <a:pPr fontAlgn="base">
              <a:spcBef>
                <a:spcPct val="0"/>
              </a:spcBef>
              <a:spcAft>
                <a:spcPct val="0"/>
              </a:spcAft>
              <a:defRPr/>
            </a:pPr>
            <a:fld id="{626E2592-2E91-4DA0-9270-1C1B26F58131}" type="datetimeFigureOut">
              <a:rPr lang="en-US">
                <a:solidFill>
                  <a:srgbClr val="04617B">
                    <a:shade val="90000"/>
                  </a:srgbClr>
                </a:solidFill>
              </a:rPr>
              <a:pPr fontAlgn="base">
                <a:spcBef>
                  <a:spcPct val="0"/>
                </a:spcBef>
                <a:spcAft>
                  <a:spcPct val="0"/>
                </a:spcAft>
                <a:defRPr/>
              </a:pPr>
              <a:t>10/15/2016</a:t>
            </a:fld>
            <a:endParaRPr lang="en-US">
              <a:solidFill>
                <a:srgbClr val="04617B">
                  <a:shade val="90000"/>
                </a:srgbClr>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cs typeface="Arial" charset="0"/>
              </a:defRPr>
            </a:lvl1pPr>
          </a:lstStyle>
          <a:p>
            <a:pPr fontAlgn="base">
              <a:spcBef>
                <a:spcPct val="0"/>
              </a:spcBef>
              <a:spcAft>
                <a:spcPct val="0"/>
              </a:spcAft>
              <a:defRPr/>
            </a:pPr>
            <a:endParaRPr lang="en-US">
              <a:solidFill>
                <a:srgbClr val="04617B">
                  <a:shade val="90000"/>
                </a:srgbClr>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rstTxWarp prst="textNoShape">
              <a:avLst/>
            </a:prstTxWarp>
          </a:bodyPr>
          <a:lstStyle>
            <a:lvl1pPr algn="r" eaLnBrk="1" hangingPunct="1">
              <a:defRPr sz="1200">
                <a:solidFill>
                  <a:srgbClr val="045C75"/>
                </a:solidFill>
              </a:defRPr>
            </a:lvl1pPr>
          </a:lstStyle>
          <a:p>
            <a:pPr fontAlgn="base">
              <a:spcBef>
                <a:spcPct val="0"/>
              </a:spcBef>
              <a:spcAft>
                <a:spcPct val="0"/>
              </a:spcAft>
            </a:pPr>
            <a:fld id="{59E60EE0-37B5-4A26-A6D7-3F60DD6F1D40}" type="slidenum">
              <a:rPr lang="en-US">
                <a:latin typeface="Arial" pitchFamily="34" charset="0"/>
                <a:cs typeface="Arial" pitchFamily="34" charset="0"/>
              </a:rPr>
              <a:pPr fontAlgn="base">
                <a:spcBef>
                  <a:spcPct val="0"/>
                </a:spcBef>
                <a:spcAft>
                  <a:spcPct val="0"/>
                </a:spcAft>
              </a:pPr>
              <a:t>‹#›</a:t>
            </a:fld>
            <a:endParaRPr lang="en-US">
              <a:latin typeface="Arial" pitchFamily="34" charset="0"/>
              <a:cs typeface="Arial" pitchFamily="34" charset="0"/>
            </a:endParaRPr>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Arial" charset="0"/>
                <a:cs typeface="Arial"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Arial" charset="0"/>
                <a:cs typeface="Arial" charset="0"/>
              </a:endParaRPr>
            </a:p>
          </p:txBody>
        </p:sp>
      </p:grpSp>
    </p:spTree>
    <p:extLst>
      <p:ext uri="{BB962C8B-B14F-4D97-AF65-F5344CB8AC3E}">
        <p14:creationId xmlns:p14="http://schemas.microsoft.com/office/powerpoint/2010/main" val="393587662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ransition>
    <p:wedge/>
  </p:transition>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1028" name="Title Placeholder 8"/>
          <p:cNvSpPr>
            <a:spLocks noGrp="1"/>
          </p:cNvSpPr>
          <p:nvPr>
            <p:ph type="title"/>
          </p:nvPr>
        </p:nvSpPr>
        <p:spPr bwMode="auto">
          <a:xfrm>
            <a:off x="457200" y="7048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cs typeface="Arial" charset="0"/>
              </a:defRPr>
            </a:lvl1pPr>
          </a:lstStyle>
          <a:p>
            <a:pPr fontAlgn="base">
              <a:spcBef>
                <a:spcPct val="0"/>
              </a:spcBef>
              <a:spcAft>
                <a:spcPct val="0"/>
              </a:spcAft>
              <a:defRPr/>
            </a:pPr>
            <a:fld id="{626E2592-2E91-4DA0-9270-1C1B26F58131}" type="datetimeFigureOut">
              <a:rPr lang="en-US">
                <a:solidFill>
                  <a:srgbClr val="04617B">
                    <a:shade val="90000"/>
                  </a:srgbClr>
                </a:solidFill>
              </a:rPr>
              <a:pPr fontAlgn="base">
                <a:spcBef>
                  <a:spcPct val="0"/>
                </a:spcBef>
                <a:spcAft>
                  <a:spcPct val="0"/>
                </a:spcAft>
                <a:defRPr/>
              </a:pPr>
              <a:t>10/15/2016</a:t>
            </a:fld>
            <a:endParaRPr lang="en-US">
              <a:solidFill>
                <a:srgbClr val="04617B">
                  <a:shade val="90000"/>
                </a:srgbClr>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cs typeface="Arial" charset="0"/>
              </a:defRPr>
            </a:lvl1pPr>
          </a:lstStyle>
          <a:p>
            <a:pPr fontAlgn="base">
              <a:spcBef>
                <a:spcPct val="0"/>
              </a:spcBef>
              <a:spcAft>
                <a:spcPct val="0"/>
              </a:spcAft>
              <a:defRPr/>
            </a:pPr>
            <a:endParaRPr lang="en-US">
              <a:solidFill>
                <a:srgbClr val="04617B">
                  <a:shade val="90000"/>
                </a:srgbClr>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rstTxWarp prst="textNoShape">
              <a:avLst/>
            </a:prstTxWarp>
          </a:bodyPr>
          <a:lstStyle>
            <a:lvl1pPr algn="r" eaLnBrk="1" hangingPunct="1">
              <a:defRPr sz="1200">
                <a:solidFill>
                  <a:srgbClr val="045C75"/>
                </a:solidFill>
              </a:defRPr>
            </a:lvl1pPr>
          </a:lstStyle>
          <a:p>
            <a:pPr fontAlgn="base">
              <a:spcBef>
                <a:spcPct val="0"/>
              </a:spcBef>
              <a:spcAft>
                <a:spcPct val="0"/>
              </a:spcAft>
            </a:pPr>
            <a:fld id="{59E60EE0-37B5-4A26-A6D7-3F60DD6F1D40}" type="slidenum">
              <a:rPr lang="en-US">
                <a:latin typeface="Arial" pitchFamily="34" charset="0"/>
                <a:cs typeface="Arial" pitchFamily="34" charset="0"/>
              </a:rPr>
              <a:pPr fontAlgn="base">
                <a:spcBef>
                  <a:spcPct val="0"/>
                </a:spcBef>
                <a:spcAft>
                  <a:spcPct val="0"/>
                </a:spcAft>
              </a:pPr>
              <a:t>‹#›</a:t>
            </a:fld>
            <a:endParaRPr lang="en-US">
              <a:latin typeface="Arial" pitchFamily="34" charset="0"/>
              <a:cs typeface="Arial" pitchFamily="34" charset="0"/>
            </a:endParaRPr>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Arial" charset="0"/>
                <a:cs typeface="Arial"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Arial" charset="0"/>
                <a:cs typeface="Arial" charset="0"/>
              </a:endParaRPr>
            </a:p>
          </p:txBody>
        </p:sp>
      </p:grpSp>
    </p:spTree>
    <p:extLst>
      <p:ext uri="{BB962C8B-B14F-4D97-AF65-F5344CB8AC3E}">
        <p14:creationId xmlns:p14="http://schemas.microsoft.com/office/powerpoint/2010/main" val="1571512183"/>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Lst>
  <p:transition>
    <p:wedge/>
  </p:transition>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3.xml"/><Relationship Id="rId1" Type="http://schemas.openxmlformats.org/officeDocument/2006/relationships/vmlDrawing" Target="../drawings/vmlDrawing1.v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5.xml"/><Relationship Id="rId1" Type="http://schemas.openxmlformats.org/officeDocument/2006/relationships/vmlDrawing" Target="../drawings/vmlDrawing2.vml"/><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3.xml"/><Relationship Id="rId1" Type="http://schemas.openxmlformats.org/officeDocument/2006/relationships/vmlDrawing" Target="../drawings/vmlDrawing3.vml"/><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5.xml"/></Relationships>
</file>

<file path=ppt/slides/_rels/slide2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expert.weatheronline.co.uk/" TargetMode="External"/><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5.xml"/><Relationship Id="rId1" Type="http://schemas.openxmlformats.org/officeDocument/2006/relationships/vmlDrawing" Target="../drawings/vmlDrawing4.vml"/><Relationship Id="rId6" Type="http://schemas.openxmlformats.org/officeDocument/2006/relationships/image" Target="../media/image18.png"/><Relationship Id="rId5" Type="http://schemas.openxmlformats.org/officeDocument/2006/relationships/oleObject" Target="../embeddings/oleObject5.bin"/><Relationship Id="rId4" Type="http://schemas.openxmlformats.org/officeDocument/2006/relationships/image" Target="../media/image17.png"/></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13.xml"/><Relationship Id="rId1" Type="http://schemas.openxmlformats.org/officeDocument/2006/relationships/video" Target="file:///E:\Moves\climate\Lighting.wmv"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76400" y="1981200"/>
            <a:ext cx="5381772" cy="2658269"/>
          </a:xfrm>
        </p:spPr>
      </p:pic>
    </p:spTree>
    <p:extLst>
      <p:ext uri="{BB962C8B-B14F-4D97-AF65-F5344CB8AC3E}">
        <p14:creationId xmlns:p14="http://schemas.microsoft.com/office/powerpoint/2010/main" val="39567700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19810" name="Picture 4" descr="data0216_2"/>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33350"/>
            <a:ext cx="8382000" cy="659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3374518"/>
      </p:ext>
    </p:extLst>
  </p:cSld>
  <p:clrMapOvr>
    <a:masterClrMapping/>
  </p:clrMapOvr>
  <p:transition>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0834" name="Rectangle 4" descr="CYCLONIC WIND"/>
          <p:cNvSpPr>
            <a:spLocks noChangeArrowheads="1"/>
          </p:cNvSpPr>
          <p:nvPr/>
        </p:nvSpPr>
        <p:spPr bwMode="auto">
          <a:xfrm>
            <a:off x="4724400" y="1600200"/>
            <a:ext cx="3657600" cy="3581400"/>
          </a:xfrm>
          <a:prstGeom prst="rect">
            <a:avLst/>
          </a:prstGeom>
          <a:blipFill dpi="0" rotWithShape="0">
            <a:blip r:embed="rId2"/>
            <a:srcRect/>
            <a:stretch>
              <a:fillRect/>
            </a:stretch>
          </a:blipFill>
          <a:ln w="9525">
            <a:solidFill>
              <a:srgbClr val="000000"/>
            </a:solidFill>
            <a:miter lim="800000"/>
            <a:headEnd/>
            <a:tailEnd/>
          </a:ln>
        </p:spPr>
        <p:txBody>
          <a:bodyPr/>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20835" name="Rectangle 5" descr="منخفض جوي"/>
          <p:cNvSpPr>
            <a:spLocks noChangeArrowheads="1"/>
          </p:cNvSpPr>
          <p:nvPr/>
        </p:nvSpPr>
        <p:spPr bwMode="auto">
          <a:xfrm>
            <a:off x="990600" y="1600200"/>
            <a:ext cx="3429000" cy="3581400"/>
          </a:xfrm>
          <a:prstGeom prst="rect">
            <a:avLst/>
          </a:prstGeom>
          <a:blipFill dpi="0" rotWithShape="0">
            <a:blip r:embed="rId3"/>
            <a:srcRect/>
            <a:stretch>
              <a:fillRect/>
            </a:stretch>
          </a:blipFill>
          <a:ln w="9525">
            <a:solidFill>
              <a:srgbClr val="000000"/>
            </a:solidFill>
            <a:miter lim="800000"/>
            <a:headEnd/>
            <a:tailEnd/>
          </a:ln>
        </p:spPr>
        <p:txBody>
          <a:bodyPr/>
          <a:lstStyle/>
          <a:p>
            <a:pPr fontAlgn="base">
              <a:spcBef>
                <a:spcPct val="0"/>
              </a:spcBef>
              <a:spcAft>
                <a:spcPct val="0"/>
              </a:spcAft>
            </a:pPr>
            <a:endParaRPr lang="en-US">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2136086886"/>
      </p:ext>
    </p:extLst>
  </p:cSld>
  <p:clrMapOvr>
    <a:masterClrMapping/>
  </p:clrMapOvr>
  <p:transition>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a:xfrm>
            <a:off x="0" y="685800"/>
            <a:ext cx="9144000" cy="990600"/>
          </a:xfrm>
        </p:spPr>
        <p:txBody>
          <a:bodyPr/>
          <a:lstStyle/>
          <a:p>
            <a:pPr algn="ctr" rtl="1"/>
            <a:r>
              <a:rPr lang="ar-SA" sz="3600" b="1" smtClean="0"/>
              <a:t>الأعاصير الإستوائية الدوارة</a:t>
            </a:r>
            <a:r>
              <a:rPr lang="en-US" b="1" smtClean="0"/>
              <a:t/>
            </a:r>
            <a:br>
              <a:rPr lang="en-US" b="1" smtClean="0"/>
            </a:br>
            <a:r>
              <a:rPr lang="en-US" sz="3600" b="1" smtClean="0"/>
              <a:t>Tropical Revolving Storms (TRS)</a:t>
            </a:r>
          </a:p>
        </p:txBody>
      </p:sp>
      <p:sp>
        <p:nvSpPr>
          <p:cNvPr id="2052" name="Rectangle 4"/>
          <p:cNvSpPr>
            <a:spLocks noGrp="1" noChangeArrowheads="1"/>
          </p:cNvSpPr>
          <p:nvPr>
            <p:ph type="body" idx="1"/>
          </p:nvPr>
        </p:nvSpPr>
        <p:spPr>
          <a:xfrm>
            <a:off x="152400" y="1676400"/>
            <a:ext cx="8839200" cy="4724400"/>
          </a:xfrm>
        </p:spPr>
        <p:txBody>
          <a:bodyPr/>
          <a:lstStyle/>
          <a:p>
            <a:pPr algn="just" rtl="1">
              <a:buFont typeface="Wingdings" pitchFamily="2" charset="2"/>
              <a:buNone/>
            </a:pPr>
            <a:r>
              <a:rPr lang="ar-SA" sz="2800" b="1" smtClean="0">
                <a:solidFill>
                  <a:srgbClr val="FF3399"/>
                </a:solidFill>
                <a:ea typeface="Majalla UI"/>
              </a:rPr>
              <a:t>الأعاصير الإستوائية الدوارة؟</a:t>
            </a:r>
            <a:r>
              <a:rPr lang="ar-SA" sz="2800" smtClean="0">
                <a:ea typeface="Majalla UI"/>
              </a:rPr>
              <a:t> </a:t>
            </a:r>
            <a:r>
              <a:rPr lang="ar-SA" sz="2400" b="1" smtClean="0">
                <a:cs typeface="Simplified Arabic" pitchFamily="18" charset="-78"/>
              </a:rPr>
              <a:t>هي منخفضات جوية تظهر في المحيطات الساخنة قرب خط الإستواء في مناطق الرياح التجارية بين خطي عرض 5 </a:t>
            </a:r>
            <a:r>
              <a:rPr lang="en-US" sz="2400" b="1" smtClean="0">
                <a:cs typeface="Simplified Arabic" pitchFamily="18" charset="-78"/>
              </a:rPr>
              <a:t>º</a:t>
            </a:r>
            <a:r>
              <a:rPr lang="ar-SA" sz="2400" b="1" smtClean="0">
                <a:cs typeface="Simplified Arabic" pitchFamily="18" charset="-78"/>
              </a:rPr>
              <a:t> و 20 </a:t>
            </a:r>
            <a:r>
              <a:rPr lang="en-US" sz="2400" b="1" smtClean="0">
                <a:cs typeface="Simplified Arabic" pitchFamily="18" charset="-78"/>
              </a:rPr>
              <a:t>º</a:t>
            </a:r>
            <a:r>
              <a:rPr lang="ar-SA" sz="2400" b="1" smtClean="0">
                <a:cs typeface="Simplified Arabic" pitchFamily="18" charset="-78"/>
              </a:rPr>
              <a:t>  شمالا وجنوبا وتتحرك من نقطة شرقية إلي نقطة غربية بسرعة بطيئة تقل في معظم الأحيان عن 15 عقدة وتهب فيها الرياح تحت تأثير قوة تدرج الضغط الجوي والقوة الطاردة المركزية لذلك تكون خطوط تساوي الضغط الجوي بها مستديرة ومساحتها صغيرة إذ يتراوح قطرها بين 50 و 800 كم  كما أن هذا النوع من المنخفضات يكون عميق حيث  يكون الضغط الجوي عند مركز المنخفض الجوي في حدود 960 هكتوبسكال ويصاحب هذا النوع من المنخفضات عدم إستقرار شديد وسحب ركامية مزنية وأمطار غزيرة وعواصف رعدية وتوجد في مركز الإعصار منطقة تسمي بعين الإعصار يتراوح قطرها بين 10- </a:t>
            </a:r>
            <a:r>
              <a:rPr lang="en-US" sz="2400" b="1" smtClean="0">
                <a:cs typeface="Simplified Arabic" pitchFamily="18" charset="-78"/>
              </a:rPr>
              <a:t>20</a:t>
            </a:r>
            <a:r>
              <a:rPr lang="ar-SA" sz="2400" b="1" smtClean="0">
                <a:cs typeface="Simplified Arabic" pitchFamily="18" charset="-78"/>
              </a:rPr>
              <a:t> كم وهي منطقة خالية من السحب والرياح بها خفيفة إلي معتدلة ويوجد بها تموج بحري ثقيل ولهذا النوع من المنخفضات أسماء محلية تختلف من مكان إلي آخر.</a:t>
            </a:r>
            <a:endParaRPr lang="en-US" sz="2400" b="1" smtClean="0">
              <a:cs typeface="Simplified Arabic" pitchFamily="18" charset="-78"/>
            </a:endParaRPr>
          </a:p>
        </p:txBody>
      </p:sp>
    </p:spTree>
    <p:extLst>
      <p:ext uri="{BB962C8B-B14F-4D97-AF65-F5344CB8AC3E}">
        <p14:creationId xmlns:p14="http://schemas.microsoft.com/office/powerpoint/2010/main" val="2731948943"/>
      </p:ext>
    </p:extLst>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5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2" grpId="0" build="p"/>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122882" name="Object 4"/>
          <p:cNvGraphicFramePr>
            <a:graphicFrameLocks noChangeAspect="1"/>
          </p:cNvGraphicFramePr>
          <p:nvPr>
            <p:ph/>
          </p:nvPr>
        </p:nvGraphicFramePr>
        <p:xfrm>
          <a:off x="152400" y="152400"/>
          <a:ext cx="8839200" cy="6553200"/>
        </p:xfrm>
        <a:graphic>
          <a:graphicData uri="http://schemas.openxmlformats.org/presentationml/2006/ole">
            <mc:AlternateContent xmlns:mc="http://schemas.openxmlformats.org/markup-compatibility/2006">
              <mc:Choice xmlns:v="urn:schemas-microsoft-com:vml" Requires="v">
                <p:oleObj spid="_x0000_s1027" name="Bitmap Image" r:id="rId3" imgW="3933333" imgH="3323810" progId="Paint.Picture">
                  <p:embed/>
                </p:oleObj>
              </mc:Choice>
              <mc:Fallback>
                <p:oleObj name="Bitmap Image" r:id="rId3" imgW="3933333" imgH="3323810"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152400"/>
                        <a:ext cx="8839200" cy="655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863578775"/>
      </p:ext>
    </p:extLst>
  </p:cSld>
  <p:clrMapOvr>
    <a:masterClrMapping/>
  </p:clrMapOvr>
  <p:transition>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23906" name="Picture 3" descr="hurrica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52400"/>
            <a:ext cx="8839200" cy="647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58877016"/>
      </p:ext>
    </p:extLst>
  </p:cSld>
  <p:clrMapOvr>
    <a:masterClrMapping/>
  </p:clrMapOvr>
  <p:transition>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4930" name="Rectangle 3"/>
          <p:cNvSpPr>
            <a:spLocks noGrp="1" noChangeArrowheads="1"/>
          </p:cNvSpPr>
          <p:nvPr>
            <p:ph/>
          </p:nvPr>
        </p:nvSpPr>
        <p:spPr/>
        <p:txBody>
          <a:bodyPr/>
          <a:lstStyle/>
          <a:p>
            <a:endParaRPr lang="en-US" smtClean="0"/>
          </a:p>
        </p:txBody>
      </p:sp>
      <p:pic>
        <p:nvPicPr>
          <p:cNvPr id="124931" name="Picture 5" descr="home3"/>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52400"/>
            <a:ext cx="8839200" cy="655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48392269"/>
      </p:ext>
    </p:extLst>
  </p:cSld>
  <p:clrMapOvr>
    <a:masterClrMapping/>
  </p:clrMapOvr>
  <p:transition>
    <p:wedg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125954" name="Object 4"/>
          <p:cNvGraphicFramePr>
            <a:graphicFrameLocks noChangeAspect="1"/>
          </p:cNvGraphicFramePr>
          <p:nvPr>
            <p:ph sz="half" idx="1"/>
          </p:nvPr>
        </p:nvGraphicFramePr>
        <p:xfrm>
          <a:off x="76200" y="152400"/>
          <a:ext cx="8839200" cy="6553200"/>
        </p:xfrm>
        <a:graphic>
          <a:graphicData uri="http://schemas.openxmlformats.org/presentationml/2006/ole">
            <mc:AlternateContent xmlns:mc="http://schemas.openxmlformats.org/markup-compatibility/2006">
              <mc:Choice xmlns:v="urn:schemas-microsoft-com:vml" Requires="v">
                <p:oleObj spid="_x0000_s2051" name="Bitmap Image" r:id="rId3" imgW="4371429" imgH="2962689" progId="Paint.Picture">
                  <p:embed/>
                </p:oleObj>
              </mc:Choice>
              <mc:Fallback>
                <p:oleObj name="Bitmap Image" r:id="rId3" imgW="4371429" imgH="2962689"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 y="152400"/>
                        <a:ext cx="8839200" cy="655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315724252"/>
      </p:ext>
    </p:extLst>
  </p:cSld>
  <p:clrMapOvr>
    <a:masterClrMapping/>
  </p:clrMapOvr>
  <p:transition>
    <p:wedg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26978" name="Picture 4" descr="home1"/>
          <p:cNvPicPr>
            <a:picLocks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1066800" y="914400"/>
            <a:ext cx="7543800" cy="5257800"/>
          </a:xfrm>
          <a:noFill/>
          <a:extLs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687176929"/>
      </p:ext>
    </p:extLst>
  </p:cSld>
  <p:clrMapOvr>
    <a:masterClrMapping/>
  </p:clrMapOvr>
  <p:transition>
    <p:wedg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28002" name="Picture 8" descr="3d_seastorm_dm_215x161"/>
          <p:cNvPicPr>
            <a:picLocks noChangeAspect="1" noChangeArrowheads="1" noCrop="1"/>
          </p:cNvPicPr>
          <p:nvPr>
            <p:ph/>
          </p:nvPr>
        </p:nvPicPr>
        <p:blipFill>
          <a:blip r:embed="rId2">
            <a:extLst>
              <a:ext uri="{28A0092B-C50C-407E-A947-70E740481C1C}">
                <a14:useLocalDpi xmlns:a14="http://schemas.microsoft.com/office/drawing/2010/main" val="0"/>
              </a:ext>
            </a:extLst>
          </a:blip>
          <a:srcRect/>
          <a:stretch>
            <a:fillRect/>
          </a:stretch>
        </p:blipFill>
        <p:spPr>
          <a:xfrm>
            <a:off x="304800" y="236538"/>
            <a:ext cx="8534400" cy="6391275"/>
          </a:xfrm>
          <a:noFill/>
          <a:extLs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688999435"/>
      </p:ext>
    </p:extLst>
  </p:cSld>
  <p:clrMapOvr>
    <a:masterClrMapping/>
  </p:clrMapOvr>
  <p:transition>
    <p:wedg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129026" name="Object 2"/>
          <p:cNvGraphicFramePr>
            <a:graphicFrameLocks noChangeAspect="1"/>
          </p:cNvGraphicFramePr>
          <p:nvPr>
            <p:ph/>
          </p:nvPr>
        </p:nvGraphicFramePr>
        <p:xfrm>
          <a:off x="152400" y="152400"/>
          <a:ext cx="8839200" cy="6553200"/>
        </p:xfrm>
        <a:graphic>
          <a:graphicData uri="http://schemas.openxmlformats.org/presentationml/2006/ole">
            <mc:AlternateContent xmlns:mc="http://schemas.openxmlformats.org/markup-compatibility/2006">
              <mc:Choice xmlns:v="urn:schemas-microsoft-com:vml" Requires="v">
                <p:oleObj spid="_x0000_s3075" name="Bitmap Image" r:id="rId3" imgW="3419952" imgH="2400635" progId="Paint.Picture">
                  <p:embed/>
                </p:oleObj>
              </mc:Choice>
              <mc:Fallback>
                <p:oleObj name="Bitmap Image" r:id="rId3" imgW="3419952" imgH="2400635"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152400"/>
                        <a:ext cx="8839200" cy="655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628398750"/>
      </p:ext>
    </p:extLst>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0"/>
            <a:ext cx="7772400" cy="1470025"/>
          </a:xfrm>
        </p:spPr>
        <p:txBody>
          <a:bodyPr/>
          <a:lstStyle/>
          <a:p>
            <a:r>
              <a:rPr lang="ar-EG"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الكتل الهوائية والمنخفضات الجوية</a:t>
            </a:r>
            <a:endParaRPr lang="en-US"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236813531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0050" name="Rectangle 4" descr="focusimg1"/>
          <p:cNvSpPr>
            <a:spLocks noChangeArrowheads="1"/>
          </p:cNvSpPr>
          <p:nvPr/>
        </p:nvSpPr>
        <p:spPr bwMode="auto">
          <a:xfrm>
            <a:off x="152400" y="152400"/>
            <a:ext cx="8839200" cy="6553200"/>
          </a:xfrm>
          <a:prstGeom prst="rect">
            <a:avLst/>
          </a:prstGeom>
          <a:blipFill dpi="0" rotWithShape="0">
            <a:blip r:embed="rId2"/>
            <a:srcRect/>
            <a:stretch>
              <a:fillRect/>
            </a:stretch>
          </a:blipFill>
          <a:ln w="9525">
            <a:solidFill>
              <a:srgbClr val="000000"/>
            </a:solidFill>
            <a:miter lim="800000"/>
            <a:headEnd/>
            <a:tailEnd/>
          </a:ln>
        </p:spPr>
        <p:txBody>
          <a:bodyPr/>
          <a:lstStyle/>
          <a:p>
            <a:pPr fontAlgn="base">
              <a:spcBef>
                <a:spcPct val="0"/>
              </a:spcBef>
              <a:spcAft>
                <a:spcPct val="0"/>
              </a:spcAft>
            </a:pPr>
            <a:endParaRPr lang="en-US">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1078636847"/>
      </p:ext>
    </p:extLst>
  </p:cSld>
  <p:clrMapOvr>
    <a:masterClrMapping/>
  </p:clrMapOvr>
  <p:transition>
    <p:wedg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a:xfrm>
            <a:off x="0" y="0"/>
            <a:ext cx="9144000" cy="715963"/>
          </a:xfrm>
        </p:spPr>
        <p:txBody>
          <a:bodyPr/>
          <a:lstStyle/>
          <a:p>
            <a:pPr algn="ctr"/>
            <a:r>
              <a:rPr lang="ar-SA" sz="3200" b="1" smtClean="0">
                <a:solidFill>
                  <a:srgbClr val="FF0000"/>
                </a:solidFill>
              </a:rPr>
              <a:t>الفرق بين الإعصار الإستوائي الدوار ومنخفضات العروض الوسطي</a:t>
            </a:r>
            <a:endParaRPr lang="en-US" sz="3200" smtClean="0">
              <a:solidFill>
                <a:srgbClr val="FF0000"/>
              </a:solidFill>
            </a:endParaRPr>
          </a:p>
        </p:txBody>
      </p:sp>
      <p:graphicFrame>
        <p:nvGraphicFramePr>
          <p:cNvPr id="60486" name="Group 70"/>
          <p:cNvGraphicFramePr>
            <a:graphicFrameLocks noGrp="1"/>
          </p:cNvGraphicFramePr>
          <p:nvPr>
            <p:ph idx="1"/>
          </p:nvPr>
        </p:nvGraphicFramePr>
        <p:xfrm>
          <a:off x="76200" y="762000"/>
          <a:ext cx="8991600" cy="5880100"/>
        </p:xfrm>
        <a:graphic>
          <a:graphicData uri="http://schemas.openxmlformats.org/drawingml/2006/table">
            <a:tbl>
              <a:tblPr rtl="1"/>
              <a:tblGrid>
                <a:gridCol w="4200098"/>
                <a:gridCol w="4791502"/>
              </a:tblGrid>
              <a:tr h="457198">
                <a:tc>
                  <a:txBody>
                    <a:bodyPr/>
                    <a:lstStyle/>
                    <a:p>
                      <a:pPr marL="0" marR="0" lvl="0" indent="0" algn="ctr" defTabSz="914400" rtl="1" eaLnBrk="1" fontAlgn="base" latinLnBrk="0" hangingPunct="1">
                        <a:lnSpc>
                          <a:spcPct val="100000"/>
                        </a:lnSpc>
                        <a:spcBef>
                          <a:spcPct val="20000"/>
                        </a:spcBef>
                        <a:spcAft>
                          <a:spcPct val="0"/>
                        </a:spcAft>
                        <a:buClr>
                          <a:schemeClr val="hlink"/>
                        </a:buClr>
                        <a:buSzTx/>
                        <a:buFont typeface="Wingdings" pitchFamily="2" charset="2"/>
                        <a:buNone/>
                        <a:tabLst/>
                      </a:pPr>
                      <a:r>
                        <a:rPr kumimoji="0" lang="ar-SA" sz="2400" b="1" i="0" u="none" strike="noStrike" cap="none" normalizeH="0" baseline="0" dirty="0" smtClean="0">
                          <a:ln>
                            <a:noFill/>
                          </a:ln>
                          <a:solidFill>
                            <a:schemeClr val="tx1"/>
                          </a:solidFill>
                          <a:effectLst/>
                          <a:latin typeface="Arial" pitchFamily="34" charset="0"/>
                          <a:cs typeface="Arial" pitchFamily="34" charset="0"/>
                        </a:rPr>
                        <a:t>الإعصار الإستوائي الدوار</a:t>
                      </a:r>
                      <a:r>
                        <a:rPr kumimoji="0" lang="en-US" sz="24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 </a:t>
                      </a:r>
                    </a:p>
                  </a:txBody>
                  <a:tcPr marT="45719" marB="4571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
                          <a:schemeClr val="hlink"/>
                        </a:buClr>
                        <a:buSzTx/>
                        <a:buFont typeface="Wingdings" pitchFamily="2" charset="2"/>
                        <a:buNone/>
                        <a:tabLst/>
                      </a:pPr>
                      <a:r>
                        <a:rPr kumimoji="0" lang="ar-SA" sz="2400" b="1" i="0" u="none" strike="noStrike" cap="none" normalizeH="0" baseline="0" dirty="0" smtClean="0">
                          <a:ln>
                            <a:noFill/>
                          </a:ln>
                          <a:solidFill>
                            <a:schemeClr val="tx1"/>
                          </a:solidFill>
                          <a:effectLst/>
                          <a:latin typeface="Arial" pitchFamily="34" charset="0"/>
                          <a:cs typeface="Arial" pitchFamily="34" charset="0"/>
                        </a:rPr>
                        <a:t>منخفضات العروض الوسطي</a:t>
                      </a:r>
                      <a:r>
                        <a:rPr kumimoji="0" lang="en-US" sz="2400" b="1" i="0" u="none" strike="noStrike" cap="none" normalizeH="0" baseline="0" dirty="0" smtClean="0">
                          <a:ln>
                            <a:noFill/>
                          </a:ln>
                          <a:solidFill>
                            <a:schemeClr val="tx1"/>
                          </a:solidFill>
                          <a:effectLst/>
                          <a:latin typeface="Arial" pitchFamily="34" charset="0"/>
                          <a:cs typeface="Arial" pitchFamily="34" charset="0"/>
                        </a:rPr>
                        <a:t> </a:t>
                      </a:r>
                    </a:p>
                  </a:txBody>
                  <a:tcPr marT="45719" marB="4571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40704">
                <a:tc>
                  <a:txBody>
                    <a:bodyPr/>
                    <a:lstStyle/>
                    <a:p>
                      <a:pPr marL="0" marR="0" lvl="0" indent="0" algn="just" defTabSz="914400" rtl="1" eaLnBrk="1" fontAlgn="base" latinLnBrk="0" hangingPunct="1">
                        <a:lnSpc>
                          <a:spcPct val="100000"/>
                        </a:lnSpc>
                        <a:spcBef>
                          <a:spcPct val="20000"/>
                        </a:spcBef>
                        <a:spcAft>
                          <a:spcPct val="0"/>
                        </a:spcAft>
                        <a:buClr>
                          <a:schemeClr val="hlink"/>
                        </a:buClr>
                        <a:buSzTx/>
                        <a:buFont typeface="Wingdings" pitchFamily="2" charset="2"/>
                        <a:buNone/>
                        <a:tabLst/>
                      </a:pPr>
                      <a:r>
                        <a:rPr kumimoji="0" lang="ar-SA" sz="2000" b="1" i="0" u="none" strike="noStrike" cap="none" normalizeH="0" baseline="0" dirty="0" smtClean="0">
                          <a:ln>
                            <a:noFill/>
                          </a:ln>
                          <a:solidFill>
                            <a:schemeClr val="tx1"/>
                          </a:solidFill>
                          <a:effectLst/>
                          <a:latin typeface="Arial" pitchFamily="34" charset="0"/>
                          <a:cs typeface="Arial" pitchFamily="34" charset="0"/>
                        </a:rPr>
                        <a:t>تتكون في خط العرض  5</a:t>
                      </a:r>
                      <a:r>
                        <a:rPr kumimoji="0" lang="en-US" sz="2000" b="1" i="0" u="none" strike="noStrike" cap="none" normalizeH="0" baseline="0" dirty="0" smtClean="0">
                          <a:ln>
                            <a:noFill/>
                          </a:ln>
                          <a:solidFill>
                            <a:schemeClr val="tx1"/>
                          </a:solidFill>
                          <a:effectLst/>
                          <a:latin typeface="Arial" pitchFamily="34" charset="0"/>
                          <a:cs typeface="Arial" pitchFamily="34" charset="0"/>
                        </a:rPr>
                        <a:t>º</a:t>
                      </a:r>
                      <a:r>
                        <a:rPr kumimoji="0" lang="ar-SA" sz="2000" b="1" i="0" u="none" strike="noStrike" cap="none" normalizeH="0" baseline="0" dirty="0" smtClean="0">
                          <a:ln>
                            <a:noFill/>
                          </a:ln>
                          <a:solidFill>
                            <a:schemeClr val="tx1"/>
                          </a:solidFill>
                          <a:effectLst/>
                          <a:latin typeface="Arial" pitchFamily="34" charset="0"/>
                          <a:cs typeface="Arial" pitchFamily="34" charset="0"/>
                        </a:rPr>
                        <a:t>  – 20</a:t>
                      </a:r>
                      <a:r>
                        <a:rPr kumimoji="0" lang="en-US" sz="2000" b="1" i="0" u="none" strike="noStrike" cap="none" normalizeH="0" baseline="0" dirty="0" smtClean="0">
                          <a:ln>
                            <a:noFill/>
                          </a:ln>
                          <a:solidFill>
                            <a:schemeClr val="tx1"/>
                          </a:solidFill>
                          <a:effectLst/>
                          <a:latin typeface="Arial" pitchFamily="34" charset="0"/>
                          <a:cs typeface="Arial" pitchFamily="34" charset="0"/>
                        </a:rPr>
                        <a:t>º</a:t>
                      </a:r>
                      <a:r>
                        <a:rPr kumimoji="0" lang="ar-SA" sz="2000" b="1" i="0" u="none" strike="noStrike" cap="none" normalizeH="0" baseline="0" dirty="0" smtClean="0">
                          <a:ln>
                            <a:noFill/>
                          </a:ln>
                          <a:solidFill>
                            <a:schemeClr val="tx1"/>
                          </a:solidFill>
                          <a:effectLst/>
                          <a:latin typeface="Arial" pitchFamily="34" charset="0"/>
                          <a:cs typeface="Arial" pitchFamily="34" charset="0"/>
                        </a:rPr>
                        <a:t>  شمالا أو جنوبا</a:t>
                      </a:r>
                      <a:r>
                        <a:rPr kumimoji="0" lang="ar-SA" sz="20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 </a:t>
                      </a:r>
                      <a:endParaRPr kumimoji="0" lang="en-US" sz="20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19" marB="4571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1" eaLnBrk="1" fontAlgn="base" latinLnBrk="0" hangingPunct="1">
                        <a:lnSpc>
                          <a:spcPct val="100000"/>
                        </a:lnSpc>
                        <a:spcBef>
                          <a:spcPct val="20000"/>
                        </a:spcBef>
                        <a:spcAft>
                          <a:spcPct val="0"/>
                        </a:spcAft>
                        <a:buClr>
                          <a:schemeClr val="hlink"/>
                        </a:buClr>
                        <a:buSzTx/>
                        <a:buFont typeface="Wingdings" pitchFamily="2" charset="2"/>
                        <a:buNone/>
                        <a:tabLst/>
                      </a:pPr>
                      <a:r>
                        <a:rPr kumimoji="0" lang="ar-SA" sz="2000" b="1" i="0" u="none" strike="noStrike" cap="none" normalizeH="0" baseline="0" smtClean="0">
                          <a:ln>
                            <a:noFill/>
                          </a:ln>
                          <a:solidFill>
                            <a:schemeClr val="tx1"/>
                          </a:solidFill>
                          <a:effectLst/>
                          <a:latin typeface="Arial" pitchFamily="34" charset="0"/>
                          <a:cs typeface="Arial" pitchFamily="34" charset="0"/>
                        </a:rPr>
                        <a:t>تتكون في خطوط عرض  أكبر من 20</a:t>
                      </a:r>
                      <a:r>
                        <a:rPr kumimoji="0" lang="en-US" sz="2000" b="1" i="0" u="none" strike="noStrike" cap="none" normalizeH="0" baseline="0" smtClean="0">
                          <a:ln>
                            <a:noFill/>
                          </a:ln>
                          <a:solidFill>
                            <a:schemeClr val="tx1"/>
                          </a:solidFill>
                          <a:effectLst/>
                          <a:latin typeface="Arial" pitchFamily="34" charset="0"/>
                          <a:cs typeface="Arial" pitchFamily="34" charset="0"/>
                        </a:rPr>
                        <a:t>º</a:t>
                      </a:r>
                      <a:r>
                        <a:rPr kumimoji="0" lang="ar-SA" sz="2000" b="1" i="0" u="none" strike="noStrike" cap="none" normalizeH="0" baseline="0" smtClean="0">
                          <a:ln>
                            <a:noFill/>
                          </a:ln>
                          <a:solidFill>
                            <a:schemeClr val="tx1"/>
                          </a:solidFill>
                          <a:effectLst/>
                          <a:latin typeface="Arial" pitchFamily="34" charset="0"/>
                          <a:cs typeface="Arial" pitchFamily="34" charset="0"/>
                        </a:rPr>
                        <a:t>  شمالا أو جنوبا</a:t>
                      </a:r>
                      <a:r>
                        <a:rPr kumimoji="0" lang="en-US" sz="2000" b="1" i="0" u="none" strike="noStrike" cap="none" normalizeH="0" baseline="0" smtClean="0">
                          <a:ln>
                            <a:noFill/>
                          </a:ln>
                          <a:solidFill>
                            <a:schemeClr val="tx1"/>
                          </a:solidFill>
                          <a:effectLst/>
                          <a:latin typeface="Arial" pitchFamily="34" charset="0"/>
                          <a:cs typeface="Arial" pitchFamily="34" charset="0"/>
                        </a:rPr>
                        <a:t> </a:t>
                      </a:r>
                    </a:p>
                  </a:txBody>
                  <a:tcPr marT="45719" marB="4571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4795">
                <a:tc>
                  <a:txBody>
                    <a:bodyPr/>
                    <a:lstStyle/>
                    <a:p>
                      <a:pPr marL="0" marR="0" lvl="0" indent="0" algn="just" defTabSz="914400" rtl="1" eaLnBrk="1" fontAlgn="base" latinLnBrk="0" hangingPunct="1">
                        <a:lnSpc>
                          <a:spcPct val="100000"/>
                        </a:lnSpc>
                        <a:spcBef>
                          <a:spcPct val="20000"/>
                        </a:spcBef>
                        <a:spcAft>
                          <a:spcPct val="0"/>
                        </a:spcAft>
                        <a:buClr>
                          <a:schemeClr val="hlink"/>
                        </a:buClr>
                        <a:buSzTx/>
                        <a:buFont typeface="Wingdings" pitchFamily="2" charset="2"/>
                        <a:buNone/>
                        <a:tabLst/>
                      </a:pPr>
                      <a:r>
                        <a:rPr kumimoji="0" lang="ar-SA" sz="2000" b="1" i="0" u="none" strike="noStrike" cap="none" normalizeH="0" baseline="0" dirty="0" smtClean="0">
                          <a:ln>
                            <a:noFill/>
                          </a:ln>
                          <a:solidFill>
                            <a:schemeClr val="tx1"/>
                          </a:solidFill>
                          <a:effectLst/>
                          <a:latin typeface="Arial" pitchFamily="34" charset="0"/>
                          <a:cs typeface="Arial" pitchFamily="34" charset="0"/>
                        </a:rPr>
                        <a:t>ذات قطر صغير ما بين 50 – 800 ميل</a:t>
                      </a:r>
                      <a:r>
                        <a:rPr kumimoji="0" lang="en-US" sz="20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 </a:t>
                      </a:r>
                    </a:p>
                  </a:txBody>
                  <a:tcPr marT="45719" marB="4571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1" eaLnBrk="1" fontAlgn="base" latinLnBrk="0" hangingPunct="1">
                        <a:lnSpc>
                          <a:spcPct val="100000"/>
                        </a:lnSpc>
                        <a:spcBef>
                          <a:spcPct val="20000"/>
                        </a:spcBef>
                        <a:spcAft>
                          <a:spcPct val="0"/>
                        </a:spcAft>
                        <a:buClr>
                          <a:schemeClr val="hlink"/>
                        </a:buClr>
                        <a:buSzTx/>
                        <a:buFont typeface="Wingdings" pitchFamily="2" charset="2"/>
                        <a:buNone/>
                        <a:tabLst/>
                      </a:pPr>
                      <a:r>
                        <a:rPr kumimoji="0" lang="ar-SA" sz="2000" b="1" i="0" u="none" strike="noStrike" cap="none" normalizeH="0" baseline="0" smtClean="0">
                          <a:ln>
                            <a:noFill/>
                          </a:ln>
                          <a:solidFill>
                            <a:schemeClr val="tx1"/>
                          </a:solidFill>
                          <a:effectLst/>
                          <a:latin typeface="Arial" pitchFamily="34" charset="0"/>
                          <a:cs typeface="Arial" pitchFamily="34" charset="0"/>
                        </a:rPr>
                        <a:t>ذات قطر كبير ما بين 1000 – 2000 ميل</a:t>
                      </a:r>
                      <a:r>
                        <a:rPr kumimoji="0" lang="en-US" sz="2000" b="1" i="0" u="none" strike="noStrike" cap="none" normalizeH="0" baseline="0" smtClean="0">
                          <a:ln>
                            <a:noFill/>
                          </a:ln>
                          <a:solidFill>
                            <a:schemeClr val="tx1"/>
                          </a:solidFill>
                          <a:effectLst/>
                          <a:latin typeface="Arial" pitchFamily="34" charset="0"/>
                          <a:cs typeface="Arial" pitchFamily="34" charset="0"/>
                        </a:rPr>
                        <a:t> </a:t>
                      </a:r>
                    </a:p>
                  </a:txBody>
                  <a:tcPr marT="45719" marB="4571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9564">
                <a:tc>
                  <a:txBody>
                    <a:bodyPr/>
                    <a:lstStyle/>
                    <a:p>
                      <a:pPr marL="0" marR="0" lvl="0" indent="0" algn="just" defTabSz="914400" rtl="1" eaLnBrk="1" fontAlgn="base" latinLnBrk="0" hangingPunct="1">
                        <a:lnSpc>
                          <a:spcPct val="100000"/>
                        </a:lnSpc>
                        <a:spcBef>
                          <a:spcPct val="20000"/>
                        </a:spcBef>
                        <a:spcAft>
                          <a:spcPct val="0"/>
                        </a:spcAft>
                        <a:buClr>
                          <a:schemeClr val="hlink"/>
                        </a:buClr>
                        <a:buSzTx/>
                        <a:buFont typeface="Wingdings" pitchFamily="2" charset="2"/>
                        <a:buNone/>
                        <a:tabLst/>
                      </a:pPr>
                      <a:r>
                        <a:rPr kumimoji="0" lang="ar-SA" sz="2000" b="1" i="0" u="none" strike="noStrike" cap="none" normalizeH="0" baseline="0" dirty="0" smtClean="0">
                          <a:ln>
                            <a:noFill/>
                          </a:ln>
                          <a:solidFill>
                            <a:schemeClr val="tx1"/>
                          </a:solidFill>
                          <a:effectLst/>
                          <a:latin typeface="Arial" pitchFamily="34" charset="0"/>
                          <a:cs typeface="Arial" pitchFamily="34" charset="0"/>
                        </a:rPr>
                        <a:t>تتحرك من نقطة شرقية إلي نقطة غربية</a:t>
                      </a:r>
                      <a:r>
                        <a:rPr kumimoji="0" lang="en-US" sz="20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 </a:t>
                      </a:r>
                    </a:p>
                  </a:txBody>
                  <a:tcPr marT="45719" marB="4571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1" eaLnBrk="1" fontAlgn="base" latinLnBrk="0" hangingPunct="1">
                        <a:lnSpc>
                          <a:spcPct val="100000"/>
                        </a:lnSpc>
                        <a:spcBef>
                          <a:spcPct val="20000"/>
                        </a:spcBef>
                        <a:spcAft>
                          <a:spcPct val="0"/>
                        </a:spcAft>
                        <a:buClr>
                          <a:schemeClr val="hlink"/>
                        </a:buClr>
                        <a:buSzTx/>
                        <a:buFont typeface="Wingdings" pitchFamily="2" charset="2"/>
                        <a:buNone/>
                        <a:tabLst/>
                      </a:pPr>
                      <a:r>
                        <a:rPr kumimoji="0" lang="ar-SA" sz="2000" b="1" i="0" u="none" strike="noStrike" cap="none" normalizeH="0" baseline="0" dirty="0" smtClean="0">
                          <a:ln>
                            <a:noFill/>
                          </a:ln>
                          <a:solidFill>
                            <a:schemeClr val="tx1"/>
                          </a:solidFill>
                          <a:effectLst/>
                          <a:latin typeface="Arial" pitchFamily="34" charset="0"/>
                          <a:cs typeface="Arial" pitchFamily="34" charset="0"/>
                        </a:rPr>
                        <a:t>تتحرك دائما من نقطة غربية إلي نقطة شرقية</a:t>
                      </a:r>
                      <a:r>
                        <a:rPr kumimoji="0" lang="en-US" sz="2000" b="1" i="0" u="none" strike="noStrike" cap="none" normalizeH="0" baseline="0" dirty="0" smtClean="0">
                          <a:ln>
                            <a:noFill/>
                          </a:ln>
                          <a:solidFill>
                            <a:schemeClr val="tx1"/>
                          </a:solidFill>
                          <a:effectLst/>
                          <a:latin typeface="Arial" pitchFamily="34" charset="0"/>
                          <a:cs typeface="Arial" pitchFamily="34" charset="0"/>
                        </a:rPr>
                        <a:t> </a:t>
                      </a:r>
                    </a:p>
                  </a:txBody>
                  <a:tcPr marT="45719" marB="4571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40704">
                <a:tc>
                  <a:txBody>
                    <a:bodyPr/>
                    <a:lstStyle/>
                    <a:p>
                      <a:pPr marL="0" marR="0" lvl="0" indent="0" algn="just" defTabSz="914400" rtl="1" eaLnBrk="1" fontAlgn="base" latinLnBrk="0" hangingPunct="1">
                        <a:lnSpc>
                          <a:spcPct val="100000"/>
                        </a:lnSpc>
                        <a:spcBef>
                          <a:spcPct val="20000"/>
                        </a:spcBef>
                        <a:spcAft>
                          <a:spcPct val="0"/>
                        </a:spcAft>
                        <a:buClr>
                          <a:schemeClr val="hlink"/>
                        </a:buClr>
                        <a:buSzTx/>
                        <a:buFont typeface="Wingdings" pitchFamily="2" charset="2"/>
                        <a:buNone/>
                        <a:tabLst/>
                      </a:pPr>
                      <a:r>
                        <a:rPr kumimoji="0" lang="ar-SA" sz="2000" b="1" i="0" u="none" strike="noStrike" cap="none" normalizeH="0" baseline="0" smtClean="0">
                          <a:ln>
                            <a:noFill/>
                          </a:ln>
                          <a:solidFill>
                            <a:schemeClr val="tx1"/>
                          </a:solidFill>
                          <a:effectLst/>
                          <a:latin typeface="Arial" pitchFamily="34" charset="0"/>
                          <a:cs typeface="Arial" pitchFamily="34" charset="0"/>
                        </a:rPr>
                        <a:t>شكل واحد لخطوط تساوي الضغط  طوال دورة حياة الإعصار</a:t>
                      </a:r>
                      <a:r>
                        <a:rPr kumimoji="0" lang="en-US" sz="20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 </a:t>
                      </a:r>
                    </a:p>
                  </a:txBody>
                  <a:tcPr marT="45719" marB="4571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1" eaLnBrk="1" fontAlgn="base" latinLnBrk="0" hangingPunct="1">
                        <a:lnSpc>
                          <a:spcPct val="100000"/>
                        </a:lnSpc>
                        <a:spcBef>
                          <a:spcPct val="20000"/>
                        </a:spcBef>
                        <a:spcAft>
                          <a:spcPct val="0"/>
                        </a:spcAft>
                        <a:buClr>
                          <a:schemeClr val="hlink"/>
                        </a:buClr>
                        <a:buSzTx/>
                        <a:buFont typeface="Wingdings" pitchFamily="2" charset="2"/>
                        <a:buNone/>
                        <a:tabLst/>
                      </a:pPr>
                      <a:r>
                        <a:rPr kumimoji="0" lang="ar-SA" sz="2000" b="1" i="0" u="none" strike="noStrike" cap="none" normalizeH="0" baseline="0" dirty="0" smtClean="0">
                          <a:ln>
                            <a:noFill/>
                          </a:ln>
                          <a:solidFill>
                            <a:schemeClr val="tx1"/>
                          </a:solidFill>
                          <a:effectLst/>
                          <a:latin typeface="Arial" pitchFamily="34" charset="0"/>
                          <a:cs typeface="Arial" pitchFamily="34" charset="0"/>
                        </a:rPr>
                        <a:t>خطوط تساوي الضغط حول المنخفض الجوي تتغير بإستمرار حركة المنخفض</a:t>
                      </a:r>
                      <a:r>
                        <a:rPr kumimoji="0" lang="en-US" sz="2000" b="1" i="0" u="none" strike="noStrike" cap="none" normalizeH="0" baseline="0" dirty="0" smtClean="0">
                          <a:ln>
                            <a:noFill/>
                          </a:ln>
                          <a:solidFill>
                            <a:schemeClr val="tx1"/>
                          </a:solidFill>
                          <a:effectLst/>
                          <a:latin typeface="Arial" pitchFamily="34" charset="0"/>
                          <a:cs typeface="Arial" pitchFamily="34" charset="0"/>
                        </a:rPr>
                        <a:t> </a:t>
                      </a:r>
                    </a:p>
                  </a:txBody>
                  <a:tcPr marT="45719" marB="4571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43549">
                <a:tc>
                  <a:txBody>
                    <a:bodyPr/>
                    <a:lstStyle/>
                    <a:p>
                      <a:pPr marL="0" marR="0" lvl="0" indent="0" algn="just" defTabSz="914400" rtl="1" eaLnBrk="1" fontAlgn="base" latinLnBrk="0" hangingPunct="1">
                        <a:lnSpc>
                          <a:spcPct val="100000"/>
                        </a:lnSpc>
                        <a:spcBef>
                          <a:spcPct val="20000"/>
                        </a:spcBef>
                        <a:spcAft>
                          <a:spcPct val="0"/>
                        </a:spcAft>
                        <a:buClr>
                          <a:schemeClr val="hlink"/>
                        </a:buClr>
                        <a:buSzTx/>
                        <a:buFont typeface="Wingdings" pitchFamily="2" charset="2"/>
                        <a:buNone/>
                        <a:tabLst/>
                      </a:pPr>
                      <a:r>
                        <a:rPr kumimoji="0" lang="ar-SA" sz="2000" b="1" i="0" u="none" strike="noStrike" cap="none" normalizeH="0" baseline="0" dirty="0" smtClean="0">
                          <a:ln>
                            <a:noFill/>
                          </a:ln>
                          <a:solidFill>
                            <a:schemeClr val="tx1"/>
                          </a:solidFill>
                          <a:effectLst/>
                          <a:latin typeface="Arial" pitchFamily="34" charset="0"/>
                          <a:cs typeface="Arial" pitchFamily="34" charset="0"/>
                        </a:rPr>
                        <a:t>تتكون في مناطق إتجاه الرياح فيها ثابت</a:t>
                      </a:r>
                      <a:r>
                        <a:rPr kumimoji="0" lang="en-US" sz="20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 </a:t>
                      </a:r>
                    </a:p>
                  </a:txBody>
                  <a:tcPr marT="45719" marB="4571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1" eaLnBrk="1" fontAlgn="base" latinLnBrk="0" hangingPunct="1">
                        <a:lnSpc>
                          <a:spcPct val="100000"/>
                        </a:lnSpc>
                        <a:spcBef>
                          <a:spcPct val="20000"/>
                        </a:spcBef>
                        <a:spcAft>
                          <a:spcPct val="0"/>
                        </a:spcAft>
                        <a:buClr>
                          <a:schemeClr val="hlink"/>
                        </a:buClr>
                        <a:buSzTx/>
                        <a:buFont typeface="Wingdings" pitchFamily="2" charset="2"/>
                        <a:buNone/>
                        <a:tabLst/>
                      </a:pPr>
                      <a:r>
                        <a:rPr kumimoji="0" lang="ar-SA" sz="2000" b="1" i="0" u="none" strike="noStrike" cap="none" normalizeH="0" baseline="0" dirty="0" smtClean="0">
                          <a:ln>
                            <a:noFill/>
                          </a:ln>
                          <a:solidFill>
                            <a:schemeClr val="tx1"/>
                          </a:solidFill>
                          <a:effectLst/>
                          <a:latin typeface="Arial" pitchFamily="34" charset="0"/>
                          <a:cs typeface="Arial" pitchFamily="34" charset="0"/>
                        </a:rPr>
                        <a:t>تتكون في مناطق إتجاه الرياح فيها متغير</a:t>
                      </a:r>
                      <a:r>
                        <a:rPr kumimoji="0" lang="en-US" sz="2000" b="1" i="0" u="none" strike="noStrike" cap="none" normalizeH="0" baseline="0" dirty="0" smtClean="0">
                          <a:ln>
                            <a:noFill/>
                          </a:ln>
                          <a:solidFill>
                            <a:schemeClr val="tx1"/>
                          </a:solidFill>
                          <a:effectLst/>
                          <a:latin typeface="Arial" pitchFamily="34" charset="0"/>
                          <a:cs typeface="Arial" pitchFamily="34" charset="0"/>
                        </a:rPr>
                        <a:t> </a:t>
                      </a:r>
                    </a:p>
                  </a:txBody>
                  <a:tcPr marT="45719" marB="4571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43427">
                <a:tc>
                  <a:txBody>
                    <a:bodyPr/>
                    <a:lstStyle/>
                    <a:p>
                      <a:pPr marL="0" marR="0" lvl="0" indent="0" algn="just" defTabSz="914400" rtl="1" eaLnBrk="1" fontAlgn="base" latinLnBrk="0" hangingPunct="1">
                        <a:lnSpc>
                          <a:spcPct val="100000"/>
                        </a:lnSpc>
                        <a:spcBef>
                          <a:spcPct val="20000"/>
                        </a:spcBef>
                        <a:spcAft>
                          <a:spcPct val="0"/>
                        </a:spcAft>
                        <a:buClr>
                          <a:schemeClr val="hlink"/>
                        </a:buClr>
                        <a:buSzTx/>
                        <a:buFont typeface="Wingdings" pitchFamily="2" charset="2"/>
                        <a:buNone/>
                        <a:tabLst/>
                      </a:pPr>
                      <a:r>
                        <a:rPr kumimoji="0" lang="ar-SA" sz="2000" b="1" i="0" u="none" strike="noStrike" cap="none" normalizeH="0" baseline="0" smtClean="0">
                          <a:ln>
                            <a:noFill/>
                          </a:ln>
                          <a:solidFill>
                            <a:schemeClr val="tx1"/>
                          </a:solidFill>
                          <a:effectLst/>
                          <a:latin typeface="Arial" pitchFamily="34" charset="0"/>
                          <a:cs typeface="Arial" pitchFamily="34" charset="0"/>
                        </a:rPr>
                        <a:t>سرعة الرياح السطحية تصل إلي 150 عقدة وتقل سرعة الرياح بالإرتفاع</a:t>
                      </a:r>
                      <a:r>
                        <a:rPr kumimoji="0" lang="en-US" sz="20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 </a:t>
                      </a:r>
                    </a:p>
                  </a:txBody>
                  <a:tcPr marT="45719" marB="4571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1" eaLnBrk="1" fontAlgn="base" latinLnBrk="0" hangingPunct="1">
                        <a:lnSpc>
                          <a:spcPct val="100000"/>
                        </a:lnSpc>
                        <a:spcBef>
                          <a:spcPct val="20000"/>
                        </a:spcBef>
                        <a:spcAft>
                          <a:spcPct val="0"/>
                        </a:spcAft>
                        <a:buClr>
                          <a:schemeClr val="hlink"/>
                        </a:buClr>
                        <a:buSzTx/>
                        <a:buFont typeface="Wingdings" pitchFamily="2" charset="2"/>
                        <a:buNone/>
                        <a:tabLst/>
                      </a:pPr>
                      <a:r>
                        <a:rPr kumimoji="0" lang="ar-SA" sz="2000" b="1" i="0" u="none" strike="noStrike" cap="none" normalizeH="0" baseline="0" dirty="0" smtClean="0">
                          <a:ln>
                            <a:noFill/>
                          </a:ln>
                          <a:solidFill>
                            <a:schemeClr val="tx1"/>
                          </a:solidFill>
                          <a:effectLst/>
                          <a:latin typeface="Arial" pitchFamily="34" charset="0"/>
                          <a:cs typeface="Arial" pitchFamily="34" charset="0"/>
                        </a:rPr>
                        <a:t>سرعة الرياح السطحية نادرا ما تزيد عن 55 عقدة وتزيد سرعة الرياح بالإرتفاع</a:t>
                      </a:r>
                      <a:r>
                        <a:rPr kumimoji="0" lang="en-US" sz="2000" b="1" i="0" u="none" strike="noStrike" cap="none" normalizeH="0" baseline="0" dirty="0" smtClean="0">
                          <a:ln>
                            <a:noFill/>
                          </a:ln>
                          <a:solidFill>
                            <a:schemeClr val="tx1"/>
                          </a:solidFill>
                          <a:effectLst/>
                          <a:latin typeface="Arial" pitchFamily="34" charset="0"/>
                          <a:cs typeface="Arial" pitchFamily="34" charset="0"/>
                        </a:rPr>
                        <a:t> </a:t>
                      </a:r>
                    </a:p>
                  </a:txBody>
                  <a:tcPr marT="45719" marB="4571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4660">
                <a:tc>
                  <a:txBody>
                    <a:bodyPr/>
                    <a:lstStyle/>
                    <a:p>
                      <a:pPr marL="0" marR="0" lvl="0" indent="0" algn="just" defTabSz="914400" rtl="1" eaLnBrk="1" fontAlgn="base" latinLnBrk="0" hangingPunct="1">
                        <a:lnSpc>
                          <a:spcPct val="100000"/>
                        </a:lnSpc>
                        <a:spcBef>
                          <a:spcPct val="20000"/>
                        </a:spcBef>
                        <a:spcAft>
                          <a:spcPct val="0"/>
                        </a:spcAft>
                        <a:buClr>
                          <a:schemeClr val="hlink"/>
                        </a:buClr>
                        <a:buSzTx/>
                        <a:buFont typeface="Wingdings" pitchFamily="2" charset="2"/>
                        <a:buNone/>
                        <a:tabLst/>
                      </a:pPr>
                      <a:r>
                        <a:rPr kumimoji="0" lang="ar-SA" sz="2000" b="1" i="0" u="none" strike="noStrike" cap="none" normalizeH="0" baseline="0" smtClean="0">
                          <a:ln>
                            <a:noFill/>
                          </a:ln>
                          <a:solidFill>
                            <a:schemeClr val="tx1"/>
                          </a:solidFill>
                          <a:effectLst/>
                          <a:latin typeface="Arial" pitchFamily="34" charset="0"/>
                          <a:cs typeface="Arial" pitchFamily="34" charset="0"/>
                        </a:rPr>
                        <a:t>يشترط لتكونها مساحات كبيرة من المياه الدافئة</a:t>
                      </a:r>
                      <a:r>
                        <a:rPr kumimoji="0" lang="en-US" sz="2000" b="1" i="0" u="none" strike="noStrike" cap="none" normalizeH="0" baseline="0" smtClean="0">
                          <a:ln>
                            <a:noFill/>
                          </a:ln>
                          <a:solidFill>
                            <a:schemeClr val="tx1"/>
                          </a:solidFill>
                          <a:effectLst/>
                          <a:latin typeface="Arial" pitchFamily="34" charset="0"/>
                          <a:cs typeface="Arial" pitchFamily="34" charset="0"/>
                        </a:rPr>
                        <a:t> </a:t>
                      </a:r>
                    </a:p>
                  </a:txBody>
                  <a:tcPr marT="45719" marB="4571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1" eaLnBrk="1" fontAlgn="base" latinLnBrk="0" hangingPunct="1">
                        <a:lnSpc>
                          <a:spcPct val="100000"/>
                        </a:lnSpc>
                        <a:spcBef>
                          <a:spcPct val="20000"/>
                        </a:spcBef>
                        <a:spcAft>
                          <a:spcPct val="0"/>
                        </a:spcAft>
                        <a:buClr>
                          <a:schemeClr val="hlink"/>
                        </a:buClr>
                        <a:buSzTx/>
                        <a:buFont typeface="Wingdings" pitchFamily="2" charset="2"/>
                        <a:buNone/>
                        <a:tabLst/>
                      </a:pPr>
                      <a:r>
                        <a:rPr kumimoji="0" lang="ar-SA" sz="2000" b="1" i="0" u="none" strike="noStrike" cap="none" normalizeH="0" baseline="0" dirty="0" smtClean="0">
                          <a:ln>
                            <a:noFill/>
                          </a:ln>
                          <a:solidFill>
                            <a:schemeClr val="tx1"/>
                          </a:solidFill>
                          <a:effectLst/>
                          <a:latin typeface="Arial" pitchFamily="34" charset="0"/>
                          <a:cs typeface="Arial" pitchFamily="34" charset="0"/>
                        </a:rPr>
                        <a:t>لا يشترط لتكونها مساحات كبيرة من المياه الدافئة</a:t>
                      </a:r>
                      <a:r>
                        <a:rPr kumimoji="0" lang="en-US" sz="20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 </a:t>
                      </a:r>
                    </a:p>
                  </a:txBody>
                  <a:tcPr marT="45719" marB="4571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55499">
                <a:tc>
                  <a:txBody>
                    <a:bodyPr/>
                    <a:lstStyle/>
                    <a:p>
                      <a:pPr marL="0" marR="0" lvl="0" indent="0" algn="just" defTabSz="914400" rtl="1" eaLnBrk="1" fontAlgn="base" latinLnBrk="0" hangingPunct="1">
                        <a:lnSpc>
                          <a:spcPct val="100000"/>
                        </a:lnSpc>
                        <a:spcBef>
                          <a:spcPct val="20000"/>
                        </a:spcBef>
                        <a:spcAft>
                          <a:spcPct val="0"/>
                        </a:spcAft>
                        <a:buClr>
                          <a:schemeClr val="hlink"/>
                        </a:buClr>
                        <a:buSzTx/>
                        <a:buFont typeface="Wingdings" pitchFamily="2" charset="2"/>
                        <a:buNone/>
                        <a:tabLst/>
                      </a:pPr>
                      <a:r>
                        <a:rPr kumimoji="0" lang="ar-SA" sz="2000" b="1" i="0" u="none" strike="noStrike" cap="none" normalizeH="0" baseline="0" smtClean="0">
                          <a:ln>
                            <a:noFill/>
                          </a:ln>
                          <a:solidFill>
                            <a:schemeClr val="tx1"/>
                          </a:solidFill>
                          <a:effectLst/>
                          <a:latin typeface="Arial" pitchFamily="34" charset="0"/>
                          <a:cs typeface="Arial" pitchFamily="34" charset="0"/>
                        </a:rPr>
                        <a:t>تتكون السحب الركامية والركامية المزنية مع بعض السحب الطبقية ويصاحبها رخات من المطر والعواصف الرعدية</a:t>
                      </a:r>
                      <a:r>
                        <a:rPr kumimoji="0" lang="en-US" sz="20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 </a:t>
                      </a:r>
                    </a:p>
                  </a:txBody>
                  <a:tcPr marT="45719" marB="4571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1" eaLnBrk="1" fontAlgn="base" latinLnBrk="0" hangingPunct="1">
                        <a:lnSpc>
                          <a:spcPct val="100000"/>
                        </a:lnSpc>
                        <a:spcBef>
                          <a:spcPct val="20000"/>
                        </a:spcBef>
                        <a:spcAft>
                          <a:spcPct val="0"/>
                        </a:spcAft>
                        <a:buClr>
                          <a:schemeClr val="hlink"/>
                        </a:buClr>
                        <a:buSzTx/>
                        <a:buFont typeface="Wingdings" pitchFamily="2" charset="2"/>
                        <a:buNone/>
                        <a:tabLst/>
                      </a:pPr>
                      <a:r>
                        <a:rPr kumimoji="0" lang="ar-SA" sz="2000" b="1" i="0" u="none" strike="noStrike" cap="none" normalizeH="0" baseline="0" dirty="0" smtClean="0">
                          <a:ln>
                            <a:noFill/>
                          </a:ln>
                          <a:solidFill>
                            <a:schemeClr val="tx1"/>
                          </a:solidFill>
                          <a:effectLst/>
                          <a:latin typeface="Arial" pitchFamily="34" charset="0"/>
                          <a:cs typeface="Arial" pitchFamily="34" charset="0"/>
                        </a:rPr>
                        <a:t>تتغير السحب طبقا للجبهة ما إذا كانت جبهة ساخنة أم جبهة باردة.</a:t>
                      </a:r>
                      <a:endParaRPr kumimoji="0" lang="en-US" sz="20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19" marB="4571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515499272"/>
      </p:ext>
    </p:extLst>
  </p:cSld>
  <p:clrMapOvr>
    <a:masterClrMapping/>
  </p:clrMapOvr>
  <p:transition>
    <p:wedg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a:xfrm>
            <a:off x="228600" y="685800"/>
            <a:ext cx="8763000" cy="685800"/>
          </a:xfrm>
        </p:spPr>
        <p:txBody>
          <a:bodyPr/>
          <a:lstStyle/>
          <a:p>
            <a:pPr algn="ctr" rtl="1"/>
            <a:r>
              <a:rPr lang="ar-SA" sz="2400" smtClean="0"/>
              <a:t> </a:t>
            </a:r>
            <a:r>
              <a:rPr lang="ar-SA" sz="2400" b="1" smtClean="0"/>
              <a:t/>
            </a:r>
            <a:br>
              <a:rPr lang="ar-SA" sz="2400" b="1" smtClean="0"/>
            </a:br>
            <a:r>
              <a:rPr lang="ar-SA" sz="3200" b="1" smtClean="0">
                <a:solidFill>
                  <a:schemeClr val="tx1"/>
                </a:solidFill>
              </a:rPr>
              <a:t>الأسماء المحلية للأعاصير الإستوائية الدوارة </a:t>
            </a:r>
            <a:r>
              <a:rPr lang="ar-EG" sz="3200" b="1" smtClean="0">
                <a:solidFill>
                  <a:schemeClr val="tx1"/>
                </a:solidFill>
              </a:rPr>
              <a:t>ومناطق و</a:t>
            </a:r>
            <a:r>
              <a:rPr lang="ar-SA" sz="3200" b="1" smtClean="0">
                <a:solidFill>
                  <a:schemeClr val="tx1"/>
                </a:solidFill>
              </a:rPr>
              <a:t>أوقات حدوثها</a:t>
            </a:r>
            <a:r>
              <a:rPr lang="en-US" sz="3200" b="1" smtClean="0"/>
              <a:t> </a:t>
            </a:r>
          </a:p>
        </p:txBody>
      </p:sp>
      <p:graphicFrame>
        <p:nvGraphicFramePr>
          <p:cNvPr id="3165" name="Group 93"/>
          <p:cNvGraphicFramePr>
            <a:graphicFrameLocks noGrp="1"/>
          </p:cNvGraphicFramePr>
          <p:nvPr>
            <p:ph idx="1"/>
          </p:nvPr>
        </p:nvGraphicFramePr>
        <p:xfrm>
          <a:off x="228599" y="1676400"/>
          <a:ext cx="8763001" cy="4495799"/>
        </p:xfrm>
        <a:graphic>
          <a:graphicData uri="http://schemas.openxmlformats.org/drawingml/2006/table">
            <a:tbl>
              <a:tblPr rtl="1"/>
              <a:tblGrid>
                <a:gridCol w="2913798"/>
                <a:gridCol w="2945640"/>
                <a:gridCol w="2903563"/>
              </a:tblGrid>
              <a:tr h="859680">
                <a:tc>
                  <a:txBody>
                    <a:bodyPr/>
                    <a:lstStyle/>
                    <a:p>
                      <a:pPr marL="0" marR="0" lvl="0" indent="0" algn="r" defTabSz="914400" rtl="1" eaLnBrk="1" fontAlgn="base" latinLnBrk="0" hangingPunct="1">
                        <a:lnSpc>
                          <a:spcPct val="100000"/>
                        </a:lnSpc>
                        <a:spcBef>
                          <a:spcPct val="20000"/>
                        </a:spcBef>
                        <a:spcAft>
                          <a:spcPct val="0"/>
                        </a:spcAft>
                        <a:buClr>
                          <a:schemeClr val="hlink"/>
                        </a:buClr>
                        <a:buSzTx/>
                        <a:buFont typeface="Wingdings" pitchFamily="2" charset="2"/>
                        <a:buNone/>
                        <a:tabLst/>
                      </a:pPr>
                      <a:r>
                        <a:rPr kumimoji="0" lang="ar-SA" sz="2000" b="1" i="0" u="none" strike="noStrike" cap="none" normalizeH="0" baseline="0" dirty="0" smtClean="0">
                          <a:ln>
                            <a:noFill/>
                          </a:ln>
                          <a:solidFill>
                            <a:schemeClr val="tx1"/>
                          </a:solidFill>
                          <a:effectLst/>
                          <a:latin typeface="Arial" pitchFamily="34" charset="0"/>
                          <a:cs typeface="Arial" pitchFamily="34" charset="0"/>
                        </a:rPr>
                        <a:t>منطقة حدوث الإعصار الإستوائي</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Tx/>
                        <a:buFont typeface="Wingdings" pitchFamily="2" charset="2"/>
                        <a:buNone/>
                        <a:tabLst/>
                      </a:pPr>
                      <a:r>
                        <a:rPr kumimoji="0" lang="ar-SA" sz="2000" b="1" i="0" u="none" strike="noStrike" cap="none" normalizeH="0" baseline="0" dirty="0" smtClean="0">
                          <a:ln>
                            <a:noFill/>
                          </a:ln>
                          <a:solidFill>
                            <a:schemeClr val="tx1"/>
                          </a:solidFill>
                          <a:effectLst/>
                          <a:latin typeface="Arial" pitchFamily="34" charset="0"/>
                          <a:cs typeface="Arial" pitchFamily="34" charset="0"/>
                        </a:rPr>
                        <a:t>الإسم المحلي للإعصار الإستوائي</a:t>
                      </a:r>
                      <a:endPar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Tx/>
                        <a:buFont typeface="Wingdings" pitchFamily="2" charset="2"/>
                        <a:buNone/>
                        <a:tabLst/>
                      </a:pPr>
                      <a:r>
                        <a:rPr kumimoji="0" lang="ar-EG" sz="2000" b="1" i="0" u="none" strike="noStrike" cap="none" normalizeH="0" baseline="0" dirty="0" smtClean="0">
                          <a:ln>
                            <a:noFill/>
                          </a:ln>
                          <a:solidFill>
                            <a:schemeClr val="tx1"/>
                          </a:solidFill>
                          <a:effectLst/>
                          <a:latin typeface="Arial" pitchFamily="34" charset="0"/>
                          <a:cs typeface="Arial" pitchFamily="34" charset="0"/>
                        </a:rPr>
                        <a:t>أ</a:t>
                      </a:r>
                      <a:r>
                        <a:rPr kumimoji="0" lang="ar-SA" sz="2000" b="1" i="0" u="none" strike="noStrike" cap="none" normalizeH="0" baseline="0" dirty="0" smtClean="0">
                          <a:ln>
                            <a:noFill/>
                          </a:ln>
                          <a:solidFill>
                            <a:schemeClr val="tx1"/>
                          </a:solidFill>
                          <a:effectLst/>
                          <a:latin typeface="Arial" pitchFamily="34" charset="0"/>
                          <a:cs typeface="Arial" pitchFamily="34" charset="0"/>
                        </a:rPr>
                        <a:t>وقات حدوث الإعصار الإستوائي</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1175">
                <a:tc>
                  <a:txBody>
                    <a:bodyPr/>
                    <a:lstStyle/>
                    <a:p>
                      <a:pPr marL="0" marR="0" lvl="0" indent="0" algn="r" defTabSz="914400" rtl="1" eaLnBrk="1" fontAlgn="base" latinLnBrk="0" hangingPunct="1">
                        <a:lnSpc>
                          <a:spcPct val="100000"/>
                        </a:lnSpc>
                        <a:spcBef>
                          <a:spcPct val="20000"/>
                        </a:spcBef>
                        <a:spcAft>
                          <a:spcPct val="0"/>
                        </a:spcAft>
                        <a:buClr>
                          <a:schemeClr val="hlink"/>
                        </a:buClr>
                        <a:buSzTx/>
                        <a:buFont typeface="Wingdings" pitchFamily="2" charset="2"/>
                        <a:buNone/>
                        <a:tabLst/>
                      </a:pPr>
                      <a:r>
                        <a:rPr kumimoji="0" lang="ar-SA" sz="2000" b="1" i="0" u="none" strike="noStrike" cap="none" normalizeH="0" baseline="0" smtClean="0">
                          <a:ln>
                            <a:noFill/>
                          </a:ln>
                          <a:solidFill>
                            <a:schemeClr val="tx1"/>
                          </a:solidFill>
                          <a:effectLst/>
                          <a:latin typeface="Arial" pitchFamily="34" charset="0"/>
                          <a:cs typeface="Arial" pitchFamily="34" charset="0"/>
                        </a:rPr>
                        <a:t>المحيط الأطلنطي الشمالي</a:t>
                      </a:r>
                      <a:r>
                        <a:rPr kumimoji="0" lang="en-US" sz="2000" b="1" i="0" u="none" strike="noStrike" cap="none" normalizeH="0" baseline="0" smtClean="0">
                          <a:ln>
                            <a:noFill/>
                          </a:ln>
                          <a:solidFill>
                            <a:schemeClr val="tx1"/>
                          </a:solidFill>
                          <a:effectLst/>
                          <a:latin typeface="Arial" pitchFamily="34" charset="0"/>
                          <a:cs typeface="Arial" pitchFamily="34"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Tx/>
                        <a:buFont typeface="Wingdings" pitchFamily="2" charset="2"/>
                        <a:buNone/>
                        <a:tabLst/>
                      </a:pPr>
                      <a:r>
                        <a:rPr kumimoji="0" lang="ar-SA" sz="20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هاريكين    </a:t>
                      </a:r>
                      <a:r>
                        <a:rPr kumimoji="0" lang="en-US" sz="20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Hurricane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Tx/>
                        <a:buFont typeface="Wingdings" pitchFamily="2" charset="2"/>
                        <a:buNone/>
                        <a:tabLst/>
                      </a:pPr>
                      <a:r>
                        <a:rPr kumimoji="0" lang="ar-SA" sz="2000" b="1" i="0" u="none" strike="noStrike" cap="none" normalizeH="0" baseline="0" smtClean="0">
                          <a:ln>
                            <a:noFill/>
                          </a:ln>
                          <a:solidFill>
                            <a:schemeClr val="tx1"/>
                          </a:solidFill>
                          <a:effectLst/>
                          <a:latin typeface="Arial" pitchFamily="34" charset="0"/>
                          <a:cs typeface="Arial" pitchFamily="34" charset="0"/>
                        </a:rPr>
                        <a:t>من يونيو إلي نوفمبر</a:t>
                      </a:r>
                      <a:r>
                        <a:rPr kumimoji="0" lang="en-US" sz="2000" b="1" i="0" u="none" strike="noStrike" cap="none" normalizeH="0" baseline="0" smtClean="0">
                          <a:ln>
                            <a:noFill/>
                          </a:ln>
                          <a:solidFill>
                            <a:schemeClr val="tx1"/>
                          </a:solidFill>
                          <a:effectLst/>
                          <a:latin typeface="Arial" pitchFamily="34" charset="0"/>
                          <a:cs typeface="Arial" pitchFamily="34"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5906">
                <a:tc>
                  <a:txBody>
                    <a:bodyPr/>
                    <a:lstStyle/>
                    <a:p>
                      <a:pPr marL="0" marR="0" lvl="0" indent="0" algn="r" defTabSz="914400" rtl="1" eaLnBrk="1" fontAlgn="base" latinLnBrk="0" hangingPunct="1">
                        <a:lnSpc>
                          <a:spcPct val="100000"/>
                        </a:lnSpc>
                        <a:spcBef>
                          <a:spcPct val="20000"/>
                        </a:spcBef>
                        <a:spcAft>
                          <a:spcPct val="0"/>
                        </a:spcAft>
                        <a:buClr>
                          <a:schemeClr val="hlink"/>
                        </a:buClr>
                        <a:buSzTx/>
                        <a:buFont typeface="Wingdings" pitchFamily="2" charset="2"/>
                        <a:buNone/>
                        <a:tabLst/>
                      </a:pPr>
                      <a:r>
                        <a:rPr kumimoji="0" lang="ar-SA" sz="2000" b="1" i="0" u="none" strike="noStrike" cap="none" normalizeH="0" baseline="0" smtClean="0">
                          <a:ln>
                            <a:noFill/>
                          </a:ln>
                          <a:solidFill>
                            <a:schemeClr val="tx1"/>
                          </a:solidFill>
                          <a:effectLst/>
                          <a:latin typeface="Arial" pitchFamily="34" charset="0"/>
                          <a:cs typeface="Arial" pitchFamily="34" charset="0"/>
                        </a:rPr>
                        <a:t>جنوب الهند</a:t>
                      </a:r>
                      <a:r>
                        <a:rPr kumimoji="0" lang="en-US" sz="2000" b="1" i="0" u="none" strike="noStrike" cap="none" normalizeH="0" baseline="0" smtClean="0">
                          <a:ln>
                            <a:noFill/>
                          </a:ln>
                          <a:solidFill>
                            <a:schemeClr val="tx1"/>
                          </a:solidFill>
                          <a:effectLst/>
                          <a:latin typeface="Arial" pitchFamily="34" charset="0"/>
                          <a:cs typeface="Arial" pitchFamily="34"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Tx/>
                        <a:buFont typeface="Wingdings" pitchFamily="2" charset="2"/>
                        <a:buNone/>
                        <a:tabLst/>
                      </a:pPr>
                      <a:r>
                        <a:rPr kumimoji="0" lang="ar-SA" sz="20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سيكلون     </a:t>
                      </a:r>
                      <a:r>
                        <a:rPr kumimoji="0" lang="en-US" sz="20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Cyclone</a:t>
                      </a:r>
                      <a:r>
                        <a:rPr kumimoji="0" lang="ar-SA" sz="20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 </a:t>
                      </a:r>
                      <a:endParaRPr kumimoji="0" lang="en-US" sz="20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Tx/>
                        <a:buFont typeface="Wingdings" pitchFamily="2" charset="2"/>
                        <a:buNone/>
                        <a:tabLst/>
                      </a:pPr>
                      <a:r>
                        <a:rPr kumimoji="0" lang="ar-SA" sz="2000" b="1" i="0" u="none" strike="noStrike" cap="none" normalizeH="0" baseline="0" smtClean="0">
                          <a:ln>
                            <a:noFill/>
                          </a:ln>
                          <a:solidFill>
                            <a:schemeClr val="tx1"/>
                          </a:solidFill>
                          <a:effectLst/>
                          <a:latin typeface="Arial" pitchFamily="34" charset="0"/>
                          <a:cs typeface="Arial" pitchFamily="34" charset="0"/>
                        </a:rPr>
                        <a:t>من فبراير إلي أبريل </a:t>
                      </a:r>
                      <a:endParaRPr kumimoji="0" lang="en-US" sz="20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59680">
                <a:tc>
                  <a:txBody>
                    <a:bodyPr/>
                    <a:lstStyle/>
                    <a:p>
                      <a:pPr marL="0" marR="0" lvl="0" indent="0" algn="r" defTabSz="914400" rtl="1" eaLnBrk="1" fontAlgn="base" latinLnBrk="0" hangingPunct="1">
                        <a:lnSpc>
                          <a:spcPct val="100000"/>
                        </a:lnSpc>
                        <a:spcBef>
                          <a:spcPct val="20000"/>
                        </a:spcBef>
                        <a:spcAft>
                          <a:spcPct val="0"/>
                        </a:spcAft>
                        <a:buClr>
                          <a:schemeClr val="hlink"/>
                        </a:buClr>
                        <a:buSzTx/>
                        <a:buFont typeface="Wingdings" pitchFamily="2" charset="2"/>
                        <a:buNone/>
                        <a:tabLst/>
                      </a:pPr>
                      <a:r>
                        <a:rPr kumimoji="0" lang="ar-SA" sz="2000" b="1" i="0" u="none" strike="noStrike" cap="none" normalizeH="0" baseline="0" dirty="0" smtClean="0">
                          <a:ln>
                            <a:noFill/>
                          </a:ln>
                          <a:solidFill>
                            <a:schemeClr val="tx1"/>
                          </a:solidFill>
                          <a:effectLst/>
                          <a:latin typeface="Arial" pitchFamily="34" charset="0"/>
                          <a:cs typeface="Arial" pitchFamily="34" charset="0"/>
                        </a:rPr>
                        <a:t>خليج  العرب </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Tx/>
                        <a:buFont typeface="Wingdings" pitchFamily="2" charset="2"/>
                        <a:buNone/>
                        <a:tabLst/>
                      </a:pPr>
                      <a:r>
                        <a:rPr kumimoji="0" lang="ar-SA" sz="20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سيكلون     </a:t>
                      </a: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Cyclone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Tx/>
                        <a:buFont typeface="Wingdings" pitchFamily="2" charset="2"/>
                        <a:buNone/>
                        <a:tabLst/>
                      </a:pPr>
                      <a:r>
                        <a:rPr kumimoji="0" lang="ar-SA" sz="2000" b="1" i="0" u="none" strike="noStrike" cap="none" normalizeH="0" baseline="0" smtClean="0">
                          <a:ln>
                            <a:noFill/>
                          </a:ln>
                          <a:solidFill>
                            <a:schemeClr val="tx1"/>
                          </a:solidFill>
                          <a:effectLst/>
                          <a:latin typeface="Arial" pitchFamily="34" charset="0"/>
                          <a:cs typeface="Arial" pitchFamily="34" charset="0"/>
                        </a:rPr>
                        <a:t>جميع شهور السنة ما عدا  فبراير ومارس وأغسطس </a:t>
                      </a:r>
                      <a:endParaRPr kumimoji="0" lang="en-US" sz="20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59680">
                <a:tc>
                  <a:txBody>
                    <a:bodyPr/>
                    <a:lstStyle/>
                    <a:p>
                      <a:pPr marL="0" marR="0" lvl="0" indent="0" algn="r" defTabSz="914400" rtl="1" eaLnBrk="1" fontAlgn="base" latinLnBrk="0" hangingPunct="1">
                        <a:lnSpc>
                          <a:spcPct val="100000"/>
                        </a:lnSpc>
                        <a:spcBef>
                          <a:spcPct val="20000"/>
                        </a:spcBef>
                        <a:spcAft>
                          <a:spcPct val="0"/>
                        </a:spcAft>
                        <a:buClr>
                          <a:schemeClr val="hlink"/>
                        </a:buClr>
                        <a:buSzTx/>
                        <a:buFont typeface="Wingdings" pitchFamily="2" charset="2"/>
                        <a:buNone/>
                        <a:tabLst/>
                      </a:pPr>
                      <a:r>
                        <a:rPr kumimoji="0" lang="ar-SA" sz="2000" b="1" i="0" u="none" strike="noStrike" cap="none" normalizeH="0" baseline="0" dirty="0" smtClean="0">
                          <a:ln>
                            <a:noFill/>
                          </a:ln>
                          <a:solidFill>
                            <a:schemeClr val="tx1"/>
                          </a:solidFill>
                          <a:effectLst/>
                          <a:latin typeface="Arial" pitchFamily="34" charset="0"/>
                          <a:cs typeface="Arial" pitchFamily="34" charset="0"/>
                        </a:rPr>
                        <a:t>شمال غرب المحيط الهادي والصين </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Tx/>
                        <a:buFont typeface="Wingdings" pitchFamily="2" charset="2"/>
                        <a:buNone/>
                        <a:tabLst/>
                      </a:pPr>
                      <a:r>
                        <a:rPr kumimoji="0" lang="ar-SA" sz="20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تيفون      </a:t>
                      </a:r>
                      <a:r>
                        <a:rPr kumimoji="0" lang="en-US" sz="20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Typhoon</a:t>
                      </a:r>
                      <a:r>
                        <a:rPr kumimoji="0" lang="ar-SA" sz="20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 </a:t>
                      </a:r>
                      <a:endParaRPr kumimoji="0" lang="en-US" sz="20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Tx/>
                        <a:buFont typeface="Wingdings" pitchFamily="2" charset="2"/>
                        <a:buNone/>
                        <a:tabLst/>
                      </a:pPr>
                      <a:r>
                        <a:rPr kumimoji="0" lang="ar-SA" sz="2000" b="1" i="0" u="none" strike="noStrike" cap="none" normalizeH="0" baseline="0" smtClean="0">
                          <a:ln>
                            <a:noFill/>
                          </a:ln>
                          <a:solidFill>
                            <a:schemeClr val="tx1"/>
                          </a:solidFill>
                          <a:effectLst/>
                          <a:latin typeface="Arial" pitchFamily="34" charset="0"/>
                          <a:cs typeface="Arial" pitchFamily="34" charset="0"/>
                        </a:rPr>
                        <a:t>جميع شهور السنة وتكثر خلال شهري يوليو وأغسطس</a:t>
                      </a:r>
                      <a:r>
                        <a:rPr kumimoji="0" lang="en-US" sz="2000" b="1" i="0" u="none" strike="noStrike" cap="none" normalizeH="0" baseline="0" smtClean="0">
                          <a:ln>
                            <a:noFill/>
                          </a:ln>
                          <a:solidFill>
                            <a:schemeClr val="tx1"/>
                          </a:solidFill>
                          <a:effectLst/>
                          <a:latin typeface="Arial" pitchFamily="34" charset="0"/>
                          <a:cs typeface="Arial" pitchFamily="34"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69678">
                <a:tc>
                  <a:txBody>
                    <a:bodyPr/>
                    <a:lstStyle/>
                    <a:p>
                      <a:pPr marL="0" marR="0" lvl="0" indent="0" algn="r" defTabSz="914400" rtl="1" eaLnBrk="1" fontAlgn="base" latinLnBrk="0" hangingPunct="1">
                        <a:lnSpc>
                          <a:spcPct val="100000"/>
                        </a:lnSpc>
                        <a:spcBef>
                          <a:spcPct val="20000"/>
                        </a:spcBef>
                        <a:spcAft>
                          <a:spcPct val="0"/>
                        </a:spcAft>
                        <a:buClr>
                          <a:schemeClr val="hlink"/>
                        </a:buClr>
                        <a:buSzTx/>
                        <a:buFont typeface="Wingdings" pitchFamily="2" charset="2"/>
                        <a:buNone/>
                        <a:tabLst/>
                      </a:pPr>
                      <a:r>
                        <a:rPr kumimoji="0" lang="ar-SA" sz="2000" b="1" i="0" u="none" strike="noStrike" cap="none" normalizeH="0" baseline="0" smtClean="0">
                          <a:ln>
                            <a:noFill/>
                          </a:ln>
                          <a:solidFill>
                            <a:schemeClr val="tx1"/>
                          </a:solidFill>
                          <a:effectLst/>
                          <a:latin typeface="Arial" pitchFamily="34" charset="0"/>
                          <a:cs typeface="Arial" pitchFamily="34" charset="0"/>
                        </a:rPr>
                        <a:t>استراليا</a:t>
                      </a:r>
                      <a:r>
                        <a:rPr kumimoji="0" lang="en-US" sz="2000" b="1" i="0" u="none" strike="noStrike" cap="none" normalizeH="0" baseline="0" smtClean="0">
                          <a:ln>
                            <a:noFill/>
                          </a:ln>
                          <a:solidFill>
                            <a:schemeClr val="tx1"/>
                          </a:solidFill>
                          <a:effectLst/>
                          <a:latin typeface="Arial" pitchFamily="34" charset="0"/>
                          <a:cs typeface="Arial" pitchFamily="34"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Tx/>
                        <a:buFont typeface="Wingdings" pitchFamily="2" charset="2"/>
                        <a:buNone/>
                        <a:tabLst/>
                      </a:pPr>
                      <a:r>
                        <a:rPr kumimoji="0" lang="ar-SA" sz="20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ويللي ويللي  </a:t>
                      </a:r>
                      <a:r>
                        <a:rPr kumimoji="0" lang="en-US" sz="20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Willy Willy</a:t>
                      </a:r>
                      <a:r>
                        <a:rPr kumimoji="0" lang="ar-SA" sz="20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 </a:t>
                      </a:r>
                      <a:endParaRPr kumimoji="0" lang="en-US" sz="20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Tx/>
                        <a:buFont typeface="Wingdings" pitchFamily="2" charset="2"/>
                        <a:buNone/>
                        <a:tabLst/>
                      </a:pPr>
                      <a:r>
                        <a:rPr kumimoji="0" lang="ar-SA" sz="2000" b="1" i="0" u="none" strike="noStrike" cap="none" normalizeH="0" baseline="0" dirty="0" smtClean="0">
                          <a:ln>
                            <a:noFill/>
                          </a:ln>
                          <a:solidFill>
                            <a:schemeClr val="tx1"/>
                          </a:solidFill>
                          <a:effectLst/>
                          <a:latin typeface="Arial" pitchFamily="34" charset="0"/>
                          <a:cs typeface="Arial" pitchFamily="34" charset="0"/>
                        </a:rPr>
                        <a:t>من ديسمبر إلي أبريل</a:t>
                      </a:r>
                      <a:r>
                        <a:rPr kumimoji="0" lang="en-US" sz="2000" b="1" i="0" u="none" strike="noStrike" cap="none" normalizeH="0" baseline="0" dirty="0" smtClean="0">
                          <a:ln>
                            <a:noFill/>
                          </a:ln>
                          <a:solidFill>
                            <a:schemeClr val="tx1"/>
                          </a:solidFill>
                          <a:effectLst/>
                          <a:latin typeface="Arial" pitchFamily="34" charset="0"/>
                          <a:cs typeface="Arial" pitchFamily="34"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78995349"/>
      </p:ext>
    </p:extLst>
  </p:cSld>
  <p:clrMapOvr>
    <a:masterClrMapping/>
  </p:clrMapOvr>
  <p:transition>
    <p:wedg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Title 1"/>
          <p:cNvSpPr>
            <a:spLocks noGrp="1"/>
          </p:cNvSpPr>
          <p:nvPr>
            <p:ph type="title"/>
          </p:nvPr>
        </p:nvSpPr>
        <p:spPr>
          <a:xfrm>
            <a:off x="457200" y="704850"/>
            <a:ext cx="8229600" cy="819150"/>
          </a:xfrm>
        </p:spPr>
        <p:txBody>
          <a:bodyPr/>
          <a:lstStyle/>
          <a:p>
            <a:pPr algn="ctr" rtl="1"/>
            <a:r>
              <a:rPr lang="ar-EG" sz="3600" b="1" smtClean="0"/>
              <a:t>الارتفاعات الجوية </a:t>
            </a:r>
            <a:r>
              <a:rPr lang="en-US" sz="3600" b="1" smtClean="0"/>
              <a:t>Anti- Cyclones </a:t>
            </a:r>
            <a:endParaRPr lang="en-US" sz="3600" smtClean="0"/>
          </a:p>
        </p:txBody>
      </p:sp>
      <p:sp>
        <p:nvSpPr>
          <p:cNvPr id="133123" name="Content Placeholder 2"/>
          <p:cNvSpPr>
            <a:spLocks noGrp="1"/>
          </p:cNvSpPr>
          <p:nvPr>
            <p:ph idx="1"/>
          </p:nvPr>
        </p:nvSpPr>
        <p:spPr/>
        <p:txBody>
          <a:bodyPr/>
          <a:lstStyle/>
          <a:p>
            <a:pPr algn="just" rtl="1"/>
            <a:r>
              <a:rPr lang="ar-EG" sz="2800" smtClean="0">
                <a:ea typeface="Majalla UI"/>
              </a:rPr>
              <a:t>مراكز من الضغط المرتفع تظهر على شكل محدب شبه مستدير الشكل يقل مقدار الضغط الجوي كلما بعدنا عن المركز وتدور الرياح حول المركز ببطء في اتجاه مع عقارب الساعة في نصف الكرة الشمالي وضد اتجاه عقرب الساعة في النصف الجنوبي.</a:t>
            </a:r>
          </a:p>
          <a:p>
            <a:pPr algn="just" rtl="1"/>
            <a:r>
              <a:rPr lang="ar-EG" sz="2800" smtClean="0">
                <a:ea typeface="Majalla UI"/>
              </a:rPr>
              <a:t>بحيث تكون مراكز الضغط على يمين اتجاه الرياح في النصف الشمالي وعلى يسارها في النصف الجنوبي.</a:t>
            </a:r>
          </a:p>
          <a:p>
            <a:pPr algn="just" rtl="1"/>
            <a:r>
              <a:rPr lang="ar-EG" sz="2800" smtClean="0">
                <a:ea typeface="Majalla UI"/>
              </a:rPr>
              <a:t>يرتفع الضغط الجوي عند المركز إلى نحو 1040 ملليبار وتهب الرياح من المركز وتتجه إلى خارج نطاق المرتفع الجوي.</a:t>
            </a:r>
          </a:p>
          <a:p>
            <a:pPr algn="r" rtl="1"/>
            <a:endParaRPr lang="en-US" smtClean="0"/>
          </a:p>
        </p:txBody>
      </p:sp>
    </p:spTree>
    <p:extLst>
      <p:ext uri="{BB962C8B-B14F-4D97-AF65-F5344CB8AC3E}">
        <p14:creationId xmlns:p14="http://schemas.microsoft.com/office/powerpoint/2010/main" val="3426164255"/>
      </p:ext>
    </p:extLst>
  </p:cSld>
  <p:clrMapOvr>
    <a:masterClrMapping/>
  </p:clrMapOvr>
  <p:transition>
    <p:wedg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bg>
      <p:bgRef idx="1003">
        <a:schemeClr val="bg1"/>
      </p:bgRef>
    </p:bg>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457200" y="762000"/>
            <a:ext cx="8229600" cy="838200"/>
          </a:xfrm>
        </p:spPr>
        <p:txBody>
          <a:bodyPr/>
          <a:lstStyle/>
          <a:p>
            <a:pPr algn="ctr"/>
            <a:r>
              <a:rPr lang="ar-SA" sz="3600" b="1" smtClean="0">
                <a:solidFill>
                  <a:schemeClr val="tx1"/>
                </a:solidFill>
              </a:rPr>
              <a:t>المرتفع الجوي</a:t>
            </a:r>
            <a:r>
              <a:rPr lang="ar-EG" sz="3200" b="1" smtClean="0">
                <a:solidFill>
                  <a:schemeClr val="tx1"/>
                </a:solidFill>
              </a:rPr>
              <a:t/>
            </a:r>
            <a:br>
              <a:rPr lang="ar-EG" sz="3200" b="1" smtClean="0">
                <a:solidFill>
                  <a:schemeClr val="tx1"/>
                </a:solidFill>
              </a:rPr>
            </a:br>
            <a:r>
              <a:rPr lang="ar-SA" sz="3200" b="1" smtClean="0">
                <a:solidFill>
                  <a:schemeClr val="tx1"/>
                </a:solidFill>
              </a:rPr>
              <a:t>   </a:t>
            </a:r>
            <a:r>
              <a:rPr lang="en-US" sz="3200" b="1" smtClean="0">
                <a:solidFill>
                  <a:schemeClr val="tx1"/>
                </a:solidFill>
              </a:rPr>
              <a:t>Anticyclone,</a:t>
            </a:r>
            <a:r>
              <a:rPr lang="ar-SA" sz="3200" b="1" smtClean="0">
                <a:solidFill>
                  <a:schemeClr val="tx1"/>
                </a:solidFill>
              </a:rPr>
              <a:t>  </a:t>
            </a:r>
            <a:r>
              <a:rPr lang="en-US" sz="3200" b="1" smtClean="0">
                <a:solidFill>
                  <a:schemeClr val="tx1"/>
                </a:solidFill>
              </a:rPr>
              <a:t>High pressure</a:t>
            </a:r>
          </a:p>
        </p:txBody>
      </p:sp>
      <p:sp>
        <p:nvSpPr>
          <p:cNvPr id="10243" name="Rectangle 3"/>
          <p:cNvSpPr>
            <a:spLocks noGrp="1" noChangeArrowheads="1"/>
          </p:cNvSpPr>
          <p:nvPr>
            <p:ph idx="1"/>
          </p:nvPr>
        </p:nvSpPr>
        <p:spPr>
          <a:xfrm>
            <a:off x="152400" y="1752600"/>
            <a:ext cx="8839200" cy="4953000"/>
          </a:xfrm>
        </p:spPr>
        <p:txBody>
          <a:bodyPr/>
          <a:lstStyle/>
          <a:p>
            <a:pPr algn="just" rtl="1">
              <a:lnSpc>
                <a:spcPct val="80000"/>
              </a:lnSpc>
              <a:buFont typeface="Wingdings" pitchFamily="2" charset="2"/>
              <a:buNone/>
            </a:pPr>
            <a:r>
              <a:rPr lang="ar-SA" b="1" smtClean="0">
                <a:latin typeface="Arial" pitchFamily="34" charset="0"/>
                <a:cs typeface="Arial" pitchFamily="34" charset="0"/>
              </a:rPr>
              <a:t>هو عبارة عن منطقة ضغطها مرتفع نسبيا عما يجاورها تحدها مجموعه مقفلة من متساويات الضغوط وتكون قيمة الضغط الجوي في مركز المرتفع الجوي أكبر قيمة وتقل كلما إبتعدنا عن المركز، وتهب الرياح حول المرتفع الجوي في إتجاه عقارب الساعة في نصف الكرة الشمالي وفي إتجاه مضاد لعقارب الساعة في نصف الكرة الجنوبي قاطعة خطوط تساوي الضغط الجوي بزاوية صغيرة للخارج ( 30 </a:t>
            </a:r>
            <a:r>
              <a:rPr lang="en-US" b="1" smtClean="0">
                <a:latin typeface="Arial" pitchFamily="34" charset="0"/>
                <a:cs typeface="Arial" pitchFamily="34" charset="0"/>
              </a:rPr>
              <a:t>º</a:t>
            </a:r>
            <a:r>
              <a:rPr lang="ar-EG" b="1" smtClean="0">
                <a:latin typeface="Arial" pitchFamily="34" charset="0"/>
                <a:cs typeface="Arial" pitchFamily="34" charset="0"/>
              </a:rPr>
              <a:t>)  </a:t>
            </a:r>
            <a:r>
              <a:rPr lang="ar-SA" b="1" smtClean="0">
                <a:latin typeface="Arial" pitchFamily="34" charset="0"/>
                <a:cs typeface="Arial" pitchFamily="34" charset="0"/>
              </a:rPr>
              <a:t>وذلك بسبب إحتكاك الرياح مع سطح الأرض</a:t>
            </a:r>
            <a:r>
              <a:rPr lang="ar-EG" b="1" smtClean="0">
                <a:latin typeface="Arial" pitchFamily="34" charset="0"/>
                <a:cs typeface="Arial" pitchFamily="34" charset="0"/>
              </a:rPr>
              <a:t>. </a:t>
            </a:r>
            <a:r>
              <a:rPr lang="ar-SA" b="1" smtClean="0">
                <a:latin typeface="Arial" pitchFamily="34" charset="0"/>
                <a:cs typeface="Arial" pitchFamily="34" charset="0"/>
              </a:rPr>
              <a:t>ويصاحب المرتفع الجوي عملية هبوط  </a:t>
            </a:r>
            <a:r>
              <a:rPr lang="en-US" b="1" smtClean="0">
                <a:latin typeface="Arial" pitchFamily="34" charset="0"/>
                <a:cs typeface="Arial" pitchFamily="34" charset="0"/>
              </a:rPr>
              <a:t>Subsidence</a:t>
            </a:r>
            <a:r>
              <a:rPr lang="ar-EG" b="1" smtClean="0">
                <a:latin typeface="Arial" pitchFamily="34" charset="0"/>
                <a:cs typeface="Arial" pitchFamily="34" charset="0"/>
              </a:rPr>
              <a:t>  </a:t>
            </a:r>
            <a:r>
              <a:rPr lang="ar-SA" b="1" smtClean="0">
                <a:latin typeface="Arial" pitchFamily="34" charset="0"/>
                <a:cs typeface="Arial" pitchFamily="34" charset="0"/>
              </a:rPr>
              <a:t>للهواء والطقس المصاحب للمرتفع الجوي يكون عادة مستقرا والسماء صافية وقد يكون مصحوبا بتكون ضباب خاصة قرب مركز المرتفع الجوي يستمر لعدة أيام كما يحدث في منطقة أوروبا في فصل الشتاء وقد تتكون السحب الطبقية بعيدا عن المركز. والمرتفعات الجوية عادة تميل إلى البقاء فوق الأماكن الباردة ولذلك فهي تتمركز في فصل الشتاء فوق اليابسة وفى فصل الصيف فوق البحار</a:t>
            </a:r>
            <a:r>
              <a:rPr lang="en-US" b="1" smtClean="0">
                <a:latin typeface="Arial" pitchFamily="34" charset="0"/>
                <a:cs typeface="Arial" pitchFamily="34" charset="0"/>
              </a:rPr>
              <a:t> </a:t>
            </a:r>
          </a:p>
        </p:txBody>
      </p:sp>
    </p:spTree>
    <p:extLst>
      <p:ext uri="{BB962C8B-B14F-4D97-AF65-F5344CB8AC3E}">
        <p14:creationId xmlns:p14="http://schemas.microsoft.com/office/powerpoint/2010/main" val="2855966841"/>
      </p:ext>
    </p:extLst>
  </p:cSld>
  <p:clrMapOvr>
    <a:overrideClrMapping bg1="lt1" tx1="dk1" bg2="lt2" tx2="dk2" accent1="accent1" accent2="accent2" accent3="accent3" accent4="accent4" accent5="accent5" accent6="accent6" hlink="hlink" folHlink="folHlink"/>
  </p:clrMapOvr>
  <p:transition>
    <p:wedg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5170" name="Rectangle 4" descr="917high"/>
          <p:cNvSpPr>
            <a:spLocks noChangeArrowheads="1"/>
          </p:cNvSpPr>
          <p:nvPr/>
        </p:nvSpPr>
        <p:spPr bwMode="auto">
          <a:xfrm>
            <a:off x="533400" y="228600"/>
            <a:ext cx="8229600" cy="6324600"/>
          </a:xfrm>
          <a:prstGeom prst="rect">
            <a:avLst/>
          </a:prstGeom>
          <a:blipFill dpi="0" rotWithShape="0">
            <a:blip r:embed="rId2"/>
            <a:srcRect/>
            <a:stretch>
              <a:fillRect/>
            </a:stretch>
          </a:blipFill>
          <a:ln w="9525">
            <a:solidFill>
              <a:srgbClr val="000000"/>
            </a:solidFill>
            <a:miter lim="800000"/>
            <a:headEnd/>
            <a:tailEnd/>
          </a:ln>
        </p:spPr>
        <p:txBody>
          <a:bodyPr/>
          <a:lstStyle/>
          <a:p>
            <a:pPr fontAlgn="base">
              <a:spcBef>
                <a:spcPct val="0"/>
              </a:spcBef>
              <a:spcAft>
                <a:spcPct val="0"/>
              </a:spcAft>
            </a:pPr>
            <a:endParaRPr lang="en-US">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2881345500"/>
      </p:ext>
    </p:extLst>
  </p:cSld>
  <p:clrMapOvr>
    <a:masterClrMapping/>
  </p:clrMapOvr>
  <p:transition>
    <p:wedg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36194" name="Picture 3" descr="anticyclone_board">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990600"/>
            <a:ext cx="7315200"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31312216"/>
      </p:ext>
    </p:extLst>
  </p:cSld>
  <p:clrMapOvr>
    <a:masterClrMapping/>
  </p:clrMapOvr>
  <p:transition>
    <p:wedg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Title 1"/>
          <p:cNvSpPr>
            <a:spLocks noGrp="1"/>
          </p:cNvSpPr>
          <p:nvPr>
            <p:ph type="title"/>
          </p:nvPr>
        </p:nvSpPr>
        <p:spPr>
          <a:xfrm>
            <a:off x="457200" y="704850"/>
            <a:ext cx="8229600" cy="895350"/>
          </a:xfrm>
        </p:spPr>
        <p:txBody>
          <a:bodyPr/>
          <a:lstStyle/>
          <a:p>
            <a:pPr algn="ctr" rtl="1"/>
            <a:r>
              <a:rPr lang="ar-EG" sz="4000" b="1" smtClean="0"/>
              <a:t>عواصف الرعد والبرق</a:t>
            </a:r>
            <a:r>
              <a:rPr lang="en-US" sz="4000" b="1" smtClean="0"/>
              <a:t> Thunderstorms </a:t>
            </a:r>
          </a:p>
        </p:txBody>
      </p:sp>
      <p:sp>
        <p:nvSpPr>
          <p:cNvPr id="137219" name="Content Placeholder 2"/>
          <p:cNvSpPr>
            <a:spLocks noGrp="1"/>
          </p:cNvSpPr>
          <p:nvPr>
            <p:ph idx="1"/>
          </p:nvPr>
        </p:nvSpPr>
        <p:spPr>
          <a:xfrm>
            <a:off x="457200" y="1600200"/>
            <a:ext cx="8229600" cy="4876800"/>
          </a:xfrm>
        </p:spPr>
        <p:txBody>
          <a:bodyPr/>
          <a:lstStyle/>
          <a:p>
            <a:pPr algn="just" rtl="1"/>
            <a:r>
              <a:rPr lang="ar-EG" sz="2800" smtClean="0">
                <a:ea typeface="Majalla UI"/>
              </a:rPr>
              <a:t>البرق </a:t>
            </a:r>
            <a:r>
              <a:rPr lang="en-US" sz="2800" smtClean="0"/>
              <a:t>Lightning</a:t>
            </a:r>
            <a:r>
              <a:rPr lang="ar-EG" sz="2800" smtClean="0">
                <a:ea typeface="Majalla UI"/>
              </a:rPr>
              <a:t> عبارة عن وميض الضوء الذي يحدث نتيجة الشحن الكهربي في الغلاف الجوي.</a:t>
            </a:r>
          </a:p>
          <a:p>
            <a:pPr algn="just" rtl="1"/>
            <a:r>
              <a:rPr lang="ar-EG" sz="2800" smtClean="0">
                <a:ea typeface="Majalla UI"/>
              </a:rPr>
              <a:t>الرعد </a:t>
            </a:r>
            <a:r>
              <a:rPr lang="en-US" sz="2800" smtClean="0"/>
              <a:t>Thunder</a:t>
            </a:r>
            <a:r>
              <a:rPr lang="ar-EG" sz="2800" smtClean="0">
                <a:ea typeface="Majalla UI"/>
              </a:rPr>
              <a:t> عبارة عن الصوت الذي يحدث نتيجة للتمدد الفجائي للهواء بفعل الحرارة الشديدة الفجائية الناتجة عن حدوث البرق.</a:t>
            </a:r>
          </a:p>
          <a:p>
            <a:pPr algn="just" rtl="1"/>
            <a:r>
              <a:rPr lang="ar-EG" sz="2800" smtClean="0">
                <a:ea typeface="Majalla UI"/>
              </a:rPr>
              <a:t>يمكن تصنيف عواصف الرعد والبرق تبعاً لظروف النشأة إلى: عواصف الرعد والبرق الحرارية ويكثر حدوثها فيما بعد الظهر، عواصف الرعد والبرق الصناعية الناتجة عن الحرائق في الغابات وصعود الهواء الساخن من المصانع، عواصف الرعد والبرق البركانية، عواصف الرعد والبرق التضاريسية، عواصف الرعد والبرق الجبهية وغيرها.</a:t>
            </a:r>
            <a:endParaRPr lang="en-US" sz="2800" smtClean="0"/>
          </a:p>
        </p:txBody>
      </p:sp>
    </p:spTree>
    <p:extLst>
      <p:ext uri="{BB962C8B-B14F-4D97-AF65-F5344CB8AC3E}">
        <p14:creationId xmlns:p14="http://schemas.microsoft.com/office/powerpoint/2010/main" val="4141321696"/>
      </p:ext>
    </p:extLst>
  </p:cSld>
  <p:clrMapOvr>
    <a:masterClrMapping/>
  </p:clrMapOvr>
  <p:transition>
    <p:wedg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138242" name="Object 4"/>
          <p:cNvGraphicFramePr>
            <a:graphicFrameLocks noChangeAspect="1"/>
          </p:cNvGraphicFramePr>
          <p:nvPr>
            <p:ph sz="half" idx="1"/>
          </p:nvPr>
        </p:nvGraphicFramePr>
        <p:xfrm>
          <a:off x="76200" y="152400"/>
          <a:ext cx="8915400" cy="6400800"/>
        </p:xfrm>
        <a:graphic>
          <a:graphicData uri="http://schemas.openxmlformats.org/presentationml/2006/ole">
            <mc:AlternateContent xmlns:mc="http://schemas.openxmlformats.org/markup-compatibility/2006">
              <mc:Choice xmlns:v="urn:schemas-microsoft-com:vml" Requires="v">
                <p:oleObj spid="_x0000_s4100" name="Bitmap Image" r:id="rId3" imgW="8523810" imgH="5609524" progId="Paint.Picture">
                  <p:embed/>
                </p:oleObj>
              </mc:Choice>
              <mc:Fallback>
                <p:oleObj name="Bitmap Image" r:id="rId3" imgW="8523810" imgH="5609524"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 y="152400"/>
                        <a:ext cx="8915400" cy="640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38243" name="Object 6"/>
          <p:cNvGraphicFramePr>
            <a:graphicFrameLocks noChangeAspect="1"/>
          </p:cNvGraphicFramePr>
          <p:nvPr>
            <p:ph sz="half" idx="2"/>
          </p:nvPr>
        </p:nvGraphicFramePr>
        <p:xfrm>
          <a:off x="76200" y="3962400"/>
          <a:ext cx="4572000" cy="2678113"/>
        </p:xfrm>
        <a:graphic>
          <a:graphicData uri="http://schemas.openxmlformats.org/presentationml/2006/ole">
            <mc:AlternateContent xmlns:mc="http://schemas.openxmlformats.org/markup-compatibility/2006">
              <mc:Choice xmlns:v="urn:schemas-microsoft-com:vml" Requires="v">
                <p:oleObj spid="_x0000_s4101" name="Bitmap Image" r:id="rId5" imgW="1724266" imgH="1009791" progId="Paint.Picture">
                  <p:embed/>
                </p:oleObj>
              </mc:Choice>
              <mc:Fallback>
                <p:oleObj name="Bitmap Image" r:id="rId5" imgW="1724266" imgH="1009791"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200" y="3962400"/>
                        <a:ext cx="4572000" cy="2678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66498267"/>
      </p:ext>
    </p:extLst>
  </p:cSld>
  <p:clrMapOvr>
    <a:masterClrMapping/>
  </p:clrMapOvr>
  <p:transition>
    <p:wedg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Title 1"/>
          <p:cNvSpPr>
            <a:spLocks noGrp="1"/>
          </p:cNvSpPr>
          <p:nvPr>
            <p:ph type="title"/>
          </p:nvPr>
        </p:nvSpPr>
        <p:spPr/>
        <p:txBody>
          <a:bodyPr/>
          <a:lstStyle/>
          <a:p>
            <a:endParaRPr lang="en-US" smtClean="0"/>
          </a:p>
        </p:txBody>
      </p:sp>
      <p:pic>
        <p:nvPicPr>
          <p:cNvPr id="4" name="Lighting.wmv">
            <a:hlinkClick r:id="" action="ppaction://media"/>
          </p:cNvPr>
          <p:cNvPicPr>
            <a:picLocks noGrp="1" noRot="1" noChangeAspect="1"/>
          </p:cNvPicPr>
          <p:nvPr>
            <p:ph idx="1"/>
            <a:videoFile r:link="rId1"/>
          </p:nvPr>
        </p:nvPicPr>
        <p:blipFill>
          <a:blip r:embed="rId3">
            <a:extLst>
              <a:ext uri="{28A0092B-C50C-407E-A947-70E740481C1C}">
                <a14:useLocalDpi xmlns:a14="http://schemas.microsoft.com/office/drawing/2010/main" val="0"/>
              </a:ext>
            </a:extLst>
          </a:blip>
          <a:srcRect/>
          <a:stretch>
            <a:fillRect/>
          </a:stretch>
        </p:blipFill>
        <p:spPr>
          <a:xfrm>
            <a:off x="152400" y="228600"/>
            <a:ext cx="8839200" cy="6248400"/>
          </a:xfrm>
        </p:spPr>
      </p:pic>
    </p:spTree>
    <p:extLst>
      <p:ext uri="{BB962C8B-B14F-4D97-AF65-F5344CB8AC3E}">
        <p14:creationId xmlns:p14="http://schemas.microsoft.com/office/powerpoint/2010/main" val="37956225"/>
      </p:ext>
    </p:extLst>
  </p:cSld>
  <p:clrMapOvr>
    <a:masterClrMapping/>
  </p:clrMapOvr>
  <p:transition>
    <p:wedge/>
  </p:transition>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nodeType="clickPar">
                      <p:stCondLst>
                        <p:cond delay="0"/>
                      </p:stCondLst>
                      <p:childTnLst>
                        <p:par>
                          <p:cTn id="4" fill="hold" nodeType="withGroup">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ar-EG" sz="4400" b="1" dirty="0">
                <a:solidFill>
                  <a:srgbClr val="04617B"/>
                </a:solidFill>
              </a:rPr>
              <a:t>الكتل الهوائية  </a:t>
            </a:r>
            <a:r>
              <a:rPr lang="en-US" sz="4400" b="1" dirty="0">
                <a:solidFill>
                  <a:srgbClr val="04617B"/>
                </a:solidFill>
              </a:rPr>
              <a:t>Air masses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90600" y="2057400"/>
            <a:ext cx="7010399" cy="4191000"/>
          </a:xfrm>
        </p:spPr>
      </p:pic>
    </p:spTree>
    <p:extLst>
      <p:ext uri="{BB962C8B-B14F-4D97-AF65-F5344CB8AC3E}">
        <p14:creationId xmlns:p14="http://schemas.microsoft.com/office/powerpoint/2010/main" val="73602869"/>
      </p:ext>
    </p:extLst>
  </p:cSld>
  <p:clrMapOvr>
    <a:masterClrMapping/>
  </p:clrMapOvr>
  <p:transition>
    <p:wedg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2890391"/>
            <a:ext cx="4419600" cy="707886"/>
          </a:xfrm>
          <a:prstGeom prst="rect">
            <a:avLst/>
          </a:prstGeom>
        </p:spPr>
        <p:txBody>
          <a:bodyPr wrap="square">
            <a:spAutoFit/>
          </a:bodyPr>
          <a:lstStyle/>
          <a:p>
            <a:pPr algn="ctr"/>
            <a:r>
              <a:rPr lang="en-US" sz="4000" b="1" dirty="0">
                <a:ln w="31550" cmpd="sng">
                  <a:gradFill>
                    <a:gsLst>
                      <a:gs pos="25000">
                        <a:srgbClr val="0F6FC6">
                          <a:shade val="25000"/>
                          <a:satMod val="190000"/>
                        </a:srgbClr>
                      </a:gs>
                      <a:gs pos="80000">
                        <a:srgbClr val="0F6FC6">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rPr>
              <a:t>To Be Continued</a:t>
            </a:r>
          </a:p>
        </p:txBody>
      </p:sp>
    </p:spTree>
    <p:extLst>
      <p:ext uri="{BB962C8B-B14F-4D97-AF65-F5344CB8AC3E}">
        <p14:creationId xmlns:p14="http://schemas.microsoft.com/office/powerpoint/2010/main" val="416116943"/>
      </p:ext>
    </p:extLst>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Title 1"/>
          <p:cNvSpPr>
            <a:spLocks noGrp="1"/>
          </p:cNvSpPr>
          <p:nvPr>
            <p:ph type="title"/>
          </p:nvPr>
        </p:nvSpPr>
        <p:spPr>
          <a:xfrm>
            <a:off x="457200" y="704850"/>
            <a:ext cx="8229600" cy="895350"/>
          </a:xfrm>
        </p:spPr>
        <p:txBody>
          <a:bodyPr/>
          <a:lstStyle/>
          <a:p>
            <a:pPr algn="ctr" rtl="1"/>
            <a:r>
              <a:rPr lang="ar-EG" sz="4400" b="1" smtClean="0"/>
              <a:t>ماهية الكتلة الهوائية</a:t>
            </a:r>
            <a:endParaRPr lang="en-US" sz="4400" b="1" smtClean="0"/>
          </a:p>
        </p:txBody>
      </p:sp>
      <p:sp>
        <p:nvSpPr>
          <p:cNvPr id="112643" name="Content Placeholder 2"/>
          <p:cNvSpPr>
            <a:spLocks noGrp="1"/>
          </p:cNvSpPr>
          <p:nvPr>
            <p:ph idx="1"/>
          </p:nvPr>
        </p:nvSpPr>
        <p:spPr>
          <a:xfrm>
            <a:off x="457200" y="1752600"/>
            <a:ext cx="8229600" cy="4572000"/>
          </a:xfrm>
        </p:spPr>
        <p:txBody>
          <a:bodyPr/>
          <a:lstStyle/>
          <a:p>
            <a:pPr algn="just" rtl="1"/>
            <a:r>
              <a:rPr lang="ar-EG" sz="2800" smtClean="0">
                <a:ea typeface="Majalla UI"/>
              </a:rPr>
              <a:t>الكتلة الهوائية عبارة عن حجم وسمك كبير من الهواء يتصف بعظم تجانسه  وتشابه خواصه الطبيعية على طول القطاعات العرضية للكتلة وبوجه خاص قيم درجات الحرارة ومقدار الضغط الجوي ونسبة الرطوبة.</a:t>
            </a:r>
          </a:p>
          <a:p>
            <a:pPr algn="just" rtl="1"/>
            <a:r>
              <a:rPr lang="ar-EG" sz="2800" smtClean="0">
                <a:ea typeface="Majalla UI"/>
              </a:rPr>
              <a:t>تتكون الكتل الهوائية فوق مناطق متسعة المساحة قليلة التضرس، وفوق المسطحات المائية حيث يكتسب الهواء الملامس لسطح الأرض  خصائصه الطبيعية وتتشابه من جزء لآخر.</a:t>
            </a:r>
          </a:p>
          <a:p>
            <a:pPr algn="just" rtl="1"/>
            <a:r>
              <a:rPr lang="ar-EG" sz="2800" smtClean="0">
                <a:ea typeface="Majalla UI"/>
              </a:rPr>
              <a:t>يعمل الاشعاع الأراضي والتدفق الهوائي والهواء الصاعد والهابط على تنظيم الخصائص الطبيعية للكتل الهوائية وتنوعها من كتلة إلى أخري.</a:t>
            </a:r>
            <a:endParaRPr lang="en-US" sz="2800" smtClean="0"/>
          </a:p>
        </p:txBody>
      </p:sp>
    </p:spTree>
    <p:extLst>
      <p:ext uri="{BB962C8B-B14F-4D97-AF65-F5344CB8AC3E}">
        <p14:creationId xmlns:p14="http://schemas.microsoft.com/office/powerpoint/2010/main" val="3233855615"/>
      </p:ext>
    </p:extLst>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le 1"/>
          <p:cNvSpPr>
            <a:spLocks noGrp="1"/>
          </p:cNvSpPr>
          <p:nvPr>
            <p:ph type="title"/>
          </p:nvPr>
        </p:nvSpPr>
        <p:spPr>
          <a:xfrm>
            <a:off x="457200" y="704850"/>
            <a:ext cx="8229600" cy="895350"/>
          </a:xfrm>
        </p:spPr>
        <p:txBody>
          <a:bodyPr/>
          <a:lstStyle/>
          <a:p>
            <a:pPr algn="ctr" rtl="1"/>
            <a:r>
              <a:rPr lang="ar-EG" sz="4400" b="1" smtClean="0"/>
              <a:t>شروط تكون الكتلة الهوائية</a:t>
            </a:r>
            <a:endParaRPr lang="en-US" sz="4400" b="1" smtClean="0"/>
          </a:p>
        </p:txBody>
      </p:sp>
      <p:sp>
        <p:nvSpPr>
          <p:cNvPr id="113667" name="Content Placeholder 2"/>
          <p:cNvSpPr>
            <a:spLocks noGrp="1"/>
          </p:cNvSpPr>
          <p:nvPr>
            <p:ph idx="1"/>
          </p:nvPr>
        </p:nvSpPr>
        <p:spPr>
          <a:xfrm>
            <a:off x="457200" y="1676400"/>
            <a:ext cx="8229600" cy="4648200"/>
          </a:xfrm>
        </p:spPr>
        <p:txBody>
          <a:bodyPr/>
          <a:lstStyle/>
          <a:p>
            <a:pPr algn="just" rtl="1"/>
            <a:r>
              <a:rPr lang="ar-EG" sz="3200" smtClean="0">
                <a:ea typeface="Majalla UI"/>
              </a:rPr>
              <a:t>أن تتجمع الكتلة الهوائية فوق إقليم المنشأ </a:t>
            </a:r>
            <a:r>
              <a:rPr lang="en-US" sz="3200" smtClean="0"/>
              <a:t>Source region</a:t>
            </a:r>
            <a:r>
              <a:rPr lang="ar-EG" sz="3200" smtClean="0">
                <a:ea typeface="Majalla UI"/>
              </a:rPr>
              <a:t> المصدر الرئيس لعمليات تكوين الكتلة الهوائية حيث يتصف بتشابه حالات الطقس اليومي لعدة شهور.</a:t>
            </a:r>
          </a:p>
          <a:p>
            <a:pPr algn="just" rtl="1"/>
            <a:r>
              <a:rPr lang="ar-EG" sz="3200" smtClean="0">
                <a:ea typeface="Majalla UI"/>
              </a:rPr>
              <a:t>لابد أن يتعرض إقليم المنشأ للهواء الهابط باستمرار ويتشتت عند اقترابه من سطح الأرض.</a:t>
            </a:r>
          </a:p>
          <a:p>
            <a:pPr algn="just" rtl="1"/>
            <a:r>
              <a:rPr lang="ar-EG" sz="3200" smtClean="0">
                <a:ea typeface="Majalla UI"/>
              </a:rPr>
              <a:t>إلا تتعرض مناطق تكوين الكتل الهوائية للتيارات الهوائية الصاعدة  حيث يتكون فوقها مراكز من الضغط المنخفض تجذب الهواء من جميع الاتجاهات ويصبح الهواء متغيراً غير متجانس وتتنوع خصائصه الطبيعية من جزء لأخر </a:t>
            </a:r>
            <a:endParaRPr lang="en-US" sz="3200" smtClean="0"/>
          </a:p>
        </p:txBody>
      </p:sp>
    </p:spTree>
    <p:extLst>
      <p:ext uri="{BB962C8B-B14F-4D97-AF65-F5344CB8AC3E}">
        <p14:creationId xmlns:p14="http://schemas.microsoft.com/office/powerpoint/2010/main" val="1670197885"/>
      </p:ext>
    </p:extLst>
  </p:cSld>
  <p:clrMapOvr>
    <a:masterClrMapping/>
  </p:clrMapOvr>
  <p:transition>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Title 1"/>
          <p:cNvSpPr>
            <a:spLocks noGrp="1"/>
          </p:cNvSpPr>
          <p:nvPr>
            <p:ph type="title"/>
          </p:nvPr>
        </p:nvSpPr>
        <p:spPr>
          <a:xfrm>
            <a:off x="457200" y="704850"/>
            <a:ext cx="8229600" cy="971550"/>
          </a:xfrm>
        </p:spPr>
        <p:txBody>
          <a:bodyPr/>
          <a:lstStyle/>
          <a:p>
            <a:pPr algn="ctr" rtl="1"/>
            <a:r>
              <a:rPr lang="ar-EG" sz="3200" b="1" smtClean="0"/>
              <a:t>استقرار الكتل الهوائية وعدم استقرارها</a:t>
            </a:r>
            <a:br>
              <a:rPr lang="ar-EG" sz="3200" b="1" smtClean="0"/>
            </a:br>
            <a:r>
              <a:rPr lang="en-US" sz="3200" b="1" smtClean="0"/>
              <a:t>Stability &amp; instability of air masses</a:t>
            </a:r>
          </a:p>
        </p:txBody>
      </p:sp>
      <p:sp>
        <p:nvSpPr>
          <p:cNvPr id="114691" name="Content Placeholder 2"/>
          <p:cNvSpPr>
            <a:spLocks noGrp="1"/>
          </p:cNvSpPr>
          <p:nvPr>
            <p:ph idx="1"/>
          </p:nvPr>
        </p:nvSpPr>
        <p:spPr>
          <a:xfrm>
            <a:off x="457200" y="1828800"/>
            <a:ext cx="8229600" cy="4495800"/>
          </a:xfrm>
        </p:spPr>
        <p:txBody>
          <a:bodyPr/>
          <a:lstStyle/>
          <a:p>
            <a:pPr algn="just" rtl="1"/>
            <a:r>
              <a:rPr lang="ar-EG" smtClean="0">
                <a:ea typeface="Majalla UI"/>
              </a:rPr>
              <a:t>إذا لم تتعرض كتلة هوائية للاضطرابات الهوائية وظلت في مكانها ولم تتأثر باختلافات حرارية في طبقاتها السفلي فيطلق عليها تعبير كتلة هوائية مستقرة.</a:t>
            </a:r>
          </a:p>
          <a:p>
            <a:pPr algn="just" rtl="1"/>
            <a:r>
              <a:rPr lang="ar-EG" smtClean="0">
                <a:ea typeface="Majalla UI"/>
              </a:rPr>
              <a:t>إذا تعرض القسم السفلي من الكتلة الهوائية  لهواء ساخن ينتج عنه اضطرابات هوائية رأسية وتتحرك الكتلة الهوائية من موقعها إلى مواقع ذات ضغط جوي أكثر انخفاضاً فيطلق عليها تعبير كتلة هوائية غير مستقرة.</a:t>
            </a:r>
          </a:p>
          <a:p>
            <a:pPr algn="just" rtl="1"/>
            <a:r>
              <a:rPr lang="ar-EG" smtClean="0">
                <a:ea typeface="Majalla UI"/>
              </a:rPr>
              <a:t>إذا كانت الاحوال الطقسية تساعد الكتلة الهوائية على التحرك من منطقة نشوئها إلى مواقع أخري بحيث تظل محتفظة بخصائصها الطبيعية فيطلق عليها تعبير كتلة هوائية في حالة الثبات المحايد.</a:t>
            </a:r>
            <a:endParaRPr lang="en-US" smtClean="0"/>
          </a:p>
        </p:txBody>
      </p:sp>
    </p:spTree>
    <p:extLst>
      <p:ext uri="{BB962C8B-B14F-4D97-AF65-F5344CB8AC3E}">
        <p14:creationId xmlns:p14="http://schemas.microsoft.com/office/powerpoint/2010/main" val="4067915697"/>
      </p:ext>
    </p:extLst>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Title 1"/>
          <p:cNvSpPr>
            <a:spLocks noGrp="1"/>
          </p:cNvSpPr>
          <p:nvPr>
            <p:ph type="title"/>
          </p:nvPr>
        </p:nvSpPr>
        <p:spPr>
          <a:xfrm>
            <a:off x="457200" y="704850"/>
            <a:ext cx="8229600" cy="971550"/>
          </a:xfrm>
        </p:spPr>
        <p:txBody>
          <a:bodyPr/>
          <a:lstStyle/>
          <a:p>
            <a:pPr algn="ctr" rtl="1"/>
            <a:r>
              <a:rPr lang="ar-EG" sz="3200" b="1" smtClean="0"/>
              <a:t>تصنيف الكتل الهوائية</a:t>
            </a:r>
            <a:br>
              <a:rPr lang="ar-EG" sz="3200" b="1" smtClean="0"/>
            </a:br>
            <a:r>
              <a:rPr lang="en-US" sz="3200" b="1" smtClean="0"/>
              <a:t>Classification of air masses</a:t>
            </a:r>
          </a:p>
        </p:txBody>
      </p:sp>
      <p:graphicFrame>
        <p:nvGraphicFramePr>
          <p:cNvPr id="4" name="Content Placeholder 3"/>
          <p:cNvGraphicFramePr>
            <a:graphicFrameLocks noGrp="1"/>
          </p:cNvGraphicFramePr>
          <p:nvPr>
            <p:ph idx="1"/>
          </p:nvPr>
        </p:nvGraphicFramePr>
        <p:xfrm>
          <a:off x="457200" y="1935163"/>
          <a:ext cx="8229600" cy="4389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63126890"/>
      </p:ext>
    </p:extLst>
  </p:cSld>
  <p:clrMapOvr>
    <a:masterClrMapping/>
  </p:clrMapOvr>
  <p:transition>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Title 1"/>
          <p:cNvSpPr>
            <a:spLocks noGrp="1"/>
          </p:cNvSpPr>
          <p:nvPr>
            <p:ph type="title"/>
          </p:nvPr>
        </p:nvSpPr>
        <p:spPr>
          <a:xfrm>
            <a:off x="457200" y="704850"/>
            <a:ext cx="8229600" cy="895350"/>
          </a:xfrm>
        </p:spPr>
        <p:txBody>
          <a:bodyPr/>
          <a:lstStyle/>
          <a:p>
            <a:pPr algn="ctr" rtl="1"/>
            <a:r>
              <a:rPr lang="ar-EG" sz="4000" b="1" smtClean="0"/>
              <a:t>الانخفاضات الجوية </a:t>
            </a:r>
            <a:r>
              <a:rPr lang="en-US" sz="4000" b="1" smtClean="0"/>
              <a:t>Depressions of Cyclones </a:t>
            </a:r>
          </a:p>
        </p:txBody>
      </p:sp>
      <p:sp>
        <p:nvSpPr>
          <p:cNvPr id="117763" name="Content Placeholder 2"/>
          <p:cNvSpPr>
            <a:spLocks noGrp="1"/>
          </p:cNvSpPr>
          <p:nvPr>
            <p:ph idx="1"/>
          </p:nvPr>
        </p:nvSpPr>
        <p:spPr/>
        <p:txBody>
          <a:bodyPr/>
          <a:lstStyle/>
          <a:p>
            <a:pPr algn="just" rtl="1"/>
            <a:r>
              <a:rPr lang="ar-EG" sz="2800" b="1" smtClean="0">
                <a:ea typeface="Majalla UI"/>
              </a:rPr>
              <a:t>مراكز من الضغط المنخفض تظهر على شكل مقعر شبه مستدير الشكل يقل مقدار الضغط الجوي في اتجاه المركز وتدور الرياح حول المركز في اتجاه ضد عقارب الساعة في نصف الكرة الشمالي ومع اتجاه عقرب الساعة في النصف الجنوبي.</a:t>
            </a:r>
          </a:p>
          <a:p>
            <a:pPr algn="just" rtl="1"/>
            <a:r>
              <a:rPr lang="ar-EG" sz="2800" b="1" smtClean="0">
                <a:ea typeface="Majalla UI"/>
              </a:rPr>
              <a:t>تسمي الانخفاضات الجوية في العروض المعتدلة وتصاحب الرياح الغربية العكسية في اتجاه عام من الغرب إلى الشرق.</a:t>
            </a:r>
          </a:p>
          <a:p>
            <a:pPr algn="just" rtl="1"/>
            <a:r>
              <a:rPr lang="ar-EG" sz="2800" b="1" smtClean="0">
                <a:ea typeface="Majalla UI"/>
              </a:rPr>
              <a:t>تسمي الأعاصير المدارية في العروض المدارية وتصاحب الرياح التجارية في اتجاه عام من الشرق غلى الغرب</a:t>
            </a:r>
            <a:endParaRPr lang="en-US" sz="2800" b="1" smtClean="0"/>
          </a:p>
        </p:txBody>
      </p:sp>
    </p:spTree>
    <p:extLst>
      <p:ext uri="{BB962C8B-B14F-4D97-AF65-F5344CB8AC3E}">
        <p14:creationId xmlns:p14="http://schemas.microsoft.com/office/powerpoint/2010/main" val="2776321894"/>
      </p:ext>
    </p:extLst>
  </p:cSld>
  <p:clrMapOvr>
    <a:masterClrMapping/>
  </p:clrMapOvr>
  <p:transition>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a:xfrm>
            <a:off x="457200" y="609600"/>
            <a:ext cx="8229600" cy="1066800"/>
          </a:xfrm>
        </p:spPr>
        <p:txBody>
          <a:bodyPr/>
          <a:lstStyle/>
          <a:p>
            <a:pPr algn="ctr" eaLnBrk="1" hangingPunct="1"/>
            <a:r>
              <a:rPr lang="ar-SA" sz="3600" b="1" u="sng" smtClean="0"/>
              <a:t>المنخفض الجوي</a:t>
            </a:r>
            <a:r>
              <a:rPr lang="ar-EG" sz="3200" b="1" u="sng" smtClean="0"/>
              <a:t/>
            </a:r>
            <a:br>
              <a:rPr lang="ar-EG" sz="3200" b="1" u="sng" smtClean="0"/>
            </a:br>
            <a:r>
              <a:rPr lang="ar-SA" sz="3200" b="1" u="sng" smtClean="0"/>
              <a:t>     </a:t>
            </a:r>
            <a:r>
              <a:rPr lang="en-US" sz="3200" b="1" u="sng" smtClean="0"/>
              <a:t>Cyclone, Depression, Low Pressure</a:t>
            </a:r>
          </a:p>
        </p:txBody>
      </p:sp>
      <p:sp>
        <p:nvSpPr>
          <p:cNvPr id="6147" name="Rectangle 3"/>
          <p:cNvSpPr>
            <a:spLocks noGrp="1" noChangeArrowheads="1"/>
          </p:cNvSpPr>
          <p:nvPr>
            <p:ph type="body" idx="1"/>
          </p:nvPr>
        </p:nvSpPr>
        <p:spPr>
          <a:xfrm>
            <a:off x="457200" y="1905000"/>
            <a:ext cx="8382000" cy="4648200"/>
          </a:xfrm>
        </p:spPr>
        <p:txBody>
          <a:bodyPr/>
          <a:lstStyle/>
          <a:p>
            <a:pPr algn="just" rtl="1" eaLnBrk="1" hangingPunct="1">
              <a:lnSpc>
                <a:spcPct val="80000"/>
              </a:lnSpc>
            </a:pPr>
            <a:r>
              <a:rPr lang="ar-SA" sz="2800" b="1" smtClean="0">
                <a:ea typeface="Majalla UI"/>
              </a:rPr>
              <a:t>عبارة عن منطقة ضغطها منخفض نسبيا عما يجاورها تحدها مجموعة مقفلة من متساويات الضغط وتكون قيمة الضغط الجوي في مركز المنخفض الجوي أقل قيمة وتزداد كلما إبتعدنا عن المركز وتهب الرياح حول مناطق المنخفض الجوي في إتجاه عكس عقارب الساعة في نصف الكرة الشمالي وفي إتجاه عقارب الساعة في نصف الكرة الجنوبي قاطعة خطوط تساوي الضغط الجوي بزاوية صغيرة </a:t>
            </a:r>
            <a:r>
              <a:rPr lang="ar-EG" sz="2800" b="1" smtClean="0">
                <a:ea typeface="Majalla UI"/>
              </a:rPr>
              <a:t> </a:t>
            </a:r>
            <a:r>
              <a:rPr lang="ar-SA" sz="2800" b="1" smtClean="0">
                <a:ea typeface="Majalla UI"/>
              </a:rPr>
              <a:t>( 30 </a:t>
            </a:r>
            <a:r>
              <a:rPr lang="en-US" sz="2800" b="1" smtClean="0">
                <a:ea typeface="Majalla UI"/>
                <a:cs typeface="Majalla UI"/>
              </a:rPr>
              <a:t>º</a:t>
            </a:r>
            <a:r>
              <a:rPr lang="ar-EG" sz="2800" b="1" smtClean="0">
                <a:ea typeface="Majalla UI"/>
              </a:rPr>
              <a:t>)  </a:t>
            </a:r>
            <a:r>
              <a:rPr lang="ar-SA" sz="2800" b="1" smtClean="0">
                <a:ea typeface="Majalla UI"/>
              </a:rPr>
              <a:t>للداخل نتيجة إحتكاكها مع سطح الأرض</a:t>
            </a:r>
            <a:r>
              <a:rPr lang="ar-EG" sz="2800" b="1" smtClean="0">
                <a:ea typeface="Majalla UI"/>
              </a:rPr>
              <a:t>. </a:t>
            </a:r>
            <a:r>
              <a:rPr lang="ar-SA" sz="2800" b="1" smtClean="0">
                <a:ea typeface="Majalla UI"/>
              </a:rPr>
              <a:t>ويصاحب المنخفض الجوي تجمع الهواء عند سطح الأرض وتيارات هوائية صاعدة ولهذا فإن الجو المصاحب للمنخفض الجوي يتميز بعدم الإستقرار وبتكون السحب والأمطار وبعض الظواهر الجوية الأخرى مثل العواصف الرعدية والعواصف الرملية ويصاحب المنخفض الجوي أيضا رياح قوية وأمواج عالية </a:t>
            </a:r>
            <a:r>
              <a:rPr lang="ar-EG" sz="2800" b="1" smtClean="0">
                <a:ea typeface="Majalla UI"/>
              </a:rPr>
              <a:t>.</a:t>
            </a:r>
            <a:endParaRPr lang="en-US" sz="2800" b="1" smtClean="0">
              <a:ea typeface="Majalla UI"/>
              <a:cs typeface="Majalla UI"/>
            </a:endParaRPr>
          </a:p>
        </p:txBody>
      </p:sp>
    </p:spTree>
    <p:extLst>
      <p:ext uri="{BB962C8B-B14F-4D97-AF65-F5344CB8AC3E}">
        <p14:creationId xmlns:p14="http://schemas.microsoft.com/office/powerpoint/2010/main" val="2868773514"/>
      </p:ext>
    </p:extLst>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2_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3.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4.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5.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otalTime>12</TotalTime>
  <Words>1181</Words>
  <Application>Microsoft Office PowerPoint</Application>
  <PresentationFormat>On-screen Show (4:3)</PresentationFormat>
  <Paragraphs>82</Paragraphs>
  <Slides>30</Slides>
  <Notes>0</Notes>
  <HiddenSlides>0</HiddenSlides>
  <MMClips>1</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30</vt:i4>
      </vt:variant>
    </vt:vector>
  </HeadingPairs>
  <TitlesOfParts>
    <vt:vector size="34" baseType="lpstr">
      <vt:lpstr>Office Theme</vt:lpstr>
      <vt:lpstr>Flow</vt:lpstr>
      <vt:lpstr>2_Flow</vt:lpstr>
      <vt:lpstr>Bitmap Image</vt:lpstr>
      <vt:lpstr>PowerPoint Presentation</vt:lpstr>
      <vt:lpstr>الكتل الهوائية والمنخفضات الجوية</vt:lpstr>
      <vt:lpstr>الكتل الهوائية  Air masses</vt:lpstr>
      <vt:lpstr>ماهية الكتلة الهوائية</vt:lpstr>
      <vt:lpstr>شروط تكون الكتلة الهوائية</vt:lpstr>
      <vt:lpstr>استقرار الكتل الهوائية وعدم استقرارها Stability &amp; instability of air masses</vt:lpstr>
      <vt:lpstr>تصنيف الكتل الهوائية Classification of air masses</vt:lpstr>
      <vt:lpstr>الانخفاضات الجوية Depressions of Cyclones </vt:lpstr>
      <vt:lpstr>المنخفض الجوي      Cyclone, Depression, Low Pressure</vt:lpstr>
      <vt:lpstr>PowerPoint Presentation</vt:lpstr>
      <vt:lpstr>PowerPoint Presentation</vt:lpstr>
      <vt:lpstr>الأعاصير الإستوائية الدوارة Tropical Revolving Storms (TRS)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الفرق بين الإعصار الإستوائي الدوار ومنخفضات العروض الوسطي</vt:lpstr>
      <vt:lpstr>  الأسماء المحلية للأعاصير الإستوائية الدوارة ومناطق وأوقات حدوثها </vt:lpstr>
      <vt:lpstr>الارتفاعات الجوية Anti- Cyclones </vt:lpstr>
      <vt:lpstr>المرتفع الجوي    Anticyclone,  High pressure</vt:lpstr>
      <vt:lpstr>PowerPoint Presentation</vt:lpstr>
      <vt:lpstr>PowerPoint Presentation</vt:lpstr>
      <vt:lpstr>عواصف الرعد والبرق Thunderstorms </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2</cp:revision>
  <dcterms:created xsi:type="dcterms:W3CDTF">2016-10-15T18:43:22Z</dcterms:created>
  <dcterms:modified xsi:type="dcterms:W3CDTF">2016-10-15T18:55:32Z</dcterms:modified>
</cp:coreProperties>
</file>