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00"/>
    <a:srgbClr val="D0D03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3" d="100"/>
          <a:sy n="63" d="100"/>
        </p:scale>
        <p:origin x="-15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24713D5-D636-4E24-8C1A-68B3DDB803F8}" type="datetimeFigureOut">
              <a:rPr lang="ar-SA" smtClean="0"/>
              <a:t>05/01/1437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DEEFA3F-0297-48C5-A9DD-F2B3176A9F6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4713D5-D636-4E24-8C1A-68B3DDB803F8}" type="datetimeFigureOut">
              <a:rPr lang="ar-SA" smtClean="0"/>
              <a:t>05/01/1437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EEFA3F-0297-48C5-A9DD-F2B3176A9F6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4713D5-D636-4E24-8C1A-68B3DDB803F8}" type="datetimeFigureOut">
              <a:rPr lang="ar-SA" smtClean="0"/>
              <a:t>05/01/1437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EEFA3F-0297-48C5-A9DD-F2B3176A9F6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4713D5-D636-4E24-8C1A-68B3DDB803F8}" type="datetimeFigureOut">
              <a:rPr lang="ar-SA" smtClean="0"/>
              <a:t>05/01/1437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EEFA3F-0297-48C5-A9DD-F2B3176A9F68}" type="slidenum">
              <a:rPr lang="ar-SA" smtClean="0"/>
              <a:t>‹#›</a:t>
            </a:fld>
            <a:endParaRPr lang="ar-S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4713D5-D636-4E24-8C1A-68B3DDB803F8}" type="datetimeFigureOut">
              <a:rPr lang="ar-SA" smtClean="0"/>
              <a:t>05/01/1437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EEFA3F-0297-48C5-A9DD-F2B3176A9F68}" type="slidenum">
              <a:rPr lang="ar-SA" smtClean="0"/>
              <a:t>‹#›</a:t>
            </a:fld>
            <a:endParaRPr lang="ar-SA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4713D5-D636-4E24-8C1A-68B3DDB803F8}" type="datetimeFigureOut">
              <a:rPr lang="ar-SA" smtClean="0"/>
              <a:t>05/01/1437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EEFA3F-0297-48C5-A9DD-F2B3176A9F68}" type="slidenum">
              <a:rPr lang="ar-SA" smtClean="0"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4713D5-D636-4E24-8C1A-68B3DDB803F8}" type="datetimeFigureOut">
              <a:rPr lang="ar-SA" smtClean="0"/>
              <a:t>05/01/1437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EEFA3F-0297-48C5-A9DD-F2B3176A9F68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4713D5-D636-4E24-8C1A-68B3DDB803F8}" type="datetimeFigureOut">
              <a:rPr lang="ar-SA" smtClean="0"/>
              <a:t>05/01/1437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EEFA3F-0297-48C5-A9DD-F2B3176A9F68}" type="slidenum">
              <a:rPr lang="ar-SA" smtClean="0"/>
              <a:t>‹#›</a:t>
            </a:fld>
            <a:endParaRPr lang="ar-SA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4713D5-D636-4E24-8C1A-68B3DDB803F8}" type="datetimeFigureOut">
              <a:rPr lang="ar-SA" smtClean="0"/>
              <a:t>05/01/1437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EEFA3F-0297-48C5-A9DD-F2B3176A9F6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24713D5-D636-4E24-8C1A-68B3DDB803F8}" type="datetimeFigureOut">
              <a:rPr lang="ar-SA" smtClean="0"/>
              <a:t>05/01/1437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EEFA3F-0297-48C5-A9DD-F2B3176A9F68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24713D5-D636-4E24-8C1A-68B3DDB803F8}" type="datetimeFigureOut">
              <a:rPr lang="ar-SA" smtClean="0"/>
              <a:t>05/01/1437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DEEFA3F-0297-48C5-A9DD-F2B3176A9F68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24713D5-D636-4E24-8C1A-68B3DDB803F8}" type="datetimeFigureOut">
              <a:rPr lang="ar-SA" smtClean="0"/>
              <a:t>05/01/1437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DEEFA3F-0297-48C5-A9DD-F2B3176A9F68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3276599"/>
          </a:xfrm>
        </p:spPr>
        <p:txBody>
          <a:bodyPr>
            <a:normAutofit/>
          </a:bodyPr>
          <a:lstStyle/>
          <a:p>
            <a:r>
              <a:rPr lang="en-US" sz="8000" b="1" dirty="0" smtClean="0">
                <a:solidFill>
                  <a:schemeClr val="tx2"/>
                </a:solidFill>
                <a:latin typeface="Arabic Typesetting" pitchFamily="66" charset="-78"/>
              </a:rPr>
              <a:t>Collecting Information</a:t>
            </a:r>
            <a:br>
              <a:rPr lang="en-US" sz="8000" b="1" dirty="0" smtClean="0">
                <a:solidFill>
                  <a:schemeClr val="tx2"/>
                </a:solidFill>
                <a:latin typeface="Arabic Typesetting" pitchFamily="66" charset="-78"/>
              </a:rPr>
            </a:br>
            <a:r>
              <a:rPr lang="en-US" sz="8000" b="1" dirty="0" smtClean="0">
                <a:solidFill>
                  <a:schemeClr val="tx2"/>
                </a:solidFill>
                <a:latin typeface="Arabic Typesetting" pitchFamily="66" charset="-78"/>
              </a:rPr>
              <a:t>Methodology</a:t>
            </a:r>
            <a:endParaRPr lang="ar-SA" sz="8000" b="1" dirty="0">
              <a:solidFill>
                <a:schemeClr val="tx2"/>
              </a:solidFill>
              <a:latin typeface="Arabic Typesetting" pitchFamily="66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Prepared by: </a:t>
            </a:r>
            <a:r>
              <a:rPr lang="en-US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Haya</a:t>
            </a: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Al-</a:t>
            </a:r>
            <a:r>
              <a:rPr lang="en-US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nafisa</a:t>
            </a:r>
            <a:endParaRPr lang="ar-SA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None/>
            </a:pPr>
            <a:r>
              <a:rPr lang="en-US" dirty="0" smtClean="0"/>
              <a:t>writing your report is one step after you accomplished and completed these stages:</a:t>
            </a:r>
          </a:p>
          <a:p>
            <a:pPr algn="l">
              <a:buNone/>
            </a:pPr>
            <a:r>
              <a:rPr lang="en-US" dirty="0" smtClean="0"/>
              <a:t>+ Locate sources of information</a:t>
            </a:r>
          </a:p>
          <a:p>
            <a:pPr algn="l">
              <a:buNone/>
            </a:pPr>
            <a:r>
              <a:rPr lang="en-US" dirty="0" smtClean="0"/>
              <a:t>+ Obtain the information</a:t>
            </a:r>
          </a:p>
          <a:p>
            <a:pPr algn="l">
              <a:buNone/>
            </a:pPr>
            <a:r>
              <a:rPr lang="en-US" dirty="0" smtClean="0"/>
              <a:t>+ Sort</a:t>
            </a:r>
          </a:p>
          <a:p>
            <a:pPr algn="l">
              <a:buNone/>
            </a:pPr>
            <a:r>
              <a:rPr lang="ar-SA" dirty="0" smtClean="0"/>
              <a:t>    </a:t>
            </a:r>
            <a:r>
              <a:rPr lang="en-US" dirty="0" smtClean="0"/>
              <a:t>+ Evaluate</a:t>
            </a:r>
          </a:p>
          <a:p>
            <a:pPr algn="l">
              <a:buNone/>
            </a:pPr>
            <a:r>
              <a:rPr lang="en-US" dirty="0" smtClean="0"/>
              <a:t>+Priorities</a:t>
            </a:r>
          </a:p>
          <a:p>
            <a:pPr algn="l">
              <a:buNone/>
            </a:pPr>
            <a:r>
              <a:rPr lang="en-US" dirty="0" smtClean="0"/>
              <a:t>+ Check</a:t>
            </a:r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027" name="Picture 3" descr="C:\Users\CT\Documents\report-writt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524000"/>
          </a:xfrm>
          <a:prstGeom prst="rect">
            <a:avLst/>
          </a:prstGeom>
          <a:noFill/>
        </p:spPr>
      </p:pic>
      <p:pic>
        <p:nvPicPr>
          <p:cNvPr id="1028" name="Picture 4" descr="C:\Users\CT\Documents\can-stock-photo_csp121572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799" y="3200400"/>
            <a:ext cx="3886201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sz="44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Bear in mind:</a:t>
            </a:r>
          </a:p>
          <a:p>
            <a:pPr algn="l" rtl="0">
              <a:buNone/>
            </a:pPr>
            <a:r>
              <a:rPr lang="en-US" dirty="0" smtClean="0"/>
              <a:t>Purpose of the report</a:t>
            </a:r>
          </a:p>
          <a:p>
            <a:pPr algn="l" rtl="0">
              <a:buNone/>
            </a:pPr>
            <a:r>
              <a:rPr lang="en-US" dirty="0" smtClean="0"/>
              <a:t>Needs of your readers</a:t>
            </a:r>
          </a:p>
          <a:p>
            <a:pPr algn="l" rtl="0">
              <a:buNone/>
            </a:pPr>
            <a:r>
              <a:rPr lang="en-US" dirty="0" smtClean="0"/>
              <a:t>Your objectives</a:t>
            </a:r>
          </a:p>
          <a:p>
            <a:pPr algn="l" rtl="0">
              <a:buNone/>
            </a:pPr>
            <a:r>
              <a:rPr lang="en-US" dirty="0" smtClean="0"/>
              <a:t>Your resources</a:t>
            </a:r>
          </a:p>
          <a:p>
            <a:pPr algn="l" rtl="0">
              <a:buNone/>
            </a:pPr>
            <a:r>
              <a:rPr lang="en-US" dirty="0" smtClean="0"/>
              <a:t>Your framework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+ Locating Information:</a:t>
            </a:r>
            <a:endParaRPr lang="ar-SA" dirty="0"/>
          </a:p>
        </p:txBody>
      </p:sp>
      <p:pic>
        <p:nvPicPr>
          <p:cNvPr id="3074" name="Picture 2" descr="C:\Users\CT\Documents\downlo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981200"/>
            <a:ext cx="3200400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People</a:t>
            </a:r>
          </a:p>
          <a:p>
            <a:pPr algn="l" rtl="0"/>
            <a:r>
              <a:rPr lang="en-US" dirty="0" smtClean="0"/>
              <a:t>Books and other publications</a:t>
            </a:r>
          </a:p>
          <a:p>
            <a:pPr algn="l" rtl="0"/>
            <a:r>
              <a:rPr lang="en-US" dirty="0" smtClean="0"/>
              <a:t>Information Technology </a:t>
            </a:r>
          </a:p>
          <a:p>
            <a:pPr algn="l" rtl="0"/>
            <a:r>
              <a:rPr lang="en-US" dirty="0" smtClean="0"/>
              <a:t>Events and places</a:t>
            </a:r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 of Information</a:t>
            </a:r>
            <a:endParaRPr lang="ar-SA" dirty="0"/>
          </a:p>
        </p:txBody>
      </p:sp>
      <p:pic>
        <p:nvPicPr>
          <p:cNvPr id="2050" name="Picture 2" descr="C:\Users\CT\Documents\di48764M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1066800"/>
            <a:ext cx="2971800" cy="2743200"/>
          </a:xfrm>
          <a:prstGeom prst="rect">
            <a:avLst/>
          </a:prstGeom>
          <a:noFill/>
        </p:spPr>
      </p:pic>
      <p:pic>
        <p:nvPicPr>
          <p:cNvPr id="2051" name="Picture 3" descr="C:\Users\CT\Documents\can-stock-photo_csp121572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3657600"/>
            <a:ext cx="2057400" cy="3505200"/>
          </a:xfrm>
          <a:prstGeom prst="rect">
            <a:avLst/>
          </a:prstGeom>
          <a:noFill/>
        </p:spPr>
      </p:pic>
      <p:pic>
        <p:nvPicPr>
          <p:cNvPr id="2052" name="Picture 4" descr="C:\Users\CT\Documents\imag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4114800"/>
            <a:ext cx="3429000" cy="29717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Experimentation</a:t>
            </a:r>
          </a:p>
          <a:p>
            <a:pPr algn="l" rtl="0"/>
            <a:r>
              <a:rPr lang="en-US" dirty="0" smtClean="0"/>
              <a:t>Reading</a:t>
            </a:r>
          </a:p>
          <a:p>
            <a:pPr algn="l" rtl="0"/>
            <a:r>
              <a:rPr lang="en-US" dirty="0" smtClean="0"/>
              <a:t>Listening</a:t>
            </a:r>
          </a:p>
          <a:p>
            <a:pPr algn="l" rtl="0"/>
            <a:r>
              <a:rPr lang="en-US" dirty="0" smtClean="0"/>
              <a:t>Observation</a:t>
            </a:r>
          </a:p>
          <a:p>
            <a:pPr algn="l" rtl="0"/>
            <a:r>
              <a:rPr lang="en-US" dirty="0" smtClean="0"/>
              <a:t>interview</a:t>
            </a:r>
          </a:p>
          <a:p>
            <a:pPr algn="l" rtl="0"/>
            <a:r>
              <a:rPr lang="en-US" dirty="0" smtClean="0"/>
              <a:t>Letter</a:t>
            </a:r>
          </a:p>
          <a:p>
            <a:pPr algn="l" rtl="0"/>
            <a:r>
              <a:rPr lang="en-US" dirty="0" smtClean="0"/>
              <a:t>Telephone call</a:t>
            </a:r>
          </a:p>
          <a:p>
            <a:pPr algn="l" rtl="0"/>
            <a:r>
              <a:rPr lang="en-US" dirty="0" smtClean="0"/>
              <a:t>Questionnaire</a:t>
            </a:r>
          </a:p>
          <a:p>
            <a:pPr algn="l" rtl="0"/>
            <a:r>
              <a:rPr lang="en-US" dirty="0" smtClean="0"/>
              <a:t>Research on the internet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Obtaining the Information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Use the headings and sub-headings of your skeletal framework </a:t>
            </a:r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Sorting and grouping your findings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How reliable are the findings?</a:t>
            </a:r>
          </a:p>
          <a:p>
            <a:pPr algn="l" rtl="0">
              <a:buNone/>
            </a:pPr>
            <a:r>
              <a:rPr lang="en-US" dirty="0" smtClean="0"/>
              <a:t>Judge the :-</a:t>
            </a:r>
          </a:p>
          <a:p>
            <a:pPr algn="l" rtl="0">
              <a:buNone/>
            </a:pPr>
            <a:r>
              <a:rPr lang="en-US" dirty="0" smtClean="0"/>
              <a:t>Accuracy</a:t>
            </a:r>
          </a:p>
          <a:p>
            <a:pPr algn="l" rtl="0">
              <a:buNone/>
            </a:pPr>
            <a:r>
              <a:rPr lang="en-US" dirty="0" smtClean="0"/>
              <a:t>Objectivity</a:t>
            </a:r>
          </a:p>
          <a:p>
            <a:pPr algn="l" rtl="0">
              <a:buNone/>
            </a:pPr>
            <a:r>
              <a:rPr lang="en-US" dirty="0" smtClean="0"/>
              <a:t>Completeness</a:t>
            </a:r>
          </a:p>
          <a:p>
            <a:pPr algn="l" rtl="0">
              <a:buNone/>
            </a:pPr>
            <a:r>
              <a:rPr lang="en-US" dirty="0" smtClean="0"/>
              <a:t>Strength</a:t>
            </a:r>
          </a:p>
          <a:p>
            <a:pPr algn="l" rtl="0"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How significant are the findings?</a:t>
            </a:r>
          </a:p>
          <a:p>
            <a:pPr algn="l" rtl="0">
              <a:buNone/>
            </a:pPr>
            <a:r>
              <a:rPr lang="en-US" dirty="0" smtClean="0"/>
              <a:t>relative importance of the findings</a:t>
            </a:r>
          </a:p>
          <a:p>
            <a:pPr algn="l" rtl="0">
              <a:buNone/>
            </a:pPr>
            <a:endParaRPr lang="ar-SA" u="sng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Evaluating your findings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Highlight your most significant findings</a:t>
            </a:r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ar-SA" dirty="0" smtClean="0"/>
              <a:t>  </a:t>
            </a:r>
            <a:r>
              <a:rPr lang="en-US" dirty="0" smtClean="0"/>
              <a:t>Prioritizing your findings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Make sure that you have collected enough accurate, reliable, and relevant information.</a:t>
            </a:r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Checking your findings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149</TotalTime>
  <Words>158</Words>
  <Application>Microsoft Office PowerPoint</Application>
  <PresentationFormat>On-screen Show 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Concourse</vt:lpstr>
      <vt:lpstr>Collecting Information Methodology</vt:lpstr>
      <vt:lpstr>Slide 2</vt:lpstr>
      <vt:lpstr>+ Locating Information:</vt:lpstr>
      <vt:lpstr>Sources of Information</vt:lpstr>
      <vt:lpstr>Obtaining the Information</vt:lpstr>
      <vt:lpstr>Sorting and grouping your findings</vt:lpstr>
      <vt:lpstr>Evaluating your findings</vt:lpstr>
      <vt:lpstr>  Prioritizing your findings</vt:lpstr>
      <vt:lpstr>Checking your findings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CT</dc:creator>
  <cp:lastModifiedBy>CT</cp:lastModifiedBy>
  <cp:revision>17</cp:revision>
  <dcterms:created xsi:type="dcterms:W3CDTF">2015-10-18T16:04:36Z</dcterms:created>
  <dcterms:modified xsi:type="dcterms:W3CDTF">2015-10-18T18:34:18Z</dcterms:modified>
</cp:coreProperties>
</file>