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06/11/1432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320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Communication Skills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50064"/>
            <a:ext cx="9144000" cy="500793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      </a:t>
            </a:r>
            <a:r>
              <a:rPr lang="en-US" sz="4000" b="1" dirty="0" smtClean="0"/>
              <a:t>The term communication means the exchange of information between two or more persons . In other wards it is the exchange of ideas , and thoughts. Communication is the basic component of human relations </a:t>
            </a:r>
            <a:endParaRPr 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Levels of 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4800" b="1" dirty="0" smtClean="0"/>
              <a:t>Intrapersonal Communication </a:t>
            </a:r>
          </a:p>
          <a:p>
            <a:pPr>
              <a:buFont typeface="Wingdings" pitchFamily="2" charset="2"/>
              <a:buChar char="v"/>
            </a:pPr>
            <a:r>
              <a:rPr lang="en-US" sz="4800" b="1" dirty="0" smtClean="0"/>
              <a:t>Interpersonal Communication </a:t>
            </a:r>
          </a:p>
          <a:p>
            <a:pPr>
              <a:buFont typeface="Wingdings" pitchFamily="2" charset="2"/>
              <a:buChar char="v"/>
            </a:pPr>
            <a:r>
              <a:rPr lang="en-US" sz="4800" b="1" dirty="0" smtClean="0"/>
              <a:t>Small group Communication </a:t>
            </a:r>
          </a:p>
          <a:p>
            <a:pPr>
              <a:buFont typeface="Wingdings" pitchFamily="2" charset="2"/>
              <a:buChar char="v"/>
            </a:pPr>
            <a:r>
              <a:rPr lang="en-US" sz="4800" b="1" dirty="0" smtClean="0"/>
              <a:t>Public Communication </a:t>
            </a:r>
            <a:endParaRPr lang="en-US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Elements of 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Sender 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Message 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Channel </a:t>
            </a:r>
          </a:p>
          <a:p>
            <a:pPr>
              <a:buFont typeface="Wingdings" pitchFamily="2" charset="2"/>
              <a:buChar char="q"/>
            </a:pPr>
            <a:r>
              <a:rPr lang="en-US" sz="4000" b="1" dirty="0" smtClean="0"/>
              <a:t>Verbal </a:t>
            </a:r>
          </a:p>
          <a:p>
            <a:pPr>
              <a:buFont typeface="Wingdings" pitchFamily="2" charset="2"/>
              <a:buChar char="q"/>
            </a:pPr>
            <a:r>
              <a:rPr lang="en-US" sz="4000" b="1" dirty="0" smtClean="0"/>
              <a:t>Nonverbal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Receiver </a:t>
            </a:r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Response or feedback </a:t>
            </a:r>
            <a:endParaRPr lang="en-US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Methods of 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Verbal communication 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Non verbal communication </a:t>
            </a:r>
          </a:p>
          <a:p>
            <a:pPr>
              <a:buFont typeface="Wingdings" pitchFamily="2" charset="2"/>
              <a:buChar char="q"/>
            </a:pPr>
            <a:r>
              <a:rPr lang="en-US" sz="4800" dirty="0" smtClean="0"/>
              <a:t>Electronic communication 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dirty="0" smtClean="0"/>
              <a:t>    </a:t>
            </a:r>
            <a:r>
              <a:rPr lang="en-US" sz="4000" b="1" dirty="0" smtClean="0"/>
              <a:t>Factors affecting communication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b="1" dirty="0" smtClean="0"/>
              <a:t>Development </a:t>
            </a:r>
          </a:p>
          <a:p>
            <a:r>
              <a:rPr lang="en-US" b="1" dirty="0" smtClean="0"/>
              <a:t>Gender </a:t>
            </a:r>
          </a:p>
          <a:p>
            <a:r>
              <a:rPr lang="en-US" b="1" dirty="0" smtClean="0"/>
              <a:t>Values and perception </a:t>
            </a:r>
          </a:p>
          <a:p>
            <a:r>
              <a:rPr lang="en-US" b="1" dirty="0" smtClean="0"/>
              <a:t>Personal space </a:t>
            </a:r>
          </a:p>
          <a:p>
            <a:r>
              <a:rPr lang="en-US" b="1" dirty="0" smtClean="0"/>
              <a:t>Territoriality </a:t>
            </a:r>
          </a:p>
          <a:p>
            <a:r>
              <a:rPr lang="en-US" b="1" dirty="0" smtClean="0"/>
              <a:t>Role and relationship </a:t>
            </a:r>
          </a:p>
          <a:p>
            <a:r>
              <a:rPr lang="en-US" b="1" dirty="0" smtClean="0"/>
              <a:t>Environment </a:t>
            </a:r>
          </a:p>
          <a:p>
            <a:r>
              <a:rPr lang="en-US" b="1" dirty="0" smtClean="0"/>
              <a:t>Congruence </a:t>
            </a:r>
          </a:p>
          <a:p>
            <a:r>
              <a:rPr lang="en-US" b="1" dirty="0" smtClean="0"/>
              <a:t>Attitude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90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Communication Skills </vt:lpstr>
      <vt:lpstr>Levels of Communication </vt:lpstr>
      <vt:lpstr>Elements of Communication </vt:lpstr>
      <vt:lpstr>Methods of Communication </vt:lpstr>
      <vt:lpstr>    Factors affecting communication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 </dc:title>
  <dc:creator>COMPAQ</dc:creator>
  <cp:lastModifiedBy>COMPAQ</cp:lastModifiedBy>
  <cp:revision>7</cp:revision>
  <dcterms:created xsi:type="dcterms:W3CDTF">2011-10-03T15:29:10Z</dcterms:created>
  <dcterms:modified xsi:type="dcterms:W3CDTF">2011-10-03T16:34:52Z</dcterms:modified>
</cp:coreProperties>
</file>