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655" y="127000"/>
            <a:ext cx="8825658" cy="1195981"/>
          </a:xfrm>
        </p:spPr>
        <p:txBody>
          <a:bodyPr/>
          <a:lstStyle/>
          <a:p>
            <a:r>
              <a:rPr lang="en-US" dirty="0"/>
              <a:t>Complex </a:t>
            </a:r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5755" y="1449980"/>
            <a:ext cx="8825658" cy="4638000"/>
          </a:xfrm>
        </p:spPr>
        <p:txBody>
          <a:bodyPr>
            <a:noAutofit/>
          </a:bodyPr>
          <a:lstStyle/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en-US" sz="16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Complex systems present problems both in mathematical modelling and philosophical foundations.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n-US" sz="1800" cap="none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en-US" sz="16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Used to model processes in computer science, biology, economics, physics, chemistry, architecture and many other fields.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n-US" sz="1800" cap="none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en-US" sz="16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Also called complex systems theory, complexity science, study of complex systems, 	complex networks, network science, sciences of complexity, non-equilibrium physics, 	and historical physics.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n-US" sz="1800" cap="none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en-US" sz="16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Composed of many components and their interactions.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endParaRPr lang="en-US" sz="1800" cap="none" dirty="0" smtClean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1" indent="-342900" algn="just">
              <a:buFont typeface="Arial" panose="020B0604020202020204" pitchFamily="34" charset="0"/>
              <a:buChar char="•"/>
            </a:pPr>
            <a:r>
              <a:rPr lang="en-US" sz="16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Such a system can be represented by a network where nodes represent the components 	and links represent their interactions.</a:t>
            </a:r>
            <a:endParaRPr lang="en-US" sz="1600" cap="none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28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474" y="0"/>
            <a:ext cx="4410075" cy="30956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949" y="3333233"/>
            <a:ext cx="4419600" cy="3114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8342" y="1178480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Complicated system.</a:t>
            </a:r>
          </a:p>
        </p:txBody>
      </p:sp>
      <p:sp>
        <p:nvSpPr>
          <p:cNvPr id="5" name="Rectangle 4"/>
          <p:cNvSpPr/>
          <p:nvPr/>
        </p:nvSpPr>
        <p:spPr>
          <a:xfrm>
            <a:off x="409850" y="3993634"/>
            <a:ext cx="2736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 system,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crowded with people.</a:t>
            </a:r>
          </a:p>
        </p:txBody>
      </p:sp>
    </p:spTree>
    <p:extLst>
      <p:ext uri="{BB962C8B-B14F-4D97-AF65-F5344CB8AC3E}">
        <p14:creationId xmlns:p14="http://schemas.microsoft.com/office/powerpoint/2010/main" val="108905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39933" y="545249"/>
            <a:ext cx="6825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Software Engineering and Complexity </a:t>
            </a:r>
          </a:p>
        </p:txBody>
      </p:sp>
      <p:sp>
        <p:nvSpPr>
          <p:cNvPr id="3" name="Rectangle 2"/>
          <p:cNvSpPr/>
          <p:nvPr/>
        </p:nvSpPr>
        <p:spPr>
          <a:xfrm>
            <a:off x="1779337" y="1764177"/>
            <a:ext cx="85471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industry also stands out in terms of the strong coordination requirements dictating the combination of the products of different vendors.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systems need to run in the specified hardware, which are interconnected via a set of communication protocols, allowing them to exchange and interpret data generated by different applications and so 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between the processes composing the software life cycle also contribute to the complexity of project management.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27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838" y="1130969"/>
            <a:ext cx="7637466" cy="53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12364" y="356755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 Examples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5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1410" y="1234788"/>
            <a:ext cx="776838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brain formed out of neurons, molecules formed out of atoms, the weather formed out of air flows are all examples of complex systems.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scanning confocal microscopy (LSCM) is widely used in biological, semiconductor, geological and other material science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optical sectioning by acquiring images point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point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resolve the images using a computer to provide a 3-D profile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854" y="308630"/>
            <a:ext cx="4378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Intelligence</a:t>
            </a:r>
            <a:endParaRPr lang="en-US" sz="36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79358" y="1108320"/>
            <a:ext cx="9464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</a:rPr>
              <a:t>theory and development of computer systems able to perform tasks normally requiring human intelligence, such as visual perception, speech recognition, decision-making, and translation between languages</a:t>
            </a:r>
            <a:r>
              <a:rPr lang="en-US" dirty="0" smtClean="0">
                <a:latin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Used in a wide range of fields including medical diagnosis, stock trading, robot control, law, remote sensing, scientific discovery and toys</a:t>
            </a:r>
            <a:r>
              <a:rPr lang="en-US" dirty="0" smtClean="0">
                <a:latin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According to Russell &amp; </a:t>
            </a:r>
            <a:r>
              <a:rPr lang="en-US" dirty="0" err="1">
                <a:latin typeface="arial" panose="020B0604020202020204" pitchFamily="34" charset="0"/>
              </a:rPr>
              <a:t>Norvig</a:t>
            </a:r>
            <a:r>
              <a:rPr lang="en-US" dirty="0">
                <a:latin typeface="arial" panose="020B0604020202020204" pitchFamily="34" charset="0"/>
              </a:rPr>
              <a:t> (2003, p. 15), all of the following were originally developed in AI laboratories: time sharing, interactive interpreters, graphical user interfaces and the computer mouse, rapid development environments, the linked list data structure, automatic storage management, symbolic programming, functional programming, dynamic programming and object-oriented programming.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11624</TotalTime>
  <Words>213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</vt:lpstr>
      <vt:lpstr>Century Gothic</vt:lpstr>
      <vt:lpstr>Times New Roman</vt:lpstr>
      <vt:lpstr>Wingdings 3</vt:lpstr>
      <vt:lpstr>Ion</vt:lpstr>
      <vt:lpstr>Complex Systems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Systems</dc:title>
  <dc:creator>Administrator</dc:creator>
  <cp:lastModifiedBy>Administrator</cp:lastModifiedBy>
  <cp:revision>14</cp:revision>
  <dcterms:created xsi:type="dcterms:W3CDTF">2016-12-04T05:48:42Z</dcterms:created>
  <dcterms:modified xsi:type="dcterms:W3CDTF">2017-10-23T06:11:43Z</dcterms:modified>
</cp:coreProperties>
</file>