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CBA0BF-C564-4772-8CAD-932437297340}" type="datetimeFigureOut">
              <a:rPr lang="ar-SA" smtClean="0"/>
              <a:pPr/>
              <a:t>18/01/33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02CB9A-F96A-4DA2-950F-9870EA12467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5" y="142853"/>
            <a:ext cx="7772400" cy="1000108"/>
          </a:xfrm>
        </p:spPr>
        <p:txBody>
          <a:bodyPr>
            <a:normAutofit/>
          </a:bodyPr>
          <a:lstStyle/>
          <a:p>
            <a:r>
              <a:rPr lang="ar-SA" dirty="0" smtClean="0"/>
              <a:t>تهيئة الحاسب للعمل	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44" y="2143116"/>
            <a:ext cx="8572560" cy="421484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الدخول إلى إعدادات </a:t>
            </a:r>
            <a:r>
              <a:rPr lang="ar-SA" dirty="0" err="1" smtClean="0">
                <a:solidFill>
                  <a:schemeClr val="tx1"/>
                </a:solidFill>
              </a:rPr>
              <a:t>الـ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Bios</a:t>
            </a:r>
            <a:endParaRPr lang="ar-SA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تجهيز السواقة اللازمة لنظام التشغيل</a:t>
            </a: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إعادة تشغيل الحاسب</a:t>
            </a:r>
          </a:p>
          <a:p>
            <a:pPr algn="r"/>
            <a:endParaRPr lang="ar-SA" dirty="0" smtClean="0"/>
          </a:p>
          <a:p>
            <a:pPr algn="r">
              <a:buFont typeface="Arial" pitchFamily="34" charset="0"/>
              <a:buChar char="•"/>
            </a:pPr>
            <a:endParaRPr lang="ar-SA" dirty="0" smtClean="0"/>
          </a:p>
          <a:p>
            <a:pPr algn="r"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725602"/>
          </a:xfrm>
        </p:spPr>
        <p:txBody>
          <a:bodyPr/>
          <a:lstStyle/>
          <a:p>
            <a:r>
              <a:rPr lang="ar-SA" dirty="0" smtClean="0"/>
              <a:t>إعدادات الشبكة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5993"/>
            <a:ext cx="8229600" cy="3840171"/>
          </a:xfrm>
        </p:spPr>
        <p:txBody>
          <a:bodyPr/>
          <a:lstStyle/>
          <a:p>
            <a:r>
              <a:rPr lang="ar-SA" dirty="0" smtClean="0"/>
              <a:t>شرط الإعدادات هو وجود بطاقة شبكه + التعرف عليها من قبل نظام التشغيل</a:t>
            </a: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هوية الحاسب في الشبكة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اسم الحاسب (لايجوز تكراره في الشبكه)</a:t>
            </a:r>
          </a:p>
          <a:p>
            <a:r>
              <a:rPr lang="ar-SA" dirty="0" smtClean="0"/>
              <a:t>عنوان بطاقة الشبكة المنطقي (</a:t>
            </a:r>
            <a:r>
              <a:rPr lang="en-US" dirty="0" smtClean="0"/>
              <a:t>IP V4</a:t>
            </a:r>
            <a:r>
              <a:rPr lang="ar-SA" dirty="0" smtClean="0"/>
              <a:t> و </a:t>
            </a:r>
            <a:r>
              <a:rPr lang="en-US" dirty="0" smtClean="0"/>
              <a:t>IP V6</a:t>
            </a:r>
            <a:r>
              <a:rPr lang="ar-SA" dirty="0" smtClean="0"/>
              <a:t> ) (لايجوز تكراره في الشبكه)</a:t>
            </a:r>
          </a:p>
          <a:p>
            <a:r>
              <a:rPr lang="ar-SA" dirty="0" smtClean="0"/>
              <a:t>اسم مجموعة العمل التي يمكن أن تحول إلى نطاق </a:t>
            </a:r>
            <a:r>
              <a:rPr lang="ar-SA" dirty="0" err="1" smtClean="0"/>
              <a:t>و</a:t>
            </a:r>
            <a:r>
              <a:rPr lang="ar-SA" dirty="0" smtClean="0"/>
              <a:t> بالتالي إلى نطاق موسع تكرر في جميع أجهزة الشبكة</a:t>
            </a: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مجموعة العمل                                  </a:t>
            </a:r>
            <a:r>
              <a:rPr lang="en-US" dirty="0" smtClean="0"/>
              <a:t>Workgroup</a:t>
            </a:r>
          </a:p>
          <a:p>
            <a:r>
              <a:rPr lang="ar-SA" dirty="0" smtClean="0"/>
              <a:t>النطاق                                                  </a:t>
            </a:r>
            <a:r>
              <a:rPr lang="en-US" dirty="0" smtClean="0"/>
              <a:t>Domain</a:t>
            </a:r>
          </a:p>
          <a:p>
            <a:r>
              <a:rPr lang="ar-SA" dirty="0" smtClean="0"/>
              <a:t>العنوان المنطقي لبطاقة الشبكة                  </a:t>
            </a:r>
            <a:r>
              <a:rPr lang="en-US" dirty="0" smtClean="0"/>
              <a:t>IP Address</a:t>
            </a:r>
          </a:p>
          <a:p>
            <a:r>
              <a:rPr lang="ar-SA" dirty="0" smtClean="0"/>
              <a:t>العنوان الفيزيائي لبطاقة الشبكة             </a:t>
            </a:r>
            <a:r>
              <a:rPr lang="en-US" dirty="0" smtClean="0"/>
              <a:t>MAC Address</a:t>
            </a: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نبدأ بعملية </a:t>
            </a:r>
            <a:r>
              <a:rPr lang="ar-SA" dirty="0" err="1" smtClean="0"/>
              <a:t>النتصيب</a:t>
            </a:r>
            <a:r>
              <a:rPr lang="ar-SA" dirty="0" smtClean="0"/>
              <a:t> 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rmAutofit/>
          </a:bodyPr>
          <a:lstStyle/>
          <a:p>
            <a:r>
              <a:rPr lang="ar-SA" dirty="0" smtClean="0"/>
              <a:t>تبدأ عملية جمع البيانات للتمهيد للعملية التنصيب </a:t>
            </a:r>
            <a:r>
              <a:rPr lang="en-US" dirty="0" smtClean="0"/>
              <a:t>installation</a:t>
            </a:r>
          </a:p>
          <a:p>
            <a:r>
              <a:rPr lang="ar-SA" dirty="0" smtClean="0"/>
              <a:t>يتم نسخ ملفات من حامل نظام التشغيل إلى الذاكرة</a:t>
            </a:r>
          </a:p>
          <a:p>
            <a:r>
              <a:rPr lang="ar-SA" dirty="0" smtClean="0"/>
              <a:t>يتعرف على بيئة العتاد المحيطة (سواقة مرنه – لوحة مفاتيح-مفنذ صوت -...)</a:t>
            </a:r>
          </a:p>
          <a:p>
            <a:r>
              <a:rPr lang="ar-SA" dirty="0" smtClean="0"/>
              <a:t>ثم التعرف على القرص الصلب</a:t>
            </a:r>
          </a:p>
          <a:p>
            <a:r>
              <a:rPr lang="ar-SA" dirty="0" smtClean="0"/>
              <a:t>القيام بعملية تقسيم القرص الصلب (</a:t>
            </a:r>
            <a:r>
              <a:rPr lang="en-US" dirty="0" smtClean="0"/>
              <a:t> (partition</a:t>
            </a:r>
            <a:endParaRPr lang="ar-SA" dirty="0" smtClean="0"/>
          </a:p>
          <a:p>
            <a:r>
              <a:rPr lang="ar-SA" dirty="0" smtClean="0"/>
              <a:t>تحديد نوع ملفات النظام </a:t>
            </a:r>
            <a:r>
              <a:rPr lang="en-US" dirty="0" smtClean="0"/>
              <a:t>File System</a:t>
            </a:r>
            <a:endParaRPr lang="ar-SA" dirty="0" smtClean="0"/>
          </a:p>
          <a:p>
            <a:r>
              <a:rPr lang="ar-SA" dirty="0" smtClean="0"/>
              <a:t>تهيئة القسم (</a:t>
            </a:r>
            <a:r>
              <a:rPr lang="en-US" dirty="0" smtClean="0"/>
              <a:t>partition</a:t>
            </a:r>
            <a:r>
              <a:rPr lang="ar-SA" dirty="0" smtClean="0"/>
              <a:t>) الذي سيحمل نظام التشغيل وتسمى هذه العملية (</a:t>
            </a:r>
            <a:r>
              <a:rPr lang="en-US" dirty="0" smtClean="0"/>
              <a:t>format</a:t>
            </a:r>
            <a:r>
              <a:rPr lang="ar-SA" dirty="0" smtClean="0"/>
              <a:t>)</a:t>
            </a:r>
          </a:p>
          <a:p>
            <a:r>
              <a:rPr lang="ar-SA" dirty="0" smtClean="0"/>
              <a:t>نسخ الملفات إلى القرص الصلب استعداداً لإعادة التشغيل في ملف </a:t>
            </a:r>
            <a:r>
              <a:rPr lang="en-US" dirty="0" smtClean="0"/>
              <a:t>Tempo rear</a:t>
            </a:r>
            <a:r>
              <a:rPr lang="ar-SA" dirty="0" smtClean="0"/>
              <a:t> يحذف عند الانتهاء من عملية التنصيب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5" y="1500174"/>
            <a:ext cx="8229600" cy="2286016"/>
          </a:xfrm>
        </p:spPr>
        <p:txBody>
          <a:bodyPr>
            <a:normAutofit/>
          </a:bodyPr>
          <a:lstStyle/>
          <a:p>
            <a:r>
              <a:rPr lang="ar-SA" dirty="0" smtClean="0"/>
              <a:t>أنواع أنظمة الملفات  </a:t>
            </a:r>
            <a:r>
              <a:rPr lang="en-US" dirty="0" smtClean="0"/>
              <a:t>File System</a:t>
            </a:r>
            <a:endParaRPr lang="ar-SA" dirty="0"/>
          </a:p>
        </p:txBody>
      </p:sp>
      <p:sp>
        <p:nvSpPr>
          <p:cNvPr id="3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78595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نظام ملفات </a:t>
            </a:r>
            <a:r>
              <a:rPr lang="en-US" dirty="0" smtClean="0"/>
              <a:t> 16 Bit</a:t>
            </a:r>
            <a:r>
              <a:rPr lang="ar-SA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ile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llocation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able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FAT 16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5787" y="2786059"/>
            <a:ext cx="8229600" cy="3454417"/>
          </a:xfrm>
        </p:spPr>
        <p:txBody>
          <a:bodyPr/>
          <a:lstStyle/>
          <a:p>
            <a:r>
              <a:rPr lang="ar-SA" dirty="0" smtClean="0"/>
              <a:t>العنونة يتم وضعها في جداول</a:t>
            </a:r>
          </a:p>
          <a:p>
            <a:r>
              <a:rPr lang="ar-SA" dirty="0" smtClean="0"/>
              <a:t>يستخدم فقط في نظام تشغيل </a:t>
            </a:r>
            <a:r>
              <a:rPr lang="en-US" dirty="0" smtClean="0"/>
              <a:t>MS-DOS</a:t>
            </a:r>
          </a:p>
          <a:p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نظام ملفات </a:t>
            </a:r>
            <a:r>
              <a:rPr lang="en-US" dirty="0" smtClean="0"/>
              <a:t> 32Bit</a:t>
            </a:r>
            <a:r>
              <a:rPr lang="ar-SA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ile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llocation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able</a:t>
            </a:r>
            <a:r>
              <a:rPr lang="ar-SA" dirty="0" smtClean="0"/>
              <a:t> </a:t>
            </a:r>
            <a:br>
              <a:rPr lang="ar-SA" dirty="0" smtClean="0"/>
            </a:br>
            <a:r>
              <a:rPr lang="en-US" dirty="0" smtClean="0"/>
              <a:t>FAT32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71472" y="2332038"/>
            <a:ext cx="8229600" cy="3883045"/>
          </a:xfrm>
        </p:spPr>
        <p:txBody>
          <a:bodyPr/>
          <a:lstStyle/>
          <a:p>
            <a:r>
              <a:rPr lang="ar-SA" dirty="0" smtClean="0"/>
              <a:t>أول نظام تشغيل يدعم نظام ملفات </a:t>
            </a:r>
            <a:r>
              <a:rPr lang="en-US" dirty="0" smtClean="0"/>
              <a:t>32Bit</a:t>
            </a:r>
            <a:r>
              <a:rPr lang="ar-SA" dirty="0" smtClean="0"/>
              <a:t> هو </a:t>
            </a:r>
            <a:r>
              <a:rPr lang="en-US" dirty="0" smtClean="0"/>
              <a:t>Windows98</a:t>
            </a:r>
            <a:r>
              <a:rPr lang="ar-SA" dirty="0" smtClean="0"/>
              <a:t> واستخدم هذا النوع من أنظمة الملفات حتى نظام تشغيل </a:t>
            </a:r>
            <a:r>
              <a:rPr lang="en-US" dirty="0" smtClean="0"/>
              <a:t>Windows XP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6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511288"/>
          </a:xfrm>
        </p:spPr>
        <p:txBody>
          <a:bodyPr>
            <a:normAutofit/>
          </a:bodyPr>
          <a:lstStyle/>
          <a:p>
            <a:r>
              <a:rPr lang="ar-SA" dirty="0" smtClean="0"/>
              <a:t>خواص نظام الملفات </a:t>
            </a:r>
            <a:r>
              <a:rPr lang="en-US" dirty="0" smtClean="0"/>
              <a:t>FAT (32-16)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2357431"/>
            <a:ext cx="8229600" cy="3714776"/>
          </a:xfrm>
        </p:spPr>
        <p:txBody>
          <a:bodyPr>
            <a:normAutofit/>
          </a:bodyPr>
          <a:lstStyle/>
          <a:p>
            <a:r>
              <a:rPr lang="ar-SA" dirty="0" smtClean="0"/>
              <a:t>الحماية ضعيفة</a:t>
            </a:r>
          </a:p>
          <a:p>
            <a:r>
              <a:rPr lang="ar-SA" dirty="0" smtClean="0"/>
              <a:t>انجاز المهام خطي(لا يستطيع تنفيذ مهام متعددة في آن واحد)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53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التقنية الجديدة في نظام الملفات</a:t>
            </a:r>
            <a:br>
              <a:rPr lang="ar-SA" dirty="0" smtClean="0"/>
            </a:b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ew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echnology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ile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ystem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NTFS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3" y="2571745"/>
            <a:ext cx="8329643" cy="3911609"/>
          </a:xfrm>
        </p:spPr>
        <p:txBody>
          <a:bodyPr/>
          <a:lstStyle/>
          <a:p>
            <a:r>
              <a:rPr lang="ar-SA" sz="4000" dirty="0" smtClean="0"/>
              <a:t>الخواص</a:t>
            </a:r>
            <a:r>
              <a:rPr lang="ar-SA" dirty="0" smtClean="0"/>
              <a:t>:</a:t>
            </a:r>
          </a:p>
          <a:p>
            <a:r>
              <a:rPr lang="ar-SA" dirty="0" smtClean="0"/>
              <a:t>الحماية عالية (</a:t>
            </a:r>
            <a:r>
              <a:rPr lang="en-US" dirty="0" smtClean="0"/>
              <a:t> (username + </a:t>
            </a:r>
            <a:r>
              <a:rPr lang="en-US" dirty="0" smtClean="0"/>
              <a:t>password</a:t>
            </a:r>
            <a:endParaRPr lang="ar-SA" dirty="0" smtClean="0"/>
          </a:p>
          <a:p>
            <a:r>
              <a:rPr lang="ar-SA" dirty="0" smtClean="0"/>
              <a:t>لكل مستخدم صلاحيات خاصة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endParaRPr lang="ar-SA" dirty="0" smtClean="0"/>
          </a:p>
          <a:p>
            <a:r>
              <a:rPr lang="ar-SA" dirty="0" smtClean="0"/>
              <a:t>القيام بمهام متعددة في آن واحد (</a:t>
            </a:r>
            <a:r>
              <a:rPr lang="en-US" dirty="0" smtClean="0"/>
              <a:t>Multi Tasking</a:t>
            </a:r>
            <a:r>
              <a:rPr lang="ar-SA" dirty="0" smtClean="0"/>
              <a:t>)</a:t>
            </a:r>
          </a:p>
          <a:p>
            <a:r>
              <a:rPr lang="ar-SA" dirty="0" smtClean="0"/>
              <a:t>يقاد النظام من </a:t>
            </a:r>
            <a:r>
              <a:rPr lang="ar-SA" smtClean="0"/>
              <a:t>قبل قائد </a:t>
            </a:r>
            <a:r>
              <a:rPr lang="ar-SA" dirty="0" smtClean="0"/>
              <a:t>النظام المحلي </a:t>
            </a:r>
            <a:r>
              <a:rPr lang="en-US" dirty="0" smtClean="0"/>
              <a:t>Local Administrator</a:t>
            </a: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تعددية أنظمة التشغيل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تنصيب أنظمة التشغيل بحسب نظام الملفات المستخدم (</a:t>
            </a:r>
            <a:r>
              <a:rPr lang="en-US" dirty="0" smtClean="0"/>
              <a:t>FAT16</a:t>
            </a:r>
            <a:r>
              <a:rPr lang="ar-SA" dirty="0" smtClean="0"/>
              <a:t> </a:t>
            </a:r>
            <a:r>
              <a:rPr lang="en-US" dirty="0" smtClean="0"/>
              <a:t>NTFS ←FAT32 ←</a:t>
            </a:r>
            <a:r>
              <a:rPr lang="ar-SA" dirty="0" smtClean="0"/>
              <a:t>) من الأقدم إلى الأحدث</a:t>
            </a:r>
          </a:p>
          <a:p>
            <a:endParaRPr lang="ar-SA" dirty="0" smtClean="0"/>
          </a:p>
          <a:p>
            <a:r>
              <a:rPr lang="ar-SA" dirty="0" smtClean="0"/>
              <a:t>تخزن لوحة الإقلاع </a:t>
            </a:r>
            <a:r>
              <a:rPr lang="en-US" dirty="0" smtClean="0"/>
              <a:t>boot.ini</a:t>
            </a:r>
            <a:r>
              <a:rPr lang="ar-SA" dirty="0" smtClean="0"/>
              <a:t> في نظام الملفات الأقدم</a:t>
            </a: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428760"/>
          </a:xfrm>
        </p:spPr>
        <p:txBody>
          <a:bodyPr>
            <a:normAutofit/>
          </a:bodyPr>
          <a:lstStyle/>
          <a:p>
            <a:r>
              <a:rPr lang="ar-SA" dirty="0" smtClean="0"/>
              <a:t>متابعة تهيئة الحاسب الآلي في البيئة الرسمية	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5" y="2643183"/>
            <a:ext cx="8229600" cy="3911609"/>
          </a:xfrm>
        </p:spPr>
        <p:txBody>
          <a:bodyPr/>
          <a:lstStyle/>
          <a:p>
            <a:r>
              <a:rPr lang="ar-SA" dirty="0" smtClean="0"/>
              <a:t>تحديد المنطقة الزمنية</a:t>
            </a:r>
          </a:p>
          <a:p>
            <a:r>
              <a:rPr lang="ar-SA" dirty="0" smtClean="0"/>
              <a:t>تحديد التاريخ والوقت</a:t>
            </a:r>
            <a:endParaRPr lang="ar-SA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0" y="6286496"/>
            <a:ext cx="3286148" cy="57150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Arial" pitchFamily="34" charset="0"/>
              <a:buChar char="•"/>
              <a:tabLst/>
              <a:defRPr/>
            </a:pPr>
            <a:r>
              <a:rPr lang="ar-SA" sz="2800" dirty="0" smtClean="0"/>
              <a:t>إعداد الطالب مشعل </a:t>
            </a:r>
            <a:r>
              <a:rPr lang="ar-SA" sz="2800" dirty="0" err="1" smtClean="0"/>
              <a:t>العنزي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5E69F5613B6C47B0158EFA0465A27C" ma:contentTypeVersion="0" ma:contentTypeDescription="Create a new document." ma:contentTypeScope="" ma:versionID="0fee2c9d77daa5bc5b4ba0d6e5e3718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7DACB3D-E39A-48D2-BAA5-324C56CD8E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07619F-3997-4F93-B2DA-88A305231789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DF47922-660F-4AC4-BFEA-5BB299082C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</TotalTime>
  <Words>379</Words>
  <Application>Microsoft Office PowerPoint</Application>
  <PresentationFormat>عرض على الشاشة (3:4)‏</PresentationFormat>
  <Paragraphs>59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ذروة</vt:lpstr>
      <vt:lpstr>تهيئة الحاسب للعمل </vt:lpstr>
      <vt:lpstr>نبدأ بعملية النتصيب  </vt:lpstr>
      <vt:lpstr>أنواع أنظمة الملفات  File System</vt:lpstr>
      <vt:lpstr>نظام ملفات  16 Bit File Allocation Table FAT 16</vt:lpstr>
      <vt:lpstr>نظام ملفات  32Bit File Allocation Table  FAT32</vt:lpstr>
      <vt:lpstr>خواص نظام الملفات FAT (32-16)</vt:lpstr>
      <vt:lpstr>التقنية الجديدة في نظام الملفات New Technology File System NTFS</vt:lpstr>
      <vt:lpstr>تعددية أنظمة التشغيل</vt:lpstr>
      <vt:lpstr>متابعة تهيئة الحاسب الآلي في البيئة الرسمية </vt:lpstr>
      <vt:lpstr>إعدادات الشبكة</vt:lpstr>
      <vt:lpstr>هوية الحاسب في الشبكة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تهيئة الحاسب للعمل</dc:title>
  <dc:creator>user1</dc:creator>
  <cp:lastModifiedBy>user1</cp:lastModifiedBy>
  <cp:revision>20</cp:revision>
  <dcterms:created xsi:type="dcterms:W3CDTF">2011-03-13T14:00:17Z</dcterms:created>
  <dcterms:modified xsi:type="dcterms:W3CDTF">2011-12-13T07:53:25Z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0x010100695E69F5613B6C47B0158EFA0465A27C</vt:lpwstr>
  </property>
</Properties>
</file>