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93E7ADA-5F26-40CB-80D0-8CAB99BF5CAE}">
          <p14:sldIdLst>
            <p14:sldId id="257"/>
            <p14:sldId id="256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Conjunctions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9CDDD-926A-42B6-96A0-741DF57AB32E}" type="datetimeFigureOut">
              <a:rPr lang="en-GB" smtClean="0"/>
              <a:pPr/>
              <a:t>08/09/2014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72D88-BAA8-4159-8F8B-A8F68879BD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479603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Conjunctions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79E29-DAA2-470D-95E5-B4281300B271}" type="datetimeFigureOut">
              <a:rPr lang="en-GB" smtClean="0"/>
              <a:pPr/>
              <a:t>08/09/2014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63880-B003-403E-8FA8-EDC6833359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48393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Conjunctions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263880-B003-403E-8FA8-EDC68333592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516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63880-B003-403E-8FA8-EDC68333592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Conjunctions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030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0D7-B73C-4E3B-97C9-68FE48B1A6C5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4F28-F841-458B-8B46-450436EE17CC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DEDA-4070-4269-AE83-B94A4EF7C145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E0D3-79D2-4306-9C32-02034D2C0C15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8EB-34EE-4EC7-9E81-10A57B923BE9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8FE2-2EE6-4E7F-B877-22ADB48886E7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F262-6B04-4D2A-967C-8BF7998AAAF2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FB0-F193-4799-B6BE-37AF9CEA9CC9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325-C70E-4CDB-B4E7-AEF97D2194C9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CEAE-81EF-4F99-AA92-C7C15563F964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7CCE-EB9E-4D56-A00D-4F5472FCE004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D1CFB4-CEC7-4D8C-94D9-57C2ABF05CFB}" type="datetime1">
              <a:rPr lang="en-US" smtClean="0"/>
              <a:pPr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Reem Alshalan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Conjunctions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A Conjunction is a word that connects words, phrases, or clauses. Each conjunction defines a specific relationship between the parts it connects.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Reem</a:t>
            </a:r>
            <a:r>
              <a:rPr lang="en-US" dirty="0" smtClean="0"/>
              <a:t> </a:t>
            </a:r>
            <a:r>
              <a:rPr lang="en-US" dirty="0" err="1" smtClean="0"/>
              <a:t>Alshalan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2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Conjunctions</a:t>
            </a:r>
            <a:endParaRPr lang="en-GB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There are four types of conjunctions:</a:t>
            </a:r>
          </a:p>
          <a:p>
            <a:r>
              <a:rPr lang="en-GB" sz="2800" dirty="0" smtClean="0"/>
              <a:t>1- Coordinating Conjunctions</a:t>
            </a:r>
          </a:p>
          <a:p>
            <a:r>
              <a:rPr lang="en-GB" sz="2800" dirty="0" smtClean="0"/>
              <a:t>2- Correlative (paired) Conjunctions</a:t>
            </a:r>
          </a:p>
          <a:p>
            <a:r>
              <a:rPr lang="en-GB" sz="2800" dirty="0" smtClean="0"/>
              <a:t>3- Subordinating Conjunctions</a:t>
            </a:r>
          </a:p>
          <a:p>
            <a:r>
              <a:rPr lang="en-GB" sz="2800" dirty="0" smtClean="0"/>
              <a:t>4- Conjunctive Adverbs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Reem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16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1. Coordinating </a:t>
            </a:r>
            <a:r>
              <a:rPr lang="en-GB" dirty="0"/>
              <a:t>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1-  </a:t>
            </a:r>
            <a:r>
              <a:rPr lang="en-GB" sz="2800" dirty="0" smtClean="0"/>
              <a:t>A coordinating conjunction joins sentence parts that have the same grammatical form.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I ate an apple and an orange</a:t>
            </a:r>
          </a:p>
          <a:p>
            <a:pPr marL="0" indent="0">
              <a:buNone/>
            </a:pPr>
            <a:r>
              <a:rPr lang="en-GB" sz="2800" dirty="0" smtClean="0"/>
              <a:t>2- A coordinating conjunction can join two independent clauses to make one sentence.</a:t>
            </a:r>
          </a:p>
          <a:p>
            <a:pPr>
              <a:buFontTx/>
              <a:buChar char="-"/>
            </a:pPr>
            <a:r>
              <a:rPr lang="en-GB" sz="2800" dirty="0" smtClean="0">
                <a:solidFill>
                  <a:srgbClr val="0070C0"/>
                </a:solidFill>
              </a:rPr>
              <a:t>I ate an apple and I ate an orange</a:t>
            </a:r>
            <a:endParaRPr lang="en-GB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dirty="0" smtClean="0"/>
              <a:t>- Coordinating Conjunctions are sometimes called “</a:t>
            </a:r>
            <a:r>
              <a:rPr lang="en-GB" sz="2800" dirty="0" smtClean="0">
                <a:solidFill>
                  <a:srgbClr val="0070C0"/>
                </a:solidFill>
              </a:rPr>
              <a:t>Fan Boys”- For, And, Nor, But, </a:t>
            </a:r>
            <a:r>
              <a:rPr lang="en-GB" sz="2800" dirty="0">
                <a:solidFill>
                  <a:srgbClr val="0070C0"/>
                </a:solidFill>
              </a:rPr>
              <a:t>Or, </a:t>
            </a:r>
            <a:r>
              <a:rPr lang="en-GB" sz="2800" dirty="0" smtClean="0">
                <a:solidFill>
                  <a:srgbClr val="0070C0"/>
                </a:solidFill>
              </a:rPr>
              <a:t>Yet, </a:t>
            </a:r>
            <a:r>
              <a:rPr lang="en-GB" sz="2800" dirty="0" err="1" smtClean="0">
                <a:solidFill>
                  <a:srgbClr val="0070C0"/>
                </a:solidFill>
              </a:rPr>
              <a:t>So.</a:t>
            </a:r>
            <a:endParaRPr lang="en-GB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Reem</a:t>
            </a:r>
            <a:r>
              <a:rPr lang="en-US" dirty="0" smtClean="0"/>
              <a:t> </a:t>
            </a:r>
            <a:r>
              <a:rPr lang="en-US" dirty="0" err="1" smtClean="0"/>
              <a:t>Alshalan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743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2. Correlative(paired) Conjunctions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Correlative Conjunctions  are always in pairs. They are similar to coordinating conjunctions in that they join sentence parts that have the same grammatical form. 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Both…and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Not only…but also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Either…or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Neither…nor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Whether…or not</a:t>
            </a: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Reem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81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3. Subordinating Conjunction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subordinating conjunction is the first word in a dependent clause. It shows its relationship with the main clause.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I can not go to the party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because </a:t>
            </a:r>
            <a:r>
              <a:rPr lang="en-GB" dirty="0" smtClean="0">
                <a:solidFill>
                  <a:srgbClr val="0070C0"/>
                </a:solidFill>
              </a:rPr>
              <a:t>I have work to do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Reem</a:t>
            </a:r>
            <a:r>
              <a:rPr lang="en-US" dirty="0" smtClean="0"/>
              <a:t> </a:t>
            </a:r>
            <a:r>
              <a:rPr lang="en-US" dirty="0" err="1" smtClean="0"/>
              <a:t>Alshalan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758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4. Conjunctive Adverbs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10600" cy="4389120"/>
          </a:xfrm>
        </p:spPr>
        <p:txBody>
          <a:bodyPr>
            <a:noAutofit/>
          </a:bodyPr>
          <a:lstStyle/>
          <a:p>
            <a:r>
              <a:rPr lang="en-GB" sz="2400" dirty="0" smtClean="0"/>
              <a:t>A conjunctive adverb can appear at the beginning, in the middle, or at the end of one independent clause, but we often use them to connect two independent clauses. </a:t>
            </a:r>
          </a:p>
          <a:p>
            <a:pPr marL="0" indent="0">
              <a:buNone/>
            </a:pPr>
            <a:r>
              <a:rPr lang="en-GB" sz="2400" dirty="0" smtClean="0"/>
              <a:t>* If they begin a new sentence, they are followed by a comma.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She finished reading. </a:t>
            </a:r>
            <a:r>
              <a:rPr lang="en-GB" sz="2400" b="1" dirty="0" smtClean="0">
                <a:solidFill>
                  <a:srgbClr val="FF0000"/>
                </a:solidFill>
              </a:rPr>
              <a:t>Next, </a:t>
            </a:r>
            <a:r>
              <a:rPr lang="en-GB" sz="2400" dirty="0" smtClean="0">
                <a:solidFill>
                  <a:srgbClr val="0070C0"/>
                </a:solidFill>
              </a:rPr>
              <a:t>she went into the kitchen.</a:t>
            </a:r>
          </a:p>
          <a:p>
            <a:pPr mar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* The may follow a semicolon, and are followed by a comma if an independent clause follows.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She finished reading</a:t>
            </a:r>
            <a:r>
              <a:rPr lang="en-GB" sz="2400" b="1" dirty="0" smtClean="0">
                <a:solidFill>
                  <a:srgbClr val="FF0000"/>
                </a:solidFill>
              </a:rPr>
              <a:t>; next, </a:t>
            </a:r>
            <a:r>
              <a:rPr lang="en-GB" sz="2400" dirty="0" smtClean="0">
                <a:solidFill>
                  <a:srgbClr val="0070C0"/>
                </a:solidFill>
              </a:rPr>
              <a:t>she went into the kitchen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Reem</a:t>
            </a:r>
            <a:r>
              <a:rPr lang="en-US" dirty="0" smtClean="0"/>
              <a:t> </a:t>
            </a:r>
            <a:r>
              <a:rPr lang="en-US" dirty="0" err="1" smtClean="0"/>
              <a:t>Alshalan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698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Circle the conjunctions in the following sentences and identify their type.</a:t>
            </a:r>
          </a:p>
          <a:p>
            <a:pPr marL="0" indent="0">
              <a:buNone/>
            </a:pPr>
            <a:r>
              <a:rPr lang="en-GB" dirty="0" smtClean="0"/>
              <a:t>1. John is my brother, and Sara is my sister.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………………………………………………………………..</a:t>
            </a:r>
          </a:p>
          <a:p>
            <a:pPr marL="0" indent="0">
              <a:buNone/>
            </a:pPr>
            <a:r>
              <a:rPr lang="en-GB" dirty="0" smtClean="0"/>
              <a:t>2. She will eat ice cream whether  she eats cake or not.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………………………………………………………………..</a:t>
            </a:r>
          </a:p>
          <a:p>
            <a:pPr marL="0" indent="0">
              <a:buNone/>
            </a:pPr>
            <a:r>
              <a:rPr lang="en-GB" dirty="0" smtClean="0"/>
              <a:t>3. After I went to bed, I fell asleep.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………………………………………………………………..</a:t>
            </a:r>
          </a:p>
          <a:p>
            <a:pPr marL="0" indent="0">
              <a:buNone/>
            </a:pPr>
            <a:r>
              <a:rPr lang="en-GB" dirty="0" smtClean="0"/>
              <a:t>4. I studied hard; therefore, I got an excellent grade.</a:t>
            </a:r>
          </a:p>
          <a:p>
            <a:pPr marL="0" indent="0">
              <a:buNone/>
            </a:pPr>
            <a:r>
              <a:rPr lang="en-GB" dirty="0"/>
              <a:t>………………………………………………………………..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Reem</a:t>
            </a:r>
            <a:r>
              <a:rPr lang="en-US" dirty="0" smtClean="0"/>
              <a:t> </a:t>
            </a:r>
            <a:r>
              <a:rPr lang="en-US" dirty="0" err="1" smtClean="0"/>
              <a:t>Alshalan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5851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392</Words>
  <Application>Microsoft Office PowerPoint</Application>
  <PresentationFormat>عرض على الشاشة (3:4)‏</PresentationFormat>
  <Paragraphs>64</Paragraphs>
  <Slides>7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Flow</vt:lpstr>
      <vt:lpstr>Conjunctions</vt:lpstr>
      <vt:lpstr>Conjunctions</vt:lpstr>
      <vt:lpstr>1. Coordinating Conjunctions</vt:lpstr>
      <vt:lpstr>2. Correlative(paired) Conjunctions</vt:lpstr>
      <vt:lpstr>3. Subordinating Conjunction</vt:lpstr>
      <vt:lpstr>4. Conjunctive Adverbs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RmRm</dc:creator>
  <cp:lastModifiedBy>Administrator</cp:lastModifiedBy>
  <cp:revision>22</cp:revision>
  <dcterms:created xsi:type="dcterms:W3CDTF">2006-08-16T00:00:00Z</dcterms:created>
  <dcterms:modified xsi:type="dcterms:W3CDTF">2014-09-08T06:57:05Z</dcterms:modified>
</cp:coreProperties>
</file>