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852" r:id="rId1"/>
  </p:sldMasterIdLst>
  <p:sldIdLst>
    <p:sldId id="256" r:id="rId2"/>
    <p:sldId id="258" r:id="rId3"/>
  </p:sldIdLst>
  <p:sldSz cx="9144000" cy="6858000" type="screen4x3"/>
  <p:notesSz cx="6881813" cy="92964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1A11F"/>
    <a:srgbClr val="DE4526"/>
    <a:srgbClr val="ABE9FF"/>
    <a:srgbClr val="FF9933"/>
    <a:srgbClr val="28D66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CADB3513-D618-4560-AF2D-9513FAA90B03}" type="datetimeFigureOut">
              <a:rPr lang="ar-SA" smtClean="0"/>
              <a:pPr/>
              <a:t>24/03/1434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1508298-B758-4581-A755-07ECCB72002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B3513-D618-4560-AF2D-9513FAA90B03}" type="datetimeFigureOut">
              <a:rPr lang="ar-SA" smtClean="0"/>
              <a:pPr/>
              <a:t>24/03/1434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08298-B758-4581-A755-07ECCB72002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CADB3513-D618-4560-AF2D-9513FAA90B03}" type="datetimeFigureOut">
              <a:rPr lang="ar-SA" smtClean="0"/>
              <a:pPr/>
              <a:t>24/03/1434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ar-SA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01508298-B758-4581-A755-07ECCB72002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B3513-D618-4560-AF2D-9513FAA90B03}" type="datetimeFigureOut">
              <a:rPr lang="ar-SA" smtClean="0"/>
              <a:pPr/>
              <a:t>24/03/1434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1508298-B758-4581-A755-07ECCB72002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B3513-D618-4560-AF2D-9513FAA90B03}" type="datetimeFigureOut">
              <a:rPr lang="ar-SA" smtClean="0"/>
              <a:pPr/>
              <a:t>24/03/1434</a:t>
            </a:fld>
            <a:endParaRPr lang="ar-SA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01508298-B758-4581-A755-07ECCB72002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CADB3513-D618-4560-AF2D-9513FAA90B03}" type="datetimeFigureOut">
              <a:rPr lang="ar-SA" smtClean="0"/>
              <a:pPr/>
              <a:t>24/03/1434</a:t>
            </a:fld>
            <a:endParaRPr lang="ar-SA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1508298-B758-4581-A755-07ECCB72002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CADB3513-D618-4560-AF2D-9513FAA90B03}" type="datetimeFigureOut">
              <a:rPr lang="ar-SA" smtClean="0"/>
              <a:pPr/>
              <a:t>24/03/1434</a:t>
            </a:fld>
            <a:endParaRPr lang="ar-SA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1508298-B758-4581-A755-07ECCB72002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ar-SA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B3513-D618-4560-AF2D-9513FAA90B03}" type="datetimeFigureOut">
              <a:rPr lang="ar-SA" smtClean="0"/>
              <a:pPr/>
              <a:t>24/03/1434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1508298-B758-4581-A755-07ECCB72002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B3513-D618-4560-AF2D-9513FAA90B03}" type="datetimeFigureOut">
              <a:rPr lang="ar-SA" smtClean="0"/>
              <a:pPr/>
              <a:t>24/03/1434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1508298-B758-4581-A755-07ECCB72002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B3513-D618-4560-AF2D-9513FAA90B03}" type="datetimeFigureOut">
              <a:rPr lang="ar-SA" smtClean="0"/>
              <a:pPr/>
              <a:t>24/03/1434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1508298-B758-4581-A755-07ECCB72002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CADB3513-D618-4560-AF2D-9513FAA90B03}" type="datetimeFigureOut">
              <a:rPr lang="ar-SA" smtClean="0"/>
              <a:pPr/>
              <a:t>24/03/1434</a:t>
            </a:fld>
            <a:endParaRPr lang="ar-SA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01508298-B758-4581-A755-07ECCB72002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ADB3513-D618-4560-AF2D-9513FAA90B03}" type="datetimeFigureOut">
              <a:rPr lang="ar-SA" smtClean="0"/>
              <a:pPr/>
              <a:t>24/03/1434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1508298-B758-4581-A755-07ECCB720029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1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r" rtl="1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r" rtl="1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r" rtl="1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r" rtl="1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r" rtl="1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r" rtl="1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r" rtl="1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r" rtl="1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2276872"/>
            <a:ext cx="8458200" cy="1222375"/>
          </a:xfrm>
        </p:spPr>
        <p:txBody>
          <a:bodyPr/>
          <a:lstStyle/>
          <a:p>
            <a:pPr algn="ctr"/>
            <a:r>
              <a:rPr lang="ar-SA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الحرارة والديناميكا الحرارية</a:t>
            </a:r>
            <a:endParaRPr lang="ar-SA" b="1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63688" y="3933056"/>
            <a:ext cx="6072230" cy="914400"/>
          </a:xfrm>
        </p:spPr>
        <p:txBody>
          <a:bodyPr/>
          <a:lstStyle/>
          <a:p>
            <a:pPr algn="ctr"/>
            <a:r>
              <a:rPr lang="ar-SA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د. خالد محمد الفرماوي</a:t>
            </a:r>
            <a:endParaRPr lang="ar-SA" b="1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990600" y="1600200"/>
            <a:ext cx="8153400" cy="506888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ar-SA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الباب الاول</a:t>
            </a:r>
          </a:p>
          <a:p>
            <a:pPr>
              <a:buNone/>
            </a:pPr>
            <a:r>
              <a:rPr lang="ar-SA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		الحرارة ودرجة الحرارة</a:t>
            </a:r>
          </a:p>
          <a:p>
            <a:pPr>
              <a:buNone/>
            </a:pPr>
            <a:r>
              <a:rPr lang="ar-SA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الباب الثاني</a:t>
            </a:r>
          </a:p>
          <a:p>
            <a:pPr>
              <a:buNone/>
            </a:pPr>
            <a:r>
              <a:rPr lang="ar-SA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		نظرية الحركة للغازات</a:t>
            </a:r>
          </a:p>
          <a:p>
            <a:pPr>
              <a:buNone/>
            </a:pPr>
            <a:r>
              <a:rPr lang="ar-SA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الباب الثالث</a:t>
            </a:r>
          </a:p>
          <a:p>
            <a:pPr>
              <a:buNone/>
            </a:pPr>
            <a:r>
              <a:rPr lang="ar-SA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		الشغل</a:t>
            </a:r>
          </a:p>
          <a:p>
            <a:pPr>
              <a:buNone/>
            </a:pPr>
            <a:r>
              <a:rPr lang="ar-SA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الباب الرابع</a:t>
            </a:r>
          </a:p>
          <a:p>
            <a:pPr>
              <a:buNone/>
            </a:pPr>
            <a:r>
              <a:rPr lang="ar-SA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		القانون الاول للديناميكا الحرارية</a:t>
            </a:r>
          </a:p>
          <a:p>
            <a:pPr>
              <a:buNone/>
            </a:pPr>
            <a:r>
              <a:rPr lang="ar-SA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الباب الخامس</a:t>
            </a:r>
          </a:p>
          <a:p>
            <a:pPr>
              <a:buNone/>
            </a:pPr>
            <a:r>
              <a:rPr lang="ar-SA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		القانون الثاني للديناميكا الحرارية</a:t>
            </a:r>
          </a:p>
          <a:p>
            <a:pPr>
              <a:buNone/>
            </a:pPr>
            <a:r>
              <a:rPr lang="ar-SA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الباب السادس</a:t>
            </a:r>
          </a:p>
          <a:p>
            <a:pPr>
              <a:buNone/>
            </a:pPr>
            <a:r>
              <a:rPr lang="ar-SA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		الانتروبيا </a:t>
            </a:r>
            <a:endParaRPr lang="ar-SA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200" y="214313"/>
            <a:ext cx="8686800" cy="838200"/>
          </a:xfrm>
        </p:spPr>
        <p:txBody>
          <a:bodyPr>
            <a:normAutofit/>
          </a:bodyPr>
          <a:lstStyle/>
          <a:p>
            <a:pPr algn="r"/>
            <a:r>
              <a:rPr lang="ar-SA" sz="3200" b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المحتويات</a:t>
            </a:r>
            <a:endParaRPr lang="ar-SA" sz="3200" b="1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1116</TotalTime>
  <Words>11</Words>
  <Application>Microsoft Office PowerPoint</Application>
  <PresentationFormat>On-screen Show (4:3)</PresentationFormat>
  <Paragraphs>15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Median</vt:lpstr>
      <vt:lpstr>الحرارة والديناميكا الحرارية</vt:lpstr>
      <vt:lpstr>المحتويات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الحرارة والديناميكا الحرارية</dc:title>
  <dc:creator>khaled</dc:creator>
  <cp:lastModifiedBy>khaled Alfaramawi</cp:lastModifiedBy>
  <cp:revision>98</cp:revision>
  <dcterms:created xsi:type="dcterms:W3CDTF">2012-02-13T05:22:29Z</dcterms:created>
  <dcterms:modified xsi:type="dcterms:W3CDTF">2013-02-04T17:56:29Z</dcterms:modified>
</cp:coreProperties>
</file>