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1"/>
  </p:handoutMasterIdLst>
  <p:sldIdLst>
    <p:sldId id="265" r:id="rId2"/>
    <p:sldId id="267" r:id="rId3"/>
    <p:sldId id="268" r:id="rId4"/>
    <p:sldId id="269" r:id="rId5"/>
    <p:sldId id="266" r:id="rId6"/>
    <p:sldId id="270" r:id="rId7"/>
    <p:sldId id="271" r:id="rId8"/>
    <p:sldId id="272" r:id="rId9"/>
    <p:sldId id="273" r:id="rId10"/>
  </p:sldIdLst>
  <p:sldSz cx="12192000" cy="6858000"/>
  <p:notesSz cx="6797675" cy="987425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7" autoAdjust="0"/>
    <p:restoredTop sz="94660"/>
  </p:normalViewPr>
  <p:slideViewPr>
    <p:cSldViewPr snapToGrid="0">
      <p:cViewPr>
        <p:scale>
          <a:sx n="100" d="100"/>
          <a:sy n="100" d="100"/>
        </p:scale>
        <p:origin x="30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0630B-4046-483B-949A-53E077D67143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C0174-44F9-49FB-8AD5-4DD5F9373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29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en-US" altLang="ar-SA" dirty="0" smtClean="0"/>
                  <a:t>The </a:t>
                </a:r>
                <a:r>
                  <a:rPr lang="en-US" altLang="ar-SA" dirty="0"/>
                  <a:t>mean weekly income of a shift foreman in the glass industry is normally distributed with a mean of $1,000 and a standard deviation of $</a:t>
                </a:r>
                <a:r>
                  <a:rPr lang="en-US" altLang="ar-SA" dirty="0" smtClean="0"/>
                  <a:t>100. What </a:t>
                </a:r>
                <a:r>
                  <a:rPr lang="en-US" altLang="ar-SA" dirty="0"/>
                  <a:t>is the likelihood of selecting a foreman whose weekly income is between $1,000 and $1,100?</a:t>
                </a:r>
              </a:p>
              <a:p>
                <a:r>
                  <a:rPr lang="en-US" dirty="0" smtClean="0"/>
                  <a:t>We want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1100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3853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42801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en-US" altLang="ar-SA" dirty="0" smtClean="0"/>
                  <a:t>The </a:t>
                </a:r>
                <a:r>
                  <a:rPr lang="en-US" altLang="ar-SA" dirty="0"/>
                  <a:t>mean weekly income of a shift foreman in the glass industry is normally distributed with a mean of $1,000 and a standard deviation of $</a:t>
                </a:r>
                <a:r>
                  <a:rPr lang="en-US" altLang="ar-SA" dirty="0" smtClean="0"/>
                  <a:t>100. What </a:t>
                </a:r>
                <a:r>
                  <a:rPr lang="en-US" altLang="ar-SA" dirty="0"/>
                  <a:t>is the likelihood of selecting a foreman whose weekly income is between </a:t>
                </a:r>
                <a:r>
                  <a:rPr lang="en-US" altLang="ar-SA" dirty="0" smtClean="0"/>
                  <a:t>$773 </a:t>
                </a:r>
                <a:r>
                  <a:rPr lang="en-US" altLang="ar-SA" dirty="0"/>
                  <a:t>and $</a:t>
                </a:r>
                <a:r>
                  <a:rPr lang="en-US" altLang="ar-SA" dirty="0" smtClean="0"/>
                  <a:t>1,000</a:t>
                </a:r>
                <a:r>
                  <a:rPr lang="en-US" altLang="ar-SA" dirty="0"/>
                  <a:t>?</a:t>
                </a:r>
              </a:p>
              <a:p>
                <a:r>
                  <a:rPr lang="en-US" dirty="0" smtClean="0"/>
                  <a:t>We want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773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3853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26966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en-US" altLang="ar-SA" dirty="0" smtClean="0"/>
                  <a:t>The </a:t>
                </a:r>
                <a:r>
                  <a:rPr lang="en-US" altLang="ar-SA" dirty="0"/>
                  <a:t>mean weekly income of a shift foreman in the glass industry is normally distributed with a mean of $1,000 and a standard deviation of $</a:t>
                </a:r>
                <a:r>
                  <a:rPr lang="en-US" altLang="ar-SA" dirty="0" smtClean="0"/>
                  <a:t>100. What </a:t>
                </a:r>
                <a:r>
                  <a:rPr lang="en-US" altLang="ar-SA" dirty="0"/>
                  <a:t>is the likelihood of selecting a foreman whose weekly income is between </a:t>
                </a:r>
                <a:r>
                  <a:rPr lang="en-US" altLang="ar-SA" dirty="0" smtClean="0"/>
                  <a:t>$1,100 </a:t>
                </a:r>
                <a:r>
                  <a:rPr lang="en-US" altLang="ar-SA" dirty="0"/>
                  <a:t>and $</a:t>
                </a:r>
                <a:r>
                  <a:rPr lang="en-US" altLang="ar-SA" dirty="0" smtClean="0"/>
                  <a:t>1,200</a:t>
                </a:r>
                <a:r>
                  <a:rPr lang="en-US" altLang="ar-SA" dirty="0"/>
                  <a:t>?</a:t>
                </a:r>
              </a:p>
              <a:p>
                <a:r>
                  <a:rPr lang="en-US" dirty="0" smtClean="0"/>
                  <a:t>We want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1100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1200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3853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5345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en-US" altLang="ar-SA" dirty="0" smtClean="0"/>
                  <a:t>The </a:t>
                </a:r>
                <a:r>
                  <a:rPr lang="en-US" altLang="ar-SA" dirty="0"/>
                  <a:t>mean weekly income of a shift foreman in the glass industry is normally distributed with a mean of $1,000 and a standard deviation of $</a:t>
                </a:r>
                <a:r>
                  <a:rPr lang="en-US" altLang="ar-SA" dirty="0" smtClean="0"/>
                  <a:t>100. What </a:t>
                </a:r>
                <a:r>
                  <a:rPr lang="en-US" altLang="ar-SA" dirty="0"/>
                  <a:t>is the likelihood of selecting a foreman whose weekly income is between </a:t>
                </a:r>
                <a:r>
                  <a:rPr lang="en-US" altLang="ar-SA" dirty="0" smtClean="0"/>
                  <a:t>$800 </a:t>
                </a:r>
                <a:r>
                  <a:rPr lang="en-US" altLang="ar-SA" dirty="0"/>
                  <a:t>and </a:t>
                </a:r>
                <a:r>
                  <a:rPr lang="en-US" altLang="ar-SA" dirty="0" smtClean="0"/>
                  <a:t>$950?</a:t>
                </a:r>
                <a:endParaRPr lang="en-US" altLang="ar-SA" dirty="0"/>
              </a:p>
              <a:p>
                <a:r>
                  <a:rPr lang="en-US" dirty="0" smtClean="0"/>
                  <a:t>We want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1200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3853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25815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ar-SA" dirty="0" smtClean="0"/>
                  <a:t>The mean weekly income of a shift foreman in the glass industry is normally distributed with a mean of $1,000 and a standard deviation of $100. What is the likelihood of selecting a foreman whose weekly income is between $865 </a:t>
                </a:r>
                <a:r>
                  <a:rPr lang="en-US" altLang="ar-SA" dirty="0"/>
                  <a:t>and $</a:t>
                </a:r>
                <a:r>
                  <a:rPr lang="en-US" altLang="ar-SA" dirty="0" smtClean="0"/>
                  <a:t>1,157?</a:t>
                </a:r>
                <a:endParaRPr lang="en-US" altLang="ar-SA" dirty="0"/>
              </a:p>
              <a:p>
                <a:r>
                  <a:rPr lang="en-US" dirty="0"/>
                  <a:t>We want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865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1157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57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2936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0812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ar-SA" dirty="0" smtClean="0"/>
                  <a:t>The mean weekly income of a shift foreman in the glass industry is normally distributed with a mean of $1,000 and a standard deviation of $100. What is the likelihood of selecting a foreman whose weekly income is greater than $1220?</a:t>
                </a:r>
                <a:endParaRPr lang="en-US" altLang="ar-SA" dirty="0"/>
              </a:p>
              <a:p>
                <a:r>
                  <a:rPr lang="en-US" dirty="0"/>
                  <a:t>We want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2936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75646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ar-SA" dirty="0" smtClean="0"/>
                  <a:t>The mean weekly income of a shift foreman in the glass industry is normally distributed with a mean of $1,000 and a standard deviation of $100. What is the likelihood of selecting a foreman whose weekly income is less than $1050?</a:t>
                </a:r>
                <a:endParaRPr lang="en-US" altLang="ar-SA" dirty="0"/>
              </a:p>
              <a:p>
                <a:r>
                  <a:rPr lang="en-US" dirty="0"/>
                  <a:t>We want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1050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2936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12466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8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ar-SA" dirty="0" smtClean="0"/>
                  <a:t>The mean weekly income of a shift foreman in the glass industry is normally distributed with a mean of $1,000 and a standard deviation of $100. What is the likelihood of selecting a foreman whose weekly income is grater than $788?</a:t>
                </a:r>
                <a:endParaRPr lang="en-US" altLang="ar-SA" dirty="0"/>
              </a:p>
              <a:p>
                <a:r>
                  <a:rPr lang="en-US" dirty="0"/>
                  <a:t>We want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788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2936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92916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9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ar-SA" dirty="0" smtClean="0"/>
                  <a:t>The mean weekly income of a shift foreman in the glass industry is normally distributed with a mean of $1,000 and a standard deviation of $100. What is the likelihood of selecting a foreman whose weekly income is less than $940?</a:t>
                </a:r>
                <a:endParaRPr lang="en-US" altLang="ar-SA" dirty="0"/>
              </a:p>
              <a:p>
                <a:r>
                  <a:rPr lang="en-US" dirty="0"/>
                  <a:t>We want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940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First we have to get the z values.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&lt;−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??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44" t="-2936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15966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8943</TotalTime>
  <Words>614</Words>
  <Application>Microsoft Office PowerPoint</Application>
  <PresentationFormat>شاشة عريضة</PresentationFormat>
  <Paragraphs>45</Paragraphs>
  <Slides>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Garamond</vt:lpstr>
      <vt:lpstr>Times New Roman</vt:lpstr>
      <vt:lpstr>Organic</vt:lpstr>
      <vt:lpstr>Example 1</vt:lpstr>
      <vt:lpstr>Example 2</vt:lpstr>
      <vt:lpstr>Example 3</vt:lpstr>
      <vt:lpstr>Example 4</vt:lpstr>
      <vt:lpstr>Example 5</vt:lpstr>
      <vt:lpstr>Example 6</vt:lpstr>
      <vt:lpstr>Example 7</vt:lpstr>
      <vt:lpstr>Example 8</vt:lpstr>
      <vt:lpstr>Example 9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Mosab Alqurashi</dc:creator>
  <cp:lastModifiedBy>Windows User</cp:lastModifiedBy>
  <cp:revision>30</cp:revision>
  <cp:lastPrinted>2015-03-17T05:48:22Z</cp:lastPrinted>
  <dcterms:created xsi:type="dcterms:W3CDTF">2015-03-16T05:52:15Z</dcterms:created>
  <dcterms:modified xsi:type="dcterms:W3CDTF">2017-03-12T04:57:21Z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BE1DEE27-769B-4B3E-9B13-E9C485792EC0</vt:lpwstr>
  </property>
  <property fmtid="{D5CDD505-2E9C-101B-9397-08002B2CF9AE}" pid="3" name="ArticulatePath">
    <vt:lpwstr>Presentation4</vt:lpwstr>
  </property>
</Properties>
</file>