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5071-FCCD-4A08-AD82-CC255D1E8D5C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D308-7475-4DC3-A7BC-5944DA1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5071-FCCD-4A08-AD82-CC255D1E8D5C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D308-7475-4DC3-A7BC-5944DA1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5071-FCCD-4A08-AD82-CC255D1E8D5C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D308-7475-4DC3-A7BC-5944DA1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5071-FCCD-4A08-AD82-CC255D1E8D5C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D308-7475-4DC3-A7BC-5944DA1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5071-FCCD-4A08-AD82-CC255D1E8D5C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D308-7475-4DC3-A7BC-5944DA1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5071-FCCD-4A08-AD82-CC255D1E8D5C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D308-7475-4DC3-A7BC-5944DA1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5071-FCCD-4A08-AD82-CC255D1E8D5C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D308-7475-4DC3-A7BC-5944DA1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5071-FCCD-4A08-AD82-CC255D1E8D5C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D308-7475-4DC3-A7BC-5944DA1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5071-FCCD-4A08-AD82-CC255D1E8D5C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D308-7475-4DC3-A7BC-5944DA1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5071-FCCD-4A08-AD82-CC255D1E8D5C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D308-7475-4DC3-A7BC-5944DA1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5071-FCCD-4A08-AD82-CC255D1E8D5C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D308-7475-4DC3-A7BC-5944DA1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E5071-FCCD-4A08-AD82-CC255D1E8D5C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CD308-7475-4DC3-A7BC-5944DA1CB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shahab1969@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04800"/>
            <a:ext cx="41910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7467600" cy="54102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endParaRPr lang="en-US" sz="2800" u="sng" dirty="0" smtClean="0">
              <a:solidFill>
                <a:srgbClr val="000099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u="sng" dirty="0" smtClean="0">
                <a:solidFill>
                  <a:srgbClr val="000099"/>
                </a:solidFill>
              </a:rPr>
              <a:t>Course Name</a:t>
            </a:r>
            <a:r>
              <a:rPr lang="en-US" sz="2800" dirty="0" smtClean="0">
                <a:solidFill>
                  <a:srgbClr val="000099"/>
                </a:solidFill>
              </a:rPr>
              <a:t>:   </a:t>
            </a:r>
            <a:r>
              <a:rPr lang="en-US" sz="2800" dirty="0" smtClean="0">
                <a:solidFill>
                  <a:srgbClr val="C00000"/>
                </a:solidFill>
              </a:rPr>
              <a:t>General Physics  (Mechanics)</a:t>
            </a:r>
          </a:p>
          <a:p>
            <a:pPr marL="514350" indent="-514350" algn="just"/>
            <a:endParaRPr lang="en-US" sz="2800" u="sng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u="sng" dirty="0" smtClean="0">
                <a:solidFill>
                  <a:srgbClr val="C00000"/>
                </a:solidFill>
              </a:rPr>
              <a:t>Text Books: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u="sng" dirty="0">
              <a:solidFill>
                <a:srgbClr val="C00000"/>
              </a:solidFill>
            </a:endParaRPr>
          </a:p>
          <a:p>
            <a:pPr marL="514350" indent="-514350" algn="just"/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10000"/>
            <a:ext cx="5562600" cy="125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57200"/>
            <a:ext cx="7066346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6092034"/>
            <a:ext cx="5943600" cy="61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04800"/>
            <a:ext cx="41910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7467600" cy="541020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endParaRPr lang="en-US" sz="2800" u="sng" dirty="0" smtClean="0">
              <a:solidFill>
                <a:srgbClr val="000099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C00000"/>
                </a:solidFill>
              </a:rPr>
              <a:t>Teaher’s</a:t>
            </a:r>
            <a:r>
              <a:rPr lang="en-US" sz="2800" dirty="0" smtClean="0">
                <a:solidFill>
                  <a:srgbClr val="C00000"/>
                </a:solidFill>
              </a:rPr>
              <a:t> name:  </a:t>
            </a:r>
            <a:r>
              <a:rPr lang="en-US" sz="2800" dirty="0" err="1" smtClean="0">
                <a:solidFill>
                  <a:srgbClr val="000099"/>
                </a:solidFill>
              </a:rPr>
              <a:t>Mohd</a:t>
            </a:r>
            <a:r>
              <a:rPr lang="en-US" sz="2800" dirty="0" smtClean="0">
                <a:solidFill>
                  <a:srgbClr val="000099"/>
                </a:solidFill>
              </a:rPr>
              <a:t>. Shahabuddin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Office : </a:t>
            </a:r>
            <a:r>
              <a:rPr lang="en-US" sz="2800" dirty="0" smtClean="0">
                <a:solidFill>
                  <a:srgbClr val="000099"/>
                </a:solidFill>
              </a:rPr>
              <a:t>		Building # 4 Room # 1A52</a:t>
            </a:r>
          </a:p>
          <a:p>
            <a:pPr marL="514350" indent="-514350" algn="just"/>
            <a:endParaRPr lang="en-US" sz="2800" u="sng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u="sng" dirty="0" smtClean="0">
                <a:solidFill>
                  <a:srgbClr val="C00000"/>
                </a:solidFill>
              </a:rPr>
              <a:t>E-mail: </a:t>
            </a:r>
            <a:r>
              <a:rPr lang="en-US" sz="2800" dirty="0" smtClean="0">
                <a:solidFill>
                  <a:srgbClr val="C00000"/>
                </a:solidFill>
              </a:rPr>
              <a:t>    	</a:t>
            </a:r>
            <a:r>
              <a:rPr lang="en-US" sz="2800" u="sng" dirty="0" smtClean="0">
                <a:solidFill>
                  <a:srgbClr val="000099"/>
                </a:solidFill>
                <a:hlinkClick r:id="rId2"/>
              </a:rPr>
              <a:t>mshahab1969@</a:t>
            </a:r>
            <a:r>
              <a:rPr lang="en-US" sz="2800" u="sng" dirty="0" smtClean="0">
                <a:solidFill>
                  <a:srgbClr val="000099"/>
                </a:solidFill>
              </a:rPr>
              <a:t>gmail.com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>
              <a:solidFill>
                <a:srgbClr val="000099"/>
              </a:solidFill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Office Time</a:t>
            </a:r>
            <a:r>
              <a:rPr lang="en-US" sz="2800" dirty="0" smtClean="0">
                <a:solidFill>
                  <a:srgbClr val="C00000"/>
                </a:solidFill>
              </a:rPr>
              <a:t>: I will let you know after one week.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746" y="760927"/>
            <a:ext cx="799147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Marks distribution</a:t>
            </a:r>
          </a:p>
          <a:p>
            <a:endParaRPr lang="en-US" sz="4000" b="1" u="sng" dirty="0" smtClean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Mid term Exam  First-  15      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Mid Term exam 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–    15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Practical Work- 		30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u="sng" dirty="0" smtClean="0"/>
              <a:t>Final Exam  -			40</a:t>
            </a:r>
          </a:p>
          <a:p>
            <a:pPr marL="742950" indent="-742950">
              <a:lnSpc>
                <a:spcPct val="150000"/>
              </a:lnSpc>
            </a:pPr>
            <a:r>
              <a:rPr lang="en-US" sz="4000" dirty="0" smtClean="0"/>
              <a:t>       </a:t>
            </a:r>
            <a:r>
              <a:rPr lang="en-US" sz="4000" dirty="0" smtClean="0">
                <a:solidFill>
                  <a:srgbClr val="FF0000"/>
                </a:solidFill>
              </a:rPr>
              <a:t>Total 				100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Syllabus</vt:lpstr>
      <vt:lpstr>PowerPoint Presentation</vt:lpstr>
      <vt:lpstr>Information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</dc:title>
  <dc:creator>Shahabuddin</dc:creator>
  <cp:lastModifiedBy>dell</cp:lastModifiedBy>
  <cp:revision>5</cp:revision>
  <dcterms:created xsi:type="dcterms:W3CDTF">2012-01-27T19:05:58Z</dcterms:created>
  <dcterms:modified xsi:type="dcterms:W3CDTF">2016-09-17T12:13:10Z</dcterms:modified>
</cp:coreProperties>
</file>