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9"/>
  </p:notesMasterIdLst>
  <p:sldIdLst>
    <p:sldId id="256" r:id="rId2"/>
    <p:sldId id="327" r:id="rId3"/>
    <p:sldId id="328" r:id="rId4"/>
    <p:sldId id="290" r:id="rId5"/>
    <p:sldId id="291" r:id="rId6"/>
    <p:sldId id="292" r:id="rId7"/>
    <p:sldId id="293" r:id="rId8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-1037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wmf"/><Relationship Id="rId3" Type="http://schemas.openxmlformats.org/officeDocument/2006/relationships/image" Target="../media/image3.wmf"/><Relationship Id="rId7" Type="http://schemas.openxmlformats.org/officeDocument/2006/relationships/image" Target="../media/image7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5" Type="http://schemas.openxmlformats.org/officeDocument/2006/relationships/image" Target="../media/image5.wmf"/><Relationship Id="rId4" Type="http://schemas.openxmlformats.org/officeDocument/2006/relationships/image" Target="../media/image4.wmf"/><Relationship Id="rId9" Type="http://schemas.openxmlformats.org/officeDocument/2006/relationships/image" Target="../media/image9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12.wmf"/><Relationship Id="rId2" Type="http://schemas.openxmlformats.org/officeDocument/2006/relationships/image" Target="../media/image11.wmf"/><Relationship Id="rId1" Type="http://schemas.openxmlformats.org/officeDocument/2006/relationships/image" Target="../media/image10.wmf"/><Relationship Id="rId6" Type="http://schemas.openxmlformats.org/officeDocument/2006/relationships/image" Target="../media/image15.wmf"/><Relationship Id="rId5" Type="http://schemas.openxmlformats.org/officeDocument/2006/relationships/image" Target="../media/image14.wmf"/><Relationship Id="rId4" Type="http://schemas.openxmlformats.org/officeDocument/2006/relationships/image" Target="../media/image13.wmf"/></Relationships>
</file>

<file path=ppt/drawings/_rels/vmlDrawing3.vml.rels><?xml version="1.0" encoding="UTF-8" standalone="yes"?>
<Relationships xmlns="http://schemas.openxmlformats.org/package/2006/relationships"><Relationship Id="rId8" Type="http://schemas.openxmlformats.org/officeDocument/2006/relationships/image" Target="../media/image21.wmf"/><Relationship Id="rId3" Type="http://schemas.openxmlformats.org/officeDocument/2006/relationships/image" Target="../media/image18.wmf"/><Relationship Id="rId7" Type="http://schemas.openxmlformats.org/officeDocument/2006/relationships/image" Target="../media/image13.wmf"/><Relationship Id="rId2" Type="http://schemas.openxmlformats.org/officeDocument/2006/relationships/image" Target="../media/image17.wmf"/><Relationship Id="rId1" Type="http://schemas.openxmlformats.org/officeDocument/2006/relationships/image" Target="../media/image16.wmf"/><Relationship Id="rId6" Type="http://schemas.openxmlformats.org/officeDocument/2006/relationships/image" Target="../media/image12.wmf"/><Relationship Id="rId5" Type="http://schemas.openxmlformats.org/officeDocument/2006/relationships/image" Target="../media/image20.wmf"/><Relationship Id="rId4" Type="http://schemas.openxmlformats.org/officeDocument/2006/relationships/image" Target="../media/image19.wmf"/></Relationships>
</file>

<file path=ppt/drawings/_rels/vmlDrawing4.vml.rels><?xml version="1.0" encoding="UTF-8" standalone="yes"?>
<Relationships xmlns="http://schemas.openxmlformats.org/package/2006/relationships"><Relationship Id="rId8" Type="http://schemas.openxmlformats.org/officeDocument/2006/relationships/image" Target="../media/image28.wmf"/><Relationship Id="rId3" Type="http://schemas.openxmlformats.org/officeDocument/2006/relationships/image" Target="../media/image23.wmf"/><Relationship Id="rId7" Type="http://schemas.openxmlformats.org/officeDocument/2006/relationships/image" Target="../media/image27.wmf"/><Relationship Id="rId12" Type="http://schemas.openxmlformats.org/officeDocument/2006/relationships/image" Target="../media/image32.wmf"/><Relationship Id="rId2" Type="http://schemas.openxmlformats.org/officeDocument/2006/relationships/image" Target="../media/image13.wmf"/><Relationship Id="rId1" Type="http://schemas.openxmlformats.org/officeDocument/2006/relationships/image" Target="../media/image22.wmf"/><Relationship Id="rId6" Type="http://schemas.openxmlformats.org/officeDocument/2006/relationships/image" Target="../media/image26.wmf"/><Relationship Id="rId11" Type="http://schemas.openxmlformats.org/officeDocument/2006/relationships/image" Target="../media/image31.wmf"/><Relationship Id="rId5" Type="http://schemas.openxmlformats.org/officeDocument/2006/relationships/image" Target="../media/image25.wmf"/><Relationship Id="rId10" Type="http://schemas.openxmlformats.org/officeDocument/2006/relationships/image" Target="../media/image30.wmf"/><Relationship Id="rId4" Type="http://schemas.openxmlformats.org/officeDocument/2006/relationships/image" Target="../media/image24.wmf"/><Relationship Id="rId9" Type="http://schemas.openxmlformats.org/officeDocument/2006/relationships/image" Target="../media/image29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30.wmf>
</file>

<file path=ppt/media/image31.wmf>
</file>

<file path=ppt/media/image32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536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36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fld id="{248ADDAB-BE1F-4439-99FD-FBA2399BE2E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61ED894-06B8-4184-B02E-CA21E163BE3D}" type="slidenum">
              <a:rPr lang="en-US" smtClean="0"/>
              <a:pPr/>
              <a:t>1</a:t>
            </a:fld>
            <a:endParaRPr lang="en-US" smtClean="0"/>
          </a:p>
        </p:txBody>
      </p:sp>
      <p:sp>
        <p:nvSpPr>
          <p:cNvPr id="2867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D306E4B-CDD4-49C4-B3B3-6643F7EA8E8C}" type="slidenum">
              <a:rPr lang="en-US" smtClean="0"/>
              <a:pPr/>
              <a:t>2</a:t>
            </a:fld>
            <a:endParaRPr lang="en-US" smtClean="0"/>
          </a:p>
        </p:txBody>
      </p:sp>
      <p:sp>
        <p:nvSpPr>
          <p:cNvPr id="296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GB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05279B3-62EA-4037-BDC1-D2B4B3CA32CA}" type="slidenum">
              <a:rPr lang="en-US" smtClean="0"/>
              <a:pPr/>
              <a:t>3</a:t>
            </a:fld>
            <a:endParaRPr lang="en-US" smtClean="0"/>
          </a:p>
        </p:txBody>
      </p:sp>
      <p:sp>
        <p:nvSpPr>
          <p:cNvPr id="307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GB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5231825-6C7B-4F23-82CA-D9091E95D320}" type="slidenum">
              <a:rPr lang="en-US" smtClean="0"/>
              <a:pPr/>
              <a:t>4</a:t>
            </a:fld>
            <a:endParaRPr lang="en-US" smtClean="0"/>
          </a:p>
        </p:txBody>
      </p:sp>
      <p:sp>
        <p:nvSpPr>
          <p:cNvPr id="317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GB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477FAA3-2711-4EF6-B9DD-D7F10FD94FB9}" type="slidenum">
              <a:rPr lang="en-US" smtClean="0"/>
              <a:pPr/>
              <a:t>5</a:t>
            </a:fld>
            <a:endParaRPr lang="en-US" smtClean="0"/>
          </a:p>
        </p:txBody>
      </p:sp>
      <p:sp>
        <p:nvSpPr>
          <p:cNvPr id="3277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GB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AE841A9-219E-48D8-AC96-E931039A7EAC}" type="slidenum">
              <a:rPr lang="en-US" smtClean="0"/>
              <a:pPr/>
              <a:t>6</a:t>
            </a:fld>
            <a:endParaRPr lang="en-US" smtClean="0"/>
          </a:p>
        </p:txBody>
      </p:sp>
      <p:sp>
        <p:nvSpPr>
          <p:cNvPr id="337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GB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E8EA594-B06D-4B6C-8E5F-A2DE1D757568}" type="slidenum">
              <a:rPr lang="en-US" smtClean="0"/>
              <a:pPr/>
              <a:t>7</a:t>
            </a:fld>
            <a:endParaRPr lang="en-US" smtClean="0"/>
          </a:p>
        </p:txBody>
      </p:sp>
      <p:sp>
        <p:nvSpPr>
          <p:cNvPr id="348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2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GB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5" name="Group 3"/>
            <p:cNvGrpSpPr>
              <a:grpSpLocks/>
            </p:cNvGrpSpPr>
            <p:nvPr/>
          </p:nvGrpSpPr>
          <p:grpSpPr bwMode="auto">
            <a:xfrm>
              <a:off x="185" y="1604"/>
              <a:ext cx="449" cy="299"/>
              <a:chOff x="720" y="336"/>
              <a:chExt cx="624" cy="432"/>
            </a:xfrm>
          </p:grpSpPr>
          <p:sp>
            <p:nvSpPr>
              <p:cNvPr id="12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3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</p:grpSp>
        <p:grpSp>
          <p:nvGrpSpPr>
            <p:cNvPr id="6" name="Group 6"/>
            <p:cNvGrpSpPr>
              <a:grpSpLocks/>
            </p:cNvGrpSpPr>
            <p:nvPr/>
          </p:nvGrpSpPr>
          <p:grpSpPr bwMode="auto">
            <a:xfrm>
              <a:off x="263" y="1870"/>
              <a:ext cx="466" cy="299"/>
              <a:chOff x="912" y="2640"/>
              <a:chExt cx="672" cy="432"/>
            </a:xfrm>
          </p:grpSpPr>
          <p:sp>
            <p:nvSpPr>
              <p:cNvPr id="10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1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7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dt" sz="half" idx="10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" name="Rectangle 1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pPr>
              <a:defRPr/>
            </a:pPr>
            <a:fld id="{11C901B3-D64B-4887-BA0B-9A62A1AC029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323D92-0A15-46C2-A08F-44CAB1EBDAA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FA3794-1838-40A8-8594-7F6A7A536D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214313"/>
            <a:ext cx="7793037" cy="14620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5145088" y="2017713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5145088" y="4151313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A38B6C-9618-4290-98CC-B835993EFB7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214313"/>
            <a:ext cx="7793037" cy="14620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EA8FA6-29FF-4DE7-951E-D0955BA479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51C74D-3BE0-42A8-BE28-86A1F15D8B4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C4E870-72D9-4880-9BA3-5D0126C4A7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4FD579-B699-4532-897C-5B38051BA73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BCFE33-3414-4A4C-9233-3D8BDFDB21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D5C822-044A-447F-AD0D-7EA62DFAEDF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D6450E-C704-41B1-8B2D-CEC34FE4CD6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90ED80-C1D5-4686-A99B-B2B9184906D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A9B40E-4D7C-4D96-AE03-2B255B3059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 sz="2400"/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 sz="2400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 sz="2400"/>
          </a:p>
        </p:txBody>
      </p:sp>
      <p:sp>
        <p:nvSpPr>
          <p:cNvPr id="410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 sz="2400"/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 sz="2400"/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 sz="2400"/>
          </a:p>
        </p:txBody>
      </p:sp>
      <p:sp>
        <p:nvSpPr>
          <p:cNvPr id="410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>
              <a:defRPr/>
            </a:pPr>
            <a:endParaRPr kumimoji="1" lang="en-US" sz="2400"/>
          </a:p>
        </p:txBody>
      </p:sp>
      <p:sp>
        <p:nvSpPr>
          <p:cNvPr id="5129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5130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F9C51728-3D39-4139-8105-EF5E9CD287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52" r:id="rId1"/>
    <p:sldLayoutId id="2147483853" r:id="rId2"/>
    <p:sldLayoutId id="2147483854" r:id="rId3"/>
    <p:sldLayoutId id="2147483855" r:id="rId4"/>
    <p:sldLayoutId id="2147483856" r:id="rId5"/>
    <p:sldLayoutId id="2147483857" r:id="rId6"/>
    <p:sldLayoutId id="2147483858" r:id="rId7"/>
    <p:sldLayoutId id="2147483859" r:id="rId8"/>
    <p:sldLayoutId id="2147483860" r:id="rId9"/>
    <p:sldLayoutId id="2147483861" r:id="rId10"/>
    <p:sldLayoutId id="2147483862" r:id="rId11"/>
    <p:sldLayoutId id="2147483863" r:id="rId12"/>
    <p:sldLayoutId id="2147483864" r:id="rId13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5.bin"/><Relationship Id="rId3" Type="http://schemas.openxmlformats.org/officeDocument/2006/relationships/notesSlide" Target="../notesSlides/notesSlide4.xml"/><Relationship Id="rId7" Type="http://schemas.openxmlformats.org/officeDocument/2006/relationships/oleObject" Target="../embeddings/oleObject4.bin"/><Relationship Id="rId12" Type="http://schemas.openxmlformats.org/officeDocument/2006/relationships/oleObject" Target="../embeddings/oleObject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11" Type="http://schemas.openxmlformats.org/officeDocument/2006/relationships/oleObject" Target="../embeddings/oleObject8.bin"/><Relationship Id="rId5" Type="http://schemas.openxmlformats.org/officeDocument/2006/relationships/oleObject" Target="../embeddings/oleObject2.bin"/><Relationship Id="rId10" Type="http://schemas.openxmlformats.org/officeDocument/2006/relationships/oleObject" Target="../embeddings/oleObject7.bin"/><Relationship Id="rId4" Type="http://schemas.openxmlformats.org/officeDocument/2006/relationships/oleObject" Target="../embeddings/oleObject1.bin"/><Relationship Id="rId9" Type="http://schemas.openxmlformats.org/officeDocument/2006/relationships/oleObject" Target="../embeddings/oleObject6.bin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4.bin"/><Relationship Id="rId3" Type="http://schemas.openxmlformats.org/officeDocument/2006/relationships/notesSlide" Target="../notesSlides/notesSlide5.xml"/><Relationship Id="rId7" Type="http://schemas.openxmlformats.org/officeDocument/2006/relationships/oleObject" Target="../embeddings/oleObject1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oleObject12.bin"/><Relationship Id="rId5" Type="http://schemas.openxmlformats.org/officeDocument/2006/relationships/oleObject" Target="../embeddings/oleObject11.bin"/><Relationship Id="rId4" Type="http://schemas.openxmlformats.org/officeDocument/2006/relationships/oleObject" Target="../embeddings/oleObject10.bin"/><Relationship Id="rId9" Type="http://schemas.openxmlformats.org/officeDocument/2006/relationships/oleObject" Target="../embeddings/oleObject15.bin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0.bin"/><Relationship Id="rId3" Type="http://schemas.openxmlformats.org/officeDocument/2006/relationships/notesSlide" Target="../notesSlides/notesSlide6.xml"/><Relationship Id="rId7" Type="http://schemas.openxmlformats.org/officeDocument/2006/relationships/oleObject" Target="../embeddings/oleObject1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18.bin"/><Relationship Id="rId11" Type="http://schemas.openxmlformats.org/officeDocument/2006/relationships/oleObject" Target="../embeddings/oleObject23.bin"/><Relationship Id="rId5" Type="http://schemas.openxmlformats.org/officeDocument/2006/relationships/oleObject" Target="../embeddings/oleObject17.bin"/><Relationship Id="rId10" Type="http://schemas.openxmlformats.org/officeDocument/2006/relationships/oleObject" Target="../embeddings/oleObject22.bin"/><Relationship Id="rId4" Type="http://schemas.openxmlformats.org/officeDocument/2006/relationships/oleObject" Target="../embeddings/oleObject16.bin"/><Relationship Id="rId9" Type="http://schemas.openxmlformats.org/officeDocument/2006/relationships/oleObject" Target="../embeddings/oleObject21.bin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8.bin"/><Relationship Id="rId13" Type="http://schemas.openxmlformats.org/officeDocument/2006/relationships/oleObject" Target="../embeddings/oleObject33.bin"/><Relationship Id="rId3" Type="http://schemas.openxmlformats.org/officeDocument/2006/relationships/notesSlide" Target="../notesSlides/notesSlide7.xml"/><Relationship Id="rId7" Type="http://schemas.openxmlformats.org/officeDocument/2006/relationships/oleObject" Target="../embeddings/oleObject27.bin"/><Relationship Id="rId12" Type="http://schemas.openxmlformats.org/officeDocument/2006/relationships/oleObject" Target="../embeddings/oleObject32.bin"/><Relationship Id="rId17" Type="http://schemas.openxmlformats.org/officeDocument/2006/relationships/oleObject" Target="../embeddings/oleObject37.bin"/><Relationship Id="rId2" Type="http://schemas.openxmlformats.org/officeDocument/2006/relationships/slideLayout" Target="../slideLayouts/slideLayout2.xml"/><Relationship Id="rId16" Type="http://schemas.openxmlformats.org/officeDocument/2006/relationships/oleObject" Target="../embeddings/oleObject36.bin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26.bin"/><Relationship Id="rId11" Type="http://schemas.openxmlformats.org/officeDocument/2006/relationships/oleObject" Target="../embeddings/oleObject31.bin"/><Relationship Id="rId5" Type="http://schemas.openxmlformats.org/officeDocument/2006/relationships/oleObject" Target="../embeddings/oleObject25.bin"/><Relationship Id="rId15" Type="http://schemas.openxmlformats.org/officeDocument/2006/relationships/oleObject" Target="../embeddings/oleObject35.bin"/><Relationship Id="rId10" Type="http://schemas.openxmlformats.org/officeDocument/2006/relationships/oleObject" Target="../embeddings/oleObject30.bin"/><Relationship Id="rId4" Type="http://schemas.openxmlformats.org/officeDocument/2006/relationships/oleObject" Target="../embeddings/oleObject24.bin"/><Relationship Id="rId9" Type="http://schemas.openxmlformats.org/officeDocument/2006/relationships/oleObject" Target="../embeddings/oleObject29.bin"/><Relationship Id="rId14" Type="http://schemas.openxmlformats.org/officeDocument/2006/relationships/oleObject" Target="../embeddings/oleObject34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219200"/>
            <a:ext cx="7772400" cy="838200"/>
          </a:xfrm>
        </p:spPr>
        <p:txBody>
          <a:bodyPr/>
          <a:lstStyle/>
          <a:p>
            <a:pPr algn="ctr" eaLnBrk="1" hangingPunct="1"/>
            <a:r>
              <a:rPr lang="en-US" sz="4800" smtClean="0">
                <a:latin typeface="Times New Roman" pitchFamily="18" charset="0"/>
              </a:rPr>
              <a:t>CS621: Artificial Intelligence</a:t>
            </a:r>
            <a:endParaRPr lang="en-US" sz="3600" smtClean="0">
              <a:latin typeface="Times New Roman" pitchFamily="18" charset="0"/>
            </a:endParaRP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2514600"/>
            <a:ext cx="6400800" cy="2971800"/>
          </a:xfrm>
        </p:spPr>
        <p:txBody>
          <a:bodyPr/>
          <a:lstStyle/>
          <a:p>
            <a:pPr eaLnBrk="1" hangingPunct="1"/>
            <a:r>
              <a:rPr lang="en-US" sz="3600" smtClean="0">
                <a:solidFill>
                  <a:schemeClr val="tx2"/>
                </a:solidFill>
                <a:latin typeface="Times New Roman" pitchFamily="18" charset="0"/>
              </a:rPr>
              <a:t>Pushpak Bhattacharyya</a:t>
            </a:r>
            <a:br>
              <a:rPr lang="en-US" sz="3600" smtClean="0">
                <a:solidFill>
                  <a:schemeClr val="tx2"/>
                </a:solidFill>
                <a:latin typeface="Times New Roman" pitchFamily="18" charset="0"/>
              </a:rPr>
            </a:br>
            <a:r>
              <a:rPr lang="en-US" smtClean="0">
                <a:solidFill>
                  <a:schemeClr val="tx2"/>
                </a:solidFill>
                <a:latin typeface="Times New Roman" pitchFamily="18" charset="0"/>
              </a:rPr>
              <a:t>CSE Dept., </a:t>
            </a:r>
            <a:br>
              <a:rPr lang="en-US" smtClean="0">
                <a:solidFill>
                  <a:schemeClr val="tx2"/>
                </a:solidFill>
                <a:latin typeface="Times New Roman" pitchFamily="18" charset="0"/>
              </a:rPr>
            </a:br>
            <a:r>
              <a:rPr lang="en-US" smtClean="0">
                <a:solidFill>
                  <a:schemeClr val="tx2"/>
                </a:solidFill>
                <a:latin typeface="Times New Roman" pitchFamily="18" charset="0"/>
              </a:rPr>
              <a:t>IIT Bombay </a:t>
            </a:r>
          </a:p>
          <a:p>
            <a:pPr eaLnBrk="1" hangingPunct="1"/>
            <a:r>
              <a:rPr lang="en-US" smtClean="0">
                <a:latin typeface="Times New Roman" pitchFamily="18" charset="0"/>
              </a:rPr>
              <a:t>Lecture 35–Himalayan Club example; introducing Prolog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 idx="4294967295"/>
          </p:nvPr>
        </p:nvSpPr>
        <p:spPr/>
        <p:txBody>
          <a:bodyPr anchor="ctr"/>
          <a:lstStyle/>
          <a:p>
            <a:pPr eaLnBrk="1" hangingPunct="1"/>
            <a:r>
              <a:rPr lang="en-US" smtClean="0"/>
              <a:t>Himalayan Club 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z="2400" smtClean="0"/>
              <a:t>Introduction through an example </a:t>
            </a:r>
            <a:r>
              <a:rPr lang="en-US" sz="2400" i="1" smtClean="0"/>
              <a:t>(Zohar Manna, 1974):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400" smtClean="0"/>
              <a:t>Problem: A, B and C belong to the Himalayan club. Every member in the club is either a mountain climber or a skier or both. A likes whatever B dislikes and dislikes whatever B likes. A likes rain and snow. No mountain climber likes rain. Every skier likes snow. </a:t>
            </a:r>
            <a:r>
              <a:rPr lang="en-US" sz="2400" i="1" smtClean="0"/>
              <a:t>Is there a member who is a mountain climber and not a skier?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smtClean="0"/>
              <a:t>Given knowledge has: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400" smtClean="0"/>
              <a:t>Facts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600" smtClean="0"/>
              <a:t>Rules</a:t>
            </a:r>
          </a:p>
          <a:p>
            <a:pPr eaLnBrk="1" hangingPunct="1">
              <a:lnSpc>
                <a:spcPct val="90000"/>
              </a:lnSpc>
              <a:defRPr/>
            </a:pPr>
            <a:endParaRPr lang="en-US" sz="30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le 1"/>
          <p:cNvSpPr>
            <a:spLocks noGrp="1"/>
          </p:cNvSpPr>
          <p:nvPr>
            <p:ph type="title" idx="4294967295"/>
          </p:nvPr>
        </p:nvSpPr>
        <p:spPr/>
        <p:txBody>
          <a:bodyPr anchor="ctr"/>
          <a:lstStyle/>
          <a:p>
            <a:pPr eaLnBrk="1" hangingPunct="1"/>
            <a:r>
              <a:rPr lang="en-US" smtClean="0"/>
              <a:t>Example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2000" smtClean="0"/>
              <a:t>Let </a:t>
            </a:r>
            <a:r>
              <a:rPr lang="en-US" sz="2000" i="1" smtClean="0"/>
              <a:t>mc</a:t>
            </a:r>
            <a:r>
              <a:rPr lang="en-US" sz="2000" smtClean="0"/>
              <a:t> denote mountain climber and </a:t>
            </a:r>
            <a:r>
              <a:rPr lang="en-US" sz="2000" i="1" smtClean="0"/>
              <a:t>sk</a:t>
            </a:r>
            <a:r>
              <a:rPr lang="en-US" sz="2000" smtClean="0"/>
              <a:t> denotes skier. Knowledge representation in the given problem is as follows: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/>
              <a:t>member(A)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/>
              <a:t>member(B)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/>
              <a:t>member(C)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>
                <a:ea typeface="Arial Unicode MS" pitchFamily="34" charset="-128"/>
                <a:cs typeface="Arial Unicode MS" pitchFamily="34" charset="-128"/>
              </a:rPr>
              <a:t>∀x[member(x) → (mc(x) ∨ sk(x))]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>
                <a:ea typeface="Arial Unicode MS" pitchFamily="34" charset="-128"/>
                <a:cs typeface="Arial Unicode MS" pitchFamily="34" charset="-128"/>
              </a:rPr>
              <a:t>∀x[mc(x) → ~like(x,rain)]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>
                <a:ea typeface="Arial Unicode MS" pitchFamily="34" charset="-128"/>
                <a:cs typeface="Arial Unicode MS" pitchFamily="34" charset="-128"/>
              </a:rPr>
              <a:t>∀x[sk(x) → like(x, snow)]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>
                <a:ea typeface="Arial Unicode MS" pitchFamily="34" charset="-128"/>
                <a:cs typeface="Arial Unicode MS" pitchFamily="34" charset="-128"/>
              </a:rPr>
              <a:t>∀x[like(B, x) → ~like(A, x)]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>
                <a:ea typeface="Arial Unicode MS" pitchFamily="34" charset="-128"/>
                <a:cs typeface="Arial Unicode MS" pitchFamily="34" charset="-128"/>
              </a:rPr>
              <a:t>∀x[~like(B, x) → like(A, x)]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>
                <a:ea typeface="Arial Unicode MS" pitchFamily="34" charset="-128"/>
                <a:cs typeface="Arial Unicode MS" pitchFamily="34" charset="-128"/>
              </a:rPr>
              <a:t>like(A, rain)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>
                <a:ea typeface="Arial Unicode MS" pitchFamily="34" charset="-128"/>
                <a:cs typeface="Arial Unicode MS" pitchFamily="34" charset="-128"/>
              </a:rPr>
              <a:t>like(A, snow)</a:t>
            </a:r>
          </a:p>
          <a:p>
            <a:pPr marL="971550" lvl="1" indent="-514350" eaLnBrk="1" hangingPunct="1">
              <a:lnSpc>
                <a:spcPct val="80000"/>
              </a:lnSpc>
              <a:buFont typeface="Calibri" pitchFamily="34" charset="0"/>
              <a:buAutoNum type="arabicPeriod"/>
              <a:defRPr/>
            </a:pPr>
            <a:r>
              <a:rPr lang="en-US" sz="1800" i="1" smtClean="0">
                <a:ea typeface="Arial Unicode MS" pitchFamily="34" charset="-128"/>
                <a:cs typeface="Arial Unicode MS" pitchFamily="34" charset="-128"/>
              </a:rPr>
              <a:t>Question: ∃x[member(x) ∧ mc(x) ∧ ~sk(x)]</a:t>
            </a:r>
            <a:endParaRPr lang="en-US" sz="1800" i="1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en-US" sz="2000" smtClean="0"/>
              <a:t>We have to infer the 11</a:t>
            </a:r>
            <a:r>
              <a:rPr lang="en-US" sz="2000" baseline="30000" smtClean="0"/>
              <a:t>th</a:t>
            </a:r>
            <a:r>
              <a:rPr lang="en-US" sz="2000" smtClean="0"/>
              <a:t> expression from the given 10.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000" smtClean="0"/>
              <a:t>Done through Resolution Refutation.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5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8229600" cy="533400"/>
          </a:xfrm>
        </p:spPr>
        <p:txBody>
          <a:bodyPr/>
          <a:lstStyle/>
          <a:p>
            <a:pPr eaLnBrk="1" hangingPunct="1"/>
            <a:r>
              <a:rPr lang="en-US" sz="4000" smtClean="0">
                <a:latin typeface="Times New Roman" pitchFamily="18" charset="0"/>
              </a:rPr>
              <a:t>Club example: Inferencing</a:t>
            </a:r>
          </a:p>
        </p:txBody>
      </p:sp>
      <p:sp>
        <p:nvSpPr>
          <p:cNvPr id="1036" name="Rectangle 3"/>
          <p:cNvSpPr>
            <a:spLocks noChangeArrowheads="1"/>
          </p:cNvSpPr>
          <p:nvPr/>
        </p:nvSpPr>
        <p:spPr bwMode="auto">
          <a:xfrm>
            <a:off x="457200" y="685800"/>
            <a:ext cx="4038600" cy="5867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  <a:r>
              <a:rPr lang="en-US" sz="2800" i="1">
                <a:latin typeface="Times New Roman" pitchFamily="18" charset="0"/>
              </a:rPr>
              <a:t>member(A)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  <a:r>
              <a:rPr lang="en-US" sz="2800" i="1">
                <a:latin typeface="Times New Roman" pitchFamily="18" charset="0"/>
              </a:rPr>
              <a:t>member(B)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  <a:r>
              <a:rPr lang="en-US" sz="2800" i="1">
                <a:latin typeface="Times New Roman" pitchFamily="18" charset="0"/>
              </a:rPr>
              <a:t>member(C)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990600" lvl="1" indent="-533400" eaLnBrk="1" hangingPunct="1">
              <a:spcBef>
                <a:spcPct val="20000"/>
              </a:spcBef>
              <a:buClr>
                <a:schemeClr val="tx1"/>
              </a:buClr>
              <a:buSzPct val="55000"/>
              <a:buFont typeface="Times New Roman" pitchFamily="18" charset="0"/>
              <a:buChar char="–"/>
            </a:pPr>
            <a:r>
              <a:rPr lang="en-US" sz="2400">
                <a:latin typeface="Times New Roman" pitchFamily="18" charset="0"/>
              </a:rPr>
              <a:t>Can be written as </a:t>
            </a:r>
          </a:p>
          <a:p>
            <a:pPr marL="990600" lvl="1" indent="-533400" eaLnBrk="1" hangingPunct="1">
              <a:spcBef>
                <a:spcPct val="20000"/>
              </a:spcBef>
              <a:buClr>
                <a:schemeClr val="tx1"/>
              </a:buClr>
              <a:buSzPct val="55000"/>
              <a:buFont typeface="Times New Roman" pitchFamily="18" charset="0"/>
              <a:buChar char="–"/>
            </a:pPr>
            <a:r>
              <a:rPr lang="en-US" sz="240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990600" lvl="1" indent="-533400" eaLnBrk="1" hangingPunct="1">
              <a:spcBef>
                <a:spcPct val="20000"/>
              </a:spcBef>
              <a:buClr>
                <a:schemeClr val="tx1"/>
              </a:buClr>
              <a:buSzPct val="55000"/>
              <a:buFont typeface="Times New Roman" pitchFamily="18" charset="0"/>
              <a:buChar char="–"/>
            </a:pPr>
            <a:r>
              <a:rPr lang="en-US" sz="240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990600" lvl="1" indent="-533400" eaLnBrk="1" hangingPunct="1">
              <a:spcBef>
                <a:spcPct val="20000"/>
              </a:spcBef>
              <a:buClr>
                <a:schemeClr val="tx1"/>
              </a:buClr>
              <a:buSzPct val="55000"/>
              <a:buFont typeface="Times New Roman" pitchFamily="18" charset="0"/>
              <a:buChar char="–"/>
            </a:pPr>
            <a:r>
              <a:rPr lang="en-US" sz="240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990600" lvl="1" indent="-533400" eaLnBrk="1" hangingPunct="1">
              <a:spcBef>
                <a:spcPct val="20000"/>
              </a:spcBef>
              <a:buClr>
                <a:schemeClr val="tx1"/>
              </a:buClr>
              <a:buSzPct val="55000"/>
              <a:buFont typeface="Times New Roman" pitchFamily="18" charset="0"/>
              <a:buChar char="–"/>
            </a:pPr>
            <a:r>
              <a:rPr lang="en-US" sz="2400">
                <a:latin typeface="Times New Roman" pitchFamily="18" charset="0"/>
              </a:rPr>
              <a:t> </a:t>
            </a:r>
          </a:p>
        </p:txBody>
      </p:sp>
      <p:graphicFrame>
        <p:nvGraphicFramePr>
          <p:cNvPr id="1026" name="Object 4"/>
          <p:cNvGraphicFramePr>
            <a:graphicFrameLocks noChangeAspect="1"/>
          </p:cNvGraphicFramePr>
          <p:nvPr/>
        </p:nvGraphicFramePr>
        <p:xfrm>
          <a:off x="1143000" y="2286000"/>
          <a:ext cx="4953000" cy="468313"/>
        </p:xfrm>
        <a:graphic>
          <a:graphicData uri="http://schemas.openxmlformats.org/presentationml/2006/ole">
            <p:oleObj spid="_x0000_s1026" name="Equation" r:id="rId4" imgW="2145960" imgH="203040" progId="Equation.3">
              <p:embed/>
            </p:oleObj>
          </a:graphicData>
        </a:graphic>
      </p:graphicFrame>
      <p:graphicFrame>
        <p:nvGraphicFramePr>
          <p:cNvPr id="1027" name="Object 5"/>
          <p:cNvGraphicFramePr>
            <a:graphicFrameLocks noChangeAspect="1"/>
          </p:cNvGraphicFramePr>
          <p:nvPr>
            <p:ph idx="1"/>
          </p:nvPr>
        </p:nvGraphicFramePr>
        <p:xfrm>
          <a:off x="4349750" y="3057525"/>
          <a:ext cx="4029075" cy="400050"/>
        </p:xfrm>
        <a:graphic>
          <a:graphicData uri="http://schemas.openxmlformats.org/presentationml/2006/ole">
            <p:oleObj spid="_x0000_s1027" name="Equation" r:id="rId5" imgW="1968480" imgH="203040" progId="Equation.3">
              <p:embed/>
            </p:oleObj>
          </a:graphicData>
        </a:graphic>
      </p:graphicFrame>
      <p:graphicFrame>
        <p:nvGraphicFramePr>
          <p:cNvPr id="1028" name="Object 6"/>
          <p:cNvGraphicFramePr>
            <a:graphicFrameLocks noChangeAspect="1"/>
          </p:cNvGraphicFramePr>
          <p:nvPr/>
        </p:nvGraphicFramePr>
        <p:xfrm>
          <a:off x="2667000" y="3200400"/>
          <a:ext cx="3810000" cy="423863"/>
        </p:xfrm>
        <a:graphic>
          <a:graphicData uri="http://schemas.openxmlformats.org/presentationml/2006/ole">
            <p:oleObj spid="_x0000_s1028" name="Equation" r:id="rId6" imgW="1828800" imgH="203040" progId="Equation.3">
              <p:embed/>
            </p:oleObj>
          </a:graphicData>
        </a:graphic>
      </p:graphicFrame>
      <p:graphicFrame>
        <p:nvGraphicFramePr>
          <p:cNvPr id="1029" name="Object 7"/>
          <p:cNvGraphicFramePr>
            <a:graphicFrameLocks noChangeAspect="1"/>
          </p:cNvGraphicFramePr>
          <p:nvPr/>
        </p:nvGraphicFramePr>
        <p:xfrm>
          <a:off x="996950" y="3657600"/>
          <a:ext cx="3492500" cy="466725"/>
        </p:xfrm>
        <a:graphic>
          <a:graphicData uri="http://schemas.openxmlformats.org/presentationml/2006/ole">
            <p:oleObj spid="_x0000_s1029" name="Equation" r:id="rId7" imgW="1523880" imgH="203040" progId="Equation.3">
              <p:embed/>
            </p:oleObj>
          </a:graphicData>
        </a:graphic>
      </p:graphicFrame>
      <p:graphicFrame>
        <p:nvGraphicFramePr>
          <p:cNvPr id="1030" name="Object 8"/>
          <p:cNvGraphicFramePr>
            <a:graphicFrameLocks noChangeAspect="1"/>
          </p:cNvGraphicFramePr>
          <p:nvPr/>
        </p:nvGraphicFramePr>
        <p:xfrm>
          <a:off x="2895600" y="4114800"/>
          <a:ext cx="2997200" cy="466725"/>
        </p:xfrm>
        <a:graphic>
          <a:graphicData uri="http://schemas.openxmlformats.org/presentationml/2006/ole">
            <p:oleObj spid="_x0000_s1030" name="Equation" r:id="rId8" imgW="1307880" imgH="203040" progId="Equation.3">
              <p:embed/>
            </p:oleObj>
          </a:graphicData>
        </a:graphic>
      </p:graphicFrame>
      <p:graphicFrame>
        <p:nvGraphicFramePr>
          <p:cNvPr id="1031" name="Object 9"/>
          <p:cNvGraphicFramePr>
            <a:graphicFrameLocks noChangeAspect="1"/>
          </p:cNvGraphicFramePr>
          <p:nvPr/>
        </p:nvGraphicFramePr>
        <p:xfrm>
          <a:off x="996950" y="4648200"/>
          <a:ext cx="3422650" cy="434975"/>
        </p:xfrm>
        <a:graphic>
          <a:graphicData uri="http://schemas.openxmlformats.org/presentationml/2006/ole">
            <p:oleObj spid="_x0000_s1031" name="Equation" r:id="rId9" imgW="1600200" imgH="203040" progId="Equation.3">
              <p:embed/>
            </p:oleObj>
          </a:graphicData>
        </a:graphic>
      </p:graphicFrame>
      <p:graphicFrame>
        <p:nvGraphicFramePr>
          <p:cNvPr id="1032" name="Object 10"/>
          <p:cNvGraphicFramePr>
            <a:graphicFrameLocks noChangeAspect="1"/>
          </p:cNvGraphicFramePr>
          <p:nvPr/>
        </p:nvGraphicFramePr>
        <p:xfrm>
          <a:off x="2743200" y="5105400"/>
          <a:ext cx="3016250" cy="434975"/>
        </p:xfrm>
        <a:graphic>
          <a:graphicData uri="http://schemas.openxmlformats.org/presentationml/2006/ole">
            <p:oleObj spid="_x0000_s1032" name="Equation" r:id="rId10" imgW="1409400" imgH="203040" progId="Equation.3">
              <p:embed/>
            </p:oleObj>
          </a:graphicData>
        </a:graphic>
      </p:graphicFrame>
      <p:graphicFrame>
        <p:nvGraphicFramePr>
          <p:cNvPr id="1033" name="Object 11"/>
          <p:cNvGraphicFramePr>
            <a:graphicFrameLocks noChangeAspect="1"/>
          </p:cNvGraphicFramePr>
          <p:nvPr/>
        </p:nvGraphicFramePr>
        <p:xfrm>
          <a:off x="1093788" y="5562600"/>
          <a:ext cx="3451225" cy="427038"/>
        </p:xfrm>
        <a:graphic>
          <a:graphicData uri="http://schemas.openxmlformats.org/presentationml/2006/ole">
            <p:oleObj spid="_x0000_s1033" name="Equation" r:id="rId11" imgW="1638000" imgH="203040" progId="Equation.3">
              <p:embed/>
            </p:oleObj>
          </a:graphicData>
        </a:graphic>
      </p:graphicFrame>
      <p:graphicFrame>
        <p:nvGraphicFramePr>
          <p:cNvPr id="1034" name="Object 12"/>
          <p:cNvGraphicFramePr>
            <a:graphicFrameLocks noChangeAspect="1"/>
          </p:cNvGraphicFramePr>
          <p:nvPr/>
        </p:nvGraphicFramePr>
        <p:xfrm>
          <a:off x="2819400" y="6096000"/>
          <a:ext cx="3049588" cy="427038"/>
        </p:xfrm>
        <a:graphic>
          <a:graphicData uri="http://schemas.openxmlformats.org/presentationml/2006/ole">
            <p:oleObj spid="_x0000_s1034" name="Equation" r:id="rId12" imgW="1447560" imgH="2030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7200" y="304800"/>
            <a:ext cx="8229600" cy="6324600"/>
          </a:xfrm>
        </p:spPr>
        <p:txBody>
          <a:bodyPr/>
          <a:lstStyle/>
          <a:p>
            <a:pPr marL="609600" indent="-609600" eaLnBrk="1" hangingPunct="1">
              <a:buClr>
                <a:schemeClr val="tx1"/>
              </a:buClr>
              <a:buFontTx/>
              <a:buAutoNum type="arabicPeriod" startAt="8"/>
            </a:pPr>
            <a:r>
              <a:rPr lang="en-US" smtClean="0">
                <a:latin typeface="Times New Roman" pitchFamily="18" charset="0"/>
              </a:rPr>
              <a:t> </a:t>
            </a:r>
          </a:p>
          <a:p>
            <a:pPr marL="990600" lvl="1" indent="-533400" eaLnBrk="1" hangingPunct="1">
              <a:buClr>
                <a:schemeClr val="tx1"/>
              </a:buClr>
              <a:buFont typeface="Times New Roman" pitchFamily="18" charset="0"/>
              <a:buChar char="–"/>
            </a:pPr>
            <a:r>
              <a:rPr lang="en-US" smtClean="0">
                <a:latin typeface="Times New Roman" pitchFamily="18" charset="0"/>
              </a:rPr>
              <a:t>  </a:t>
            </a:r>
          </a:p>
          <a:p>
            <a:pPr marL="609600" indent="-609600" eaLnBrk="1" hangingPunct="1">
              <a:buClr>
                <a:schemeClr val="tx1"/>
              </a:buClr>
              <a:buFont typeface="Times New Roman" pitchFamily="18" charset="0"/>
              <a:buAutoNum type="arabicPeriod" startAt="9"/>
            </a:pPr>
            <a:r>
              <a:rPr lang="en-US" smtClean="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buClr>
                <a:schemeClr val="tx1"/>
              </a:buClr>
              <a:buFont typeface="Times New Roman" pitchFamily="18" charset="0"/>
              <a:buAutoNum type="arabicPeriod" startAt="9"/>
            </a:pPr>
            <a:r>
              <a:rPr lang="en-US" smtClean="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buClr>
                <a:schemeClr val="tx1"/>
              </a:buClr>
              <a:buFont typeface="Times New Roman" pitchFamily="18" charset="0"/>
              <a:buAutoNum type="arabicPeriod" startAt="9"/>
            </a:pPr>
            <a:r>
              <a:rPr lang="en-US" smtClean="0">
                <a:latin typeface="Times New Roman" pitchFamily="18" charset="0"/>
              </a:rPr>
              <a:t> </a:t>
            </a:r>
          </a:p>
          <a:p>
            <a:pPr marL="990600" lvl="1" indent="-533400" eaLnBrk="1" hangingPunct="1">
              <a:buClr>
                <a:schemeClr val="tx1"/>
              </a:buClr>
              <a:buFont typeface="Times New Roman" pitchFamily="18" charset="0"/>
              <a:buChar char="–"/>
            </a:pPr>
            <a:r>
              <a:rPr lang="en-US" smtClean="0">
                <a:latin typeface="Times New Roman" pitchFamily="18" charset="0"/>
              </a:rPr>
              <a:t>Negate–   </a:t>
            </a:r>
          </a:p>
          <a:p>
            <a:pPr marL="990600" lvl="1" indent="-533400" eaLnBrk="1" hangingPunct="1">
              <a:buClr>
                <a:schemeClr val="tx1"/>
              </a:buClr>
              <a:buFont typeface="Times New Roman" pitchFamily="18" charset="0"/>
              <a:buChar char="–"/>
            </a:pPr>
            <a:endParaRPr lang="en-US" smtClean="0">
              <a:latin typeface="Times New Roman" pitchFamily="18" charset="0"/>
            </a:endParaRPr>
          </a:p>
          <a:p>
            <a:pPr marL="990600" lvl="1" indent="-533400" eaLnBrk="1" hangingPunct="1">
              <a:buClr>
                <a:schemeClr val="tx1"/>
              </a:buClr>
              <a:buFont typeface="Times New Roman" pitchFamily="18" charset="0"/>
              <a:buNone/>
            </a:pPr>
            <a:endParaRPr lang="en-US" smtClean="0">
              <a:latin typeface="Times New Roman" pitchFamily="18" charset="0"/>
            </a:endParaRPr>
          </a:p>
        </p:txBody>
      </p:sp>
      <p:graphicFrame>
        <p:nvGraphicFramePr>
          <p:cNvPr id="2050" name="Object 3"/>
          <p:cNvGraphicFramePr>
            <a:graphicFrameLocks noChangeAspect="1"/>
          </p:cNvGraphicFramePr>
          <p:nvPr/>
        </p:nvGraphicFramePr>
        <p:xfrm>
          <a:off x="1241425" y="404813"/>
          <a:ext cx="3330575" cy="433387"/>
        </p:xfrm>
        <a:graphic>
          <a:graphicData uri="http://schemas.openxmlformats.org/presentationml/2006/ole">
            <p:oleObj spid="_x0000_s2050" name="Equation" r:id="rId4" imgW="1562040" imgH="203040" progId="Equation.3">
              <p:embed/>
            </p:oleObj>
          </a:graphicData>
        </a:graphic>
      </p:graphicFrame>
      <p:graphicFrame>
        <p:nvGraphicFramePr>
          <p:cNvPr id="2051" name="Object 4"/>
          <p:cNvGraphicFramePr>
            <a:graphicFrameLocks noChangeAspect="1"/>
          </p:cNvGraphicFramePr>
          <p:nvPr/>
        </p:nvGraphicFramePr>
        <p:xfrm>
          <a:off x="2971800" y="938213"/>
          <a:ext cx="2382838" cy="433387"/>
        </p:xfrm>
        <a:graphic>
          <a:graphicData uri="http://schemas.openxmlformats.org/presentationml/2006/ole">
            <p:oleObj spid="_x0000_s2051" name="Equation" r:id="rId5" imgW="1117440" imgH="203040" progId="Equation.3">
              <p:embed/>
            </p:oleObj>
          </a:graphicData>
        </a:graphic>
      </p:graphicFrame>
      <p:graphicFrame>
        <p:nvGraphicFramePr>
          <p:cNvPr id="2052" name="Object 5"/>
          <p:cNvGraphicFramePr>
            <a:graphicFrameLocks noChangeAspect="1"/>
          </p:cNvGraphicFramePr>
          <p:nvPr/>
        </p:nvGraphicFramePr>
        <p:xfrm>
          <a:off x="1295400" y="1506538"/>
          <a:ext cx="1600200" cy="474662"/>
        </p:xfrm>
        <a:graphic>
          <a:graphicData uri="http://schemas.openxmlformats.org/presentationml/2006/ole">
            <p:oleObj spid="_x0000_s2052" name="Equation" r:id="rId6" imgW="685800" imgH="203040" progId="Equation.3">
              <p:embed/>
            </p:oleObj>
          </a:graphicData>
        </a:graphic>
      </p:graphicFrame>
      <p:graphicFrame>
        <p:nvGraphicFramePr>
          <p:cNvPr id="2053" name="Object 6"/>
          <p:cNvGraphicFramePr>
            <a:graphicFrameLocks noChangeAspect="1"/>
          </p:cNvGraphicFramePr>
          <p:nvPr/>
        </p:nvGraphicFramePr>
        <p:xfrm>
          <a:off x="1219200" y="2136775"/>
          <a:ext cx="1676400" cy="454025"/>
        </p:xfrm>
        <a:graphic>
          <a:graphicData uri="http://schemas.openxmlformats.org/presentationml/2006/ole">
            <p:oleObj spid="_x0000_s2053" name="Equation" r:id="rId7" imgW="749160" imgH="203040" progId="Equation.3">
              <p:embed/>
            </p:oleObj>
          </a:graphicData>
        </a:graphic>
      </p:graphicFrame>
      <p:graphicFrame>
        <p:nvGraphicFramePr>
          <p:cNvPr id="2054" name="Object 7"/>
          <p:cNvGraphicFramePr>
            <a:graphicFrameLocks noChangeAspect="1"/>
          </p:cNvGraphicFramePr>
          <p:nvPr/>
        </p:nvGraphicFramePr>
        <p:xfrm>
          <a:off x="1247775" y="2667000"/>
          <a:ext cx="4591050" cy="452438"/>
        </p:xfrm>
        <a:graphic>
          <a:graphicData uri="http://schemas.openxmlformats.org/presentationml/2006/ole">
            <p:oleObj spid="_x0000_s2054" name="Equation" r:id="rId8" imgW="2057400" imgH="203040" progId="Equation.3">
              <p:embed/>
            </p:oleObj>
          </a:graphicData>
        </a:graphic>
      </p:graphicFrame>
      <p:graphicFrame>
        <p:nvGraphicFramePr>
          <p:cNvPr id="2055" name="Object 8"/>
          <p:cNvGraphicFramePr>
            <a:graphicFrameLocks noChangeAspect="1"/>
          </p:cNvGraphicFramePr>
          <p:nvPr/>
        </p:nvGraphicFramePr>
        <p:xfrm>
          <a:off x="2868613" y="3200400"/>
          <a:ext cx="4903787" cy="452438"/>
        </p:xfrm>
        <a:graphic>
          <a:graphicData uri="http://schemas.openxmlformats.org/presentationml/2006/ole">
            <p:oleObj spid="_x0000_s2055" name="Equation" r:id="rId9" imgW="2197080" imgH="2030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7200" y="46038"/>
            <a:ext cx="8229600" cy="5821362"/>
          </a:xfrm>
        </p:spPr>
        <p:txBody>
          <a:bodyPr/>
          <a:lstStyle/>
          <a:p>
            <a:pPr marL="609600" indent="-609600" eaLnBrk="1" hangingPunct="1"/>
            <a:r>
              <a:rPr lang="en-US" smtClean="0">
                <a:latin typeface="Times New Roman" pitchFamily="18" charset="0"/>
              </a:rPr>
              <a:t>Now standardize the variables apart which results in the following</a:t>
            </a:r>
          </a:p>
          <a:p>
            <a:pPr marL="609600" indent="-609600" eaLnBrk="1" hangingPunct="1">
              <a:buFontTx/>
              <a:buAutoNum type="arabicPeriod"/>
            </a:pPr>
            <a:endParaRPr lang="en-US" smtClean="0">
              <a:latin typeface="Times New Roman" pitchFamily="18" charset="0"/>
            </a:endParaRPr>
          </a:p>
        </p:txBody>
      </p:sp>
      <p:sp>
        <p:nvSpPr>
          <p:cNvPr id="3083" name="Rectangle 3"/>
          <p:cNvSpPr>
            <a:spLocks noChangeArrowheads="1"/>
          </p:cNvSpPr>
          <p:nvPr/>
        </p:nvSpPr>
        <p:spPr bwMode="auto">
          <a:xfrm>
            <a:off x="457200" y="990600"/>
            <a:ext cx="4038600" cy="5867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  <a:r>
              <a:rPr lang="en-US" sz="2800" i="1">
                <a:latin typeface="Times New Roman" pitchFamily="18" charset="0"/>
              </a:rPr>
              <a:t>member(A)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  <a:r>
              <a:rPr lang="en-US" sz="2800" i="1">
                <a:latin typeface="Times New Roman" pitchFamily="18" charset="0"/>
              </a:rPr>
              <a:t>member(B)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  <a:r>
              <a:rPr lang="en-US" sz="2800" i="1">
                <a:latin typeface="Times New Roman" pitchFamily="18" charset="0"/>
              </a:rPr>
              <a:t>member(C)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</a:t>
            </a:r>
          </a:p>
          <a:p>
            <a:pPr marL="609600" indent="-609600" eaLnBrk="1" hangingPunct="1">
              <a:spcBef>
                <a:spcPct val="20000"/>
              </a:spcBef>
              <a:buClr>
                <a:schemeClr val="tx1"/>
              </a:buClr>
              <a:buSzPct val="60000"/>
              <a:buFontTx/>
              <a:buAutoNum type="arabicPeriod"/>
            </a:pPr>
            <a:r>
              <a:rPr lang="en-US" sz="2800">
                <a:latin typeface="Times New Roman" pitchFamily="18" charset="0"/>
              </a:rPr>
              <a:t>  </a:t>
            </a:r>
          </a:p>
        </p:txBody>
      </p:sp>
      <p:graphicFrame>
        <p:nvGraphicFramePr>
          <p:cNvPr id="3074" name="Object 4"/>
          <p:cNvGraphicFramePr>
            <a:graphicFrameLocks noChangeAspect="1"/>
          </p:cNvGraphicFramePr>
          <p:nvPr/>
        </p:nvGraphicFramePr>
        <p:xfrm>
          <a:off x="1050925" y="2620963"/>
          <a:ext cx="3994150" cy="423862"/>
        </p:xfrm>
        <a:graphic>
          <a:graphicData uri="http://schemas.openxmlformats.org/presentationml/2006/ole">
            <p:oleObj spid="_x0000_s3074" name="Equation" r:id="rId4" imgW="1917360" imgH="203040" progId="Equation.3">
              <p:embed/>
            </p:oleObj>
          </a:graphicData>
        </a:graphic>
      </p:graphicFrame>
      <p:graphicFrame>
        <p:nvGraphicFramePr>
          <p:cNvPr id="3075" name="Object 5"/>
          <p:cNvGraphicFramePr>
            <a:graphicFrameLocks noChangeAspect="1"/>
          </p:cNvGraphicFramePr>
          <p:nvPr/>
        </p:nvGraphicFramePr>
        <p:xfrm>
          <a:off x="1016000" y="3114675"/>
          <a:ext cx="3200400" cy="466725"/>
        </p:xfrm>
        <a:graphic>
          <a:graphicData uri="http://schemas.openxmlformats.org/presentationml/2006/ole">
            <p:oleObj spid="_x0000_s3075" name="Equation" r:id="rId5" imgW="1396800" imgH="203040" progId="Equation.3">
              <p:embed/>
            </p:oleObj>
          </a:graphicData>
        </a:graphic>
      </p:graphicFrame>
      <p:graphicFrame>
        <p:nvGraphicFramePr>
          <p:cNvPr id="3076" name="Object 6"/>
          <p:cNvGraphicFramePr>
            <a:graphicFrameLocks noChangeAspect="1"/>
          </p:cNvGraphicFramePr>
          <p:nvPr/>
        </p:nvGraphicFramePr>
        <p:xfrm>
          <a:off x="1031875" y="3603625"/>
          <a:ext cx="3151188" cy="434975"/>
        </p:xfrm>
        <a:graphic>
          <a:graphicData uri="http://schemas.openxmlformats.org/presentationml/2006/ole">
            <p:oleObj spid="_x0000_s3076" name="Equation" r:id="rId6" imgW="1473120" imgH="203040" progId="Equation.3">
              <p:embed/>
            </p:oleObj>
          </a:graphicData>
        </a:graphic>
      </p:graphicFrame>
      <p:graphicFrame>
        <p:nvGraphicFramePr>
          <p:cNvPr id="3077" name="Object 7"/>
          <p:cNvGraphicFramePr>
            <a:graphicFrameLocks noChangeAspect="1"/>
          </p:cNvGraphicFramePr>
          <p:nvPr/>
        </p:nvGraphicFramePr>
        <p:xfrm>
          <a:off x="1060450" y="4144963"/>
          <a:ext cx="3211513" cy="427037"/>
        </p:xfrm>
        <a:graphic>
          <a:graphicData uri="http://schemas.openxmlformats.org/presentationml/2006/ole">
            <p:oleObj spid="_x0000_s3077" name="Equation" r:id="rId7" imgW="1523880" imgH="203040" progId="Equation.3">
              <p:embed/>
            </p:oleObj>
          </a:graphicData>
        </a:graphic>
      </p:graphicFrame>
      <p:graphicFrame>
        <p:nvGraphicFramePr>
          <p:cNvPr id="3078" name="Object 8"/>
          <p:cNvGraphicFramePr>
            <a:graphicFrameLocks noChangeAspect="1"/>
          </p:cNvGraphicFramePr>
          <p:nvPr/>
        </p:nvGraphicFramePr>
        <p:xfrm>
          <a:off x="1020763" y="4648200"/>
          <a:ext cx="2546350" cy="433388"/>
        </p:xfrm>
        <a:graphic>
          <a:graphicData uri="http://schemas.openxmlformats.org/presentationml/2006/ole">
            <p:oleObj spid="_x0000_s3078" name="Equation" r:id="rId8" imgW="1193760" imgH="203040" progId="Equation.3">
              <p:embed/>
            </p:oleObj>
          </a:graphicData>
        </a:graphic>
      </p:graphicFrame>
      <p:graphicFrame>
        <p:nvGraphicFramePr>
          <p:cNvPr id="3079" name="Object 9"/>
          <p:cNvGraphicFramePr>
            <a:graphicFrameLocks noChangeAspect="1"/>
          </p:cNvGraphicFramePr>
          <p:nvPr/>
        </p:nvGraphicFramePr>
        <p:xfrm>
          <a:off x="990600" y="5186363"/>
          <a:ext cx="1524000" cy="452437"/>
        </p:xfrm>
        <a:graphic>
          <a:graphicData uri="http://schemas.openxmlformats.org/presentationml/2006/ole">
            <p:oleObj spid="_x0000_s3079" name="Equation" r:id="rId9" imgW="685800" imgH="203040" progId="Equation.3">
              <p:embed/>
            </p:oleObj>
          </a:graphicData>
        </a:graphic>
      </p:graphicFrame>
      <p:graphicFrame>
        <p:nvGraphicFramePr>
          <p:cNvPr id="3080" name="Object 10"/>
          <p:cNvGraphicFramePr>
            <a:graphicFrameLocks noChangeAspect="1"/>
          </p:cNvGraphicFramePr>
          <p:nvPr/>
        </p:nvGraphicFramePr>
        <p:xfrm>
          <a:off x="990600" y="5718175"/>
          <a:ext cx="1676400" cy="454025"/>
        </p:xfrm>
        <a:graphic>
          <a:graphicData uri="http://schemas.openxmlformats.org/presentationml/2006/ole">
            <p:oleObj spid="_x0000_s3080" name="Equation" r:id="rId10" imgW="749160" imgH="203040" progId="Equation.3">
              <p:embed/>
            </p:oleObj>
          </a:graphicData>
        </a:graphic>
      </p:graphicFrame>
      <p:graphicFrame>
        <p:nvGraphicFramePr>
          <p:cNvPr id="3081" name="Object 11"/>
          <p:cNvGraphicFramePr>
            <a:graphicFrameLocks noChangeAspect="1"/>
          </p:cNvGraphicFramePr>
          <p:nvPr/>
        </p:nvGraphicFramePr>
        <p:xfrm>
          <a:off x="1330325" y="6176963"/>
          <a:ext cx="4591050" cy="452437"/>
        </p:xfrm>
        <a:graphic>
          <a:graphicData uri="http://schemas.openxmlformats.org/presentationml/2006/ole">
            <p:oleObj spid="_x0000_s3081" name="Equation" r:id="rId11" imgW="2057400" imgH="2030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098" name="Object 2"/>
          <p:cNvGraphicFramePr>
            <a:graphicFrameLocks noChangeAspect="1"/>
          </p:cNvGraphicFramePr>
          <p:nvPr/>
        </p:nvGraphicFramePr>
        <p:xfrm>
          <a:off x="173038" y="152400"/>
          <a:ext cx="2549525" cy="339725"/>
        </p:xfrm>
        <a:graphic>
          <a:graphicData uri="http://schemas.openxmlformats.org/presentationml/2006/ole">
            <p:oleObj spid="_x0000_s4098" name="Equation" r:id="rId4" imgW="1523880" imgH="203040" progId="Equation.3">
              <p:embed/>
            </p:oleObj>
          </a:graphicData>
        </a:graphic>
      </p:graphicFrame>
      <p:graphicFrame>
        <p:nvGraphicFramePr>
          <p:cNvPr id="4099" name="Object 3"/>
          <p:cNvGraphicFramePr>
            <a:graphicFrameLocks noChangeAspect="1"/>
          </p:cNvGraphicFramePr>
          <p:nvPr/>
        </p:nvGraphicFramePr>
        <p:xfrm>
          <a:off x="3733800" y="228600"/>
          <a:ext cx="1143000" cy="309563"/>
        </p:xfrm>
        <a:graphic>
          <a:graphicData uri="http://schemas.openxmlformats.org/presentationml/2006/ole">
            <p:oleObj spid="_x0000_s4099" name="Equation" r:id="rId5" imgW="749160" imgH="203040" progId="Equation.3">
              <p:embed/>
            </p:oleObj>
          </a:graphicData>
        </a:graphic>
      </p:graphicFrame>
      <p:sp>
        <p:nvSpPr>
          <p:cNvPr id="4112" name="Line 4"/>
          <p:cNvSpPr>
            <a:spLocks noChangeShapeType="1"/>
          </p:cNvSpPr>
          <p:nvPr/>
        </p:nvSpPr>
        <p:spPr bwMode="auto">
          <a:xfrm>
            <a:off x="2133600" y="533400"/>
            <a:ext cx="762000" cy="60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13" name="Line 5"/>
          <p:cNvSpPr>
            <a:spLocks noChangeShapeType="1"/>
          </p:cNvSpPr>
          <p:nvPr/>
        </p:nvSpPr>
        <p:spPr bwMode="auto">
          <a:xfrm flipH="1">
            <a:off x="2895600" y="533400"/>
            <a:ext cx="990600" cy="60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aphicFrame>
        <p:nvGraphicFramePr>
          <p:cNvPr id="4100" name="Object 6"/>
          <p:cNvGraphicFramePr>
            <a:graphicFrameLocks noChangeAspect="1"/>
          </p:cNvGraphicFramePr>
          <p:nvPr/>
        </p:nvGraphicFramePr>
        <p:xfrm>
          <a:off x="2362200" y="1143000"/>
          <a:ext cx="1371600" cy="322263"/>
        </p:xfrm>
        <a:graphic>
          <a:graphicData uri="http://schemas.openxmlformats.org/presentationml/2006/ole">
            <p:oleObj spid="_x0000_s4100" name="Equation" r:id="rId6" imgW="863280" imgH="203040" progId="Equation.3">
              <p:embed/>
            </p:oleObj>
          </a:graphicData>
        </a:graphic>
      </p:graphicFrame>
      <p:graphicFrame>
        <p:nvGraphicFramePr>
          <p:cNvPr id="4101" name="Object 7"/>
          <p:cNvGraphicFramePr>
            <a:graphicFrameLocks noChangeAspect="1"/>
          </p:cNvGraphicFramePr>
          <p:nvPr/>
        </p:nvGraphicFramePr>
        <p:xfrm>
          <a:off x="4505325" y="1143000"/>
          <a:ext cx="2341563" cy="341313"/>
        </p:xfrm>
        <a:graphic>
          <a:graphicData uri="http://schemas.openxmlformats.org/presentationml/2006/ole">
            <p:oleObj spid="_x0000_s4101" name="Equation" r:id="rId7" imgW="1396800" imgH="203040" progId="Equation.3">
              <p:embed/>
            </p:oleObj>
          </a:graphicData>
        </a:graphic>
      </p:graphicFrame>
      <p:sp>
        <p:nvSpPr>
          <p:cNvPr id="4114" name="Line 8"/>
          <p:cNvSpPr>
            <a:spLocks noChangeShapeType="1"/>
          </p:cNvSpPr>
          <p:nvPr/>
        </p:nvSpPr>
        <p:spPr bwMode="auto">
          <a:xfrm>
            <a:off x="2895600" y="1447800"/>
            <a:ext cx="9144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15" name="Line 9"/>
          <p:cNvSpPr>
            <a:spLocks noChangeShapeType="1"/>
          </p:cNvSpPr>
          <p:nvPr/>
        </p:nvSpPr>
        <p:spPr bwMode="auto">
          <a:xfrm flipH="1">
            <a:off x="3810000" y="1447800"/>
            <a:ext cx="13716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aphicFrame>
        <p:nvGraphicFramePr>
          <p:cNvPr id="4102" name="Object 10"/>
          <p:cNvGraphicFramePr>
            <a:graphicFrameLocks noChangeAspect="1"/>
          </p:cNvGraphicFramePr>
          <p:nvPr/>
        </p:nvGraphicFramePr>
        <p:xfrm>
          <a:off x="5192713" y="1828800"/>
          <a:ext cx="3178175" cy="338138"/>
        </p:xfrm>
        <a:graphic>
          <a:graphicData uri="http://schemas.openxmlformats.org/presentationml/2006/ole">
            <p:oleObj spid="_x0000_s4102" name="Equation" r:id="rId8" imgW="1917360" imgH="203040" progId="Equation.3">
              <p:embed/>
            </p:oleObj>
          </a:graphicData>
        </a:graphic>
      </p:graphicFrame>
      <p:graphicFrame>
        <p:nvGraphicFramePr>
          <p:cNvPr id="4103" name="Object 11"/>
          <p:cNvGraphicFramePr>
            <a:graphicFrameLocks noChangeAspect="1"/>
          </p:cNvGraphicFramePr>
          <p:nvPr/>
        </p:nvGraphicFramePr>
        <p:xfrm>
          <a:off x="3429000" y="1905000"/>
          <a:ext cx="838200" cy="327025"/>
        </p:xfrm>
        <a:graphic>
          <a:graphicData uri="http://schemas.openxmlformats.org/presentationml/2006/ole">
            <p:oleObj spid="_x0000_s4103" name="Equation" r:id="rId9" imgW="520560" imgH="203040" progId="Equation.3">
              <p:embed/>
            </p:oleObj>
          </a:graphicData>
        </a:graphic>
      </p:graphicFrame>
      <p:sp>
        <p:nvSpPr>
          <p:cNvPr id="4116" name="Line 12"/>
          <p:cNvSpPr>
            <a:spLocks noChangeShapeType="1"/>
          </p:cNvSpPr>
          <p:nvPr/>
        </p:nvSpPr>
        <p:spPr bwMode="auto">
          <a:xfrm>
            <a:off x="3733800" y="2209800"/>
            <a:ext cx="4572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17" name="Line 13"/>
          <p:cNvSpPr>
            <a:spLocks noChangeShapeType="1"/>
          </p:cNvSpPr>
          <p:nvPr/>
        </p:nvSpPr>
        <p:spPr bwMode="auto">
          <a:xfrm flipH="1">
            <a:off x="4191000" y="2133600"/>
            <a:ext cx="2057400" cy="838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aphicFrame>
        <p:nvGraphicFramePr>
          <p:cNvPr id="4104" name="Object 14"/>
          <p:cNvGraphicFramePr>
            <a:graphicFrameLocks noChangeAspect="1"/>
          </p:cNvGraphicFramePr>
          <p:nvPr/>
        </p:nvGraphicFramePr>
        <p:xfrm>
          <a:off x="3130550" y="2895600"/>
          <a:ext cx="2355850" cy="341313"/>
        </p:xfrm>
        <a:graphic>
          <a:graphicData uri="http://schemas.openxmlformats.org/presentationml/2006/ole">
            <p:oleObj spid="_x0000_s4104" name="Equation" r:id="rId10" imgW="1409400" imgH="203040" progId="Equation.3">
              <p:embed/>
            </p:oleObj>
          </a:graphicData>
        </a:graphic>
      </p:graphicFrame>
      <p:graphicFrame>
        <p:nvGraphicFramePr>
          <p:cNvPr id="4105" name="Object 15"/>
          <p:cNvGraphicFramePr>
            <a:graphicFrameLocks noChangeAspect="1"/>
          </p:cNvGraphicFramePr>
          <p:nvPr/>
        </p:nvGraphicFramePr>
        <p:xfrm>
          <a:off x="6483350" y="2895600"/>
          <a:ext cx="1212850" cy="328613"/>
        </p:xfrm>
        <a:graphic>
          <a:graphicData uri="http://schemas.openxmlformats.org/presentationml/2006/ole">
            <p:oleObj spid="_x0000_s4105" name="Equation" r:id="rId11" imgW="749160" imgH="203040" progId="Equation.3">
              <p:embed/>
            </p:oleObj>
          </a:graphicData>
        </a:graphic>
      </p:graphicFrame>
      <p:sp>
        <p:nvSpPr>
          <p:cNvPr id="4118" name="Line 16"/>
          <p:cNvSpPr>
            <a:spLocks noChangeShapeType="1"/>
          </p:cNvSpPr>
          <p:nvPr/>
        </p:nvSpPr>
        <p:spPr bwMode="auto">
          <a:xfrm>
            <a:off x="4349750" y="3200400"/>
            <a:ext cx="128905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19" name="Line 17"/>
          <p:cNvSpPr>
            <a:spLocks noChangeShapeType="1"/>
          </p:cNvSpPr>
          <p:nvPr/>
        </p:nvSpPr>
        <p:spPr bwMode="auto">
          <a:xfrm flipH="1">
            <a:off x="5638800" y="3200400"/>
            <a:ext cx="130175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aphicFrame>
        <p:nvGraphicFramePr>
          <p:cNvPr id="4106" name="Object 18"/>
          <p:cNvGraphicFramePr>
            <a:graphicFrameLocks noChangeAspect="1"/>
          </p:cNvGraphicFramePr>
          <p:nvPr/>
        </p:nvGraphicFramePr>
        <p:xfrm>
          <a:off x="5181600" y="3810000"/>
          <a:ext cx="685800" cy="323850"/>
        </p:xfrm>
        <a:graphic>
          <a:graphicData uri="http://schemas.openxmlformats.org/presentationml/2006/ole">
            <p:oleObj spid="_x0000_s4106" name="Equation" r:id="rId12" imgW="431640" imgH="203040" progId="Equation.3">
              <p:embed/>
            </p:oleObj>
          </a:graphicData>
        </a:graphic>
      </p:graphicFrame>
      <p:graphicFrame>
        <p:nvGraphicFramePr>
          <p:cNvPr id="4107" name="Object 19"/>
          <p:cNvGraphicFramePr>
            <a:graphicFrameLocks noChangeAspect="1"/>
          </p:cNvGraphicFramePr>
          <p:nvPr/>
        </p:nvGraphicFramePr>
        <p:xfrm>
          <a:off x="944563" y="3810000"/>
          <a:ext cx="3670300" cy="361950"/>
        </p:xfrm>
        <a:graphic>
          <a:graphicData uri="http://schemas.openxmlformats.org/presentationml/2006/ole">
            <p:oleObj spid="_x0000_s4107" name="Equation" r:id="rId13" imgW="2057400" imgH="203040" progId="Equation.3">
              <p:embed/>
            </p:oleObj>
          </a:graphicData>
        </a:graphic>
      </p:graphicFrame>
      <p:sp>
        <p:nvSpPr>
          <p:cNvPr id="4120" name="Line 20"/>
          <p:cNvSpPr>
            <a:spLocks noChangeShapeType="1"/>
          </p:cNvSpPr>
          <p:nvPr/>
        </p:nvSpPr>
        <p:spPr bwMode="auto">
          <a:xfrm>
            <a:off x="2971800" y="4191000"/>
            <a:ext cx="83820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21" name="Line 21"/>
          <p:cNvSpPr>
            <a:spLocks noChangeShapeType="1"/>
          </p:cNvSpPr>
          <p:nvPr/>
        </p:nvSpPr>
        <p:spPr bwMode="auto">
          <a:xfrm flipH="1">
            <a:off x="3810000" y="4114800"/>
            <a:ext cx="16764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aphicFrame>
        <p:nvGraphicFramePr>
          <p:cNvPr id="4108" name="Object 22"/>
          <p:cNvGraphicFramePr>
            <a:graphicFrameLocks noChangeAspect="1"/>
          </p:cNvGraphicFramePr>
          <p:nvPr/>
        </p:nvGraphicFramePr>
        <p:xfrm>
          <a:off x="2667000" y="4724400"/>
          <a:ext cx="2438400" cy="361950"/>
        </p:xfrm>
        <a:graphic>
          <a:graphicData uri="http://schemas.openxmlformats.org/presentationml/2006/ole">
            <p:oleObj spid="_x0000_s4108" name="Equation" r:id="rId14" imgW="1371600" imgH="203040" progId="Equation.3">
              <p:embed/>
            </p:oleObj>
          </a:graphicData>
        </a:graphic>
      </p:graphicFrame>
      <p:graphicFrame>
        <p:nvGraphicFramePr>
          <p:cNvPr id="4109" name="Object 23"/>
          <p:cNvGraphicFramePr>
            <a:graphicFrameLocks noChangeAspect="1"/>
          </p:cNvGraphicFramePr>
          <p:nvPr/>
        </p:nvGraphicFramePr>
        <p:xfrm>
          <a:off x="5943600" y="4724400"/>
          <a:ext cx="838200" cy="327025"/>
        </p:xfrm>
        <a:graphic>
          <a:graphicData uri="http://schemas.openxmlformats.org/presentationml/2006/ole">
            <p:oleObj spid="_x0000_s4109" name="Equation" r:id="rId15" imgW="520560" imgH="203040" progId="Equation.3">
              <p:embed/>
            </p:oleObj>
          </a:graphicData>
        </a:graphic>
      </p:graphicFrame>
      <p:sp>
        <p:nvSpPr>
          <p:cNvPr id="4122" name="Line 24"/>
          <p:cNvSpPr>
            <a:spLocks noChangeShapeType="1"/>
          </p:cNvSpPr>
          <p:nvPr/>
        </p:nvSpPr>
        <p:spPr bwMode="auto">
          <a:xfrm>
            <a:off x="3733800" y="5029200"/>
            <a:ext cx="76200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23" name="Line 25"/>
          <p:cNvSpPr>
            <a:spLocks noChangeShapeType="1"/>
          </p:cNvSpPr>
          <p:nvPr/>
        </p:nvSpPr>
        <p:spPr bwMode="auto">
          <a:xfrm flipH="1">
            <a:off x="4495800" y="4953000"/>
            <a:ext cx="16002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aphicFrame>
        <p:nvGraphicFramePr>
          <p:cNvPr id="4110" name="Object 26"/>
          <p:cNvGraphicFramePr>
            <a:graphicFrameLocks noChangeAspect="1"/>
          </p:cNvGraphicFramePr>
          <p:nvPr/>
        </p:nvGraphicFramePr>
        <p:xfrm>
          <a:off x="3810000" y="5562600"/>
          <a:ext cx="1493838" cy="346075"/>
        </p:xfrm>
        <a:graphic>
          <a:graphicData uri="http://schemas.openxmlformats.org/presentationml/2006/ole">
            <p:oleObj spid="_x0000_s4110" name="Equation" r:id="rId16" imgW="876240" imgH="203040" progId="Equation.3">
              <p:embed/>
            </p:oleObj>
          </a:graphicData>
        </a:graphic>
      </p:graphicFrame>
      <p:graphicFrame>
        <p:nvGraphicFramePr>
          <p:cNvPr id="4111" name="Object 27"/>
          <p:cNvGraphicFramePr>
            <a:graphicFrameLocks noChangeAspect="1"/>
          </p:cNvGraphicFramePr>
          <p:nvPr/>
        </p:nvGraphicFramePr>
        <p:xfrm>
          <a:off x="5791200" y="5486400"/>
          <a:ext cx="1295400" cy="350838"/>
        </p:xfrm>
        <a:graphic>
          <a:graphicData uri="http://schemas.openxmlformats.org/presentationml/2006/ole">
            <p:oleObj spid="_x0000_s4111" name="Equation" r:id="rId17" imgW="749160" imgH="203040" progId="Equation.3">
              <p:embed/>
            </p:oleObj>
          </a:graphicData>
        </a:graphic>
      </p:graphicFrame>
      <p:sp>
        <p:nvSpPr>
          <p:cNvPr id="4124" name="Line 28"/>
          <p:cNvSpPr>
            <a:spLocks noChangeShapeType="1"/>
          </p:cNvSpPr>
          <p:nvPr/>
        </p:nvSpPr>
        <p:spPr bwMode="auto">
          <a:xfrm>
            <a:off x="4495800" y="5943600"/>
            <a:ext cx="6858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25" name="Line 29"/>
          <p:cNvSpPr>
            <a:spLocks noChangeShapeType="1"/>
          </p:cNvSpPr>
          <p:nvPr/>
        </p:nvSpPr>
        <p:spPr bwMode="auto">
          <a:xfrm flipH="1">
            <a:off x="5181600" y="5791200"/>
            <a:ext cx="9144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26" name="Rectangle 30"/>
          <p:cNvSpPr>
            <a:spLocks noChangeArrowheads="1"/>
          </p:cNvSpPr>
          <p:nvPr/>
        </p:nvSpPr>
        <p:spPr bwMode="auto">
          <a:xfrm>
            <a:off x="5029200" y="6477000"/>
            <a:ext cx="304800" cy="152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4127" name="Oval 31"/>
          <p:cNvSpPr>
            <a:spLocks noChangeArrowheads="1"/>
          </p:cNvSpPr>
          <p:nvPr/>
        </p:nvSpPr>
        <p:spPr bwMode="auto">
          <a:xfrm>
            <a:off x="228600" y="533400"/>
            <a:ext cx="228600" cy="2286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7</a:t>
            </a:r>
          </a:p>
        </p:txBody>
      </p:sp>
      <p:sp>
        <p:nvSpPr>
          <p:cNvPr id="4128" name="Oval 32"/>
          <p:cNvSpPr>
            <a:spLocks noChangeArrowheads="1"/>
          </p:cNvSpPr>
          <p:nvPr/>
        </p:nvSpPr>
        <p:spPr bwMode="auto">
          <a:xfrm>
            <a:off x="4953000" y="2286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10</a:t>
            </a:r>
          </a:p>
        </p:txBody>
      </p:sp>
      <p:sp>
        <p:nvSpPr>
          <p:cNvPr id="4129" name="Oval 33"/>
          <p:cNvSpPr>
            <a:spLocks noChangeArrowheads="1"/>
          </p:cNvSpPr>
          <p:nvPr/>
        </p:nvSpPr>
        <p:spPr bwMode="auto">
          <a:xfrm>
            <a:off x="1981200" y="11430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12</a:t>
            </a:r>
          </a:p>
        </p:txBody>
      </p:sp>
      <p:sp>
        <p:nvSpPr>
          <p:cNvPr id="4130" name="Oval 34"/>
          <p:cNvSpPr>
            <a:spLocks noChangeArrowheads="1"/>
          </p:cNvSpPr>
          <p:nvPr/>
        </p:nvSpPr>
        <p:spPr bwMode="auto">
          <a:xfrm>
            <a:off x="7010400" y="11430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5</a:t>
            </a:r>
          </a:p>
        </p:txBody>
      </p:sp>
      <p:sp>
        <p:nvSpPr>
          <p:cNvPr id="4131" name="Oval 35"/>
          <p:cNvSpPr>
            <a:spLocks noChangeArrowheads="1"/>
          </p:cNvSpPr>
          <p:nvPr/>
        </p:nvSpPr>
        <p:spPr bwMode="auto">
          <a:xfrm>
            <a:off x="3048000" y="19050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13</a:t>
            </a:r>
          </a:p>
        </p:txBody>
      </p:sp>
      <p:sp>
        <p:nvSpPr>
          <p:cNvPr id="4132" name="Oval 36"/>
          <p:cNvSpPr>
            <a:spLocks noChangeArrowheads="1"/>
          </p:cNvSpPr>
          <p:nvPr/>
        </p:nvSpPr>
        <p:spPr bwMode="auto">
          <a:xfrm>
            <a:off x="8458200" y="18288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4</a:t>
            </a:r>
          </a:p>
        </p:txBody>
      </p:sp>
      <p:sp>
        <p:nvSpPr>
          <p:cNvPr id="4133" name="Oval 37"/>
          <p:cNvSpPr>
            <a:spLocks noChangeArrowheads="1"/>
          </p:cNvSpPr>
          <p:nvPr/>
        </p:nvSpPr>
        <p:spPr bwMode="auto">
          <a:xfrm>
            <a:off x="2819400" y="28956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14</a:t>
            </a:r>
          </a:p>
        </p:txBody>
      </p:sp>
      <p:sp>
        <p:nvSpPr>
          <p:cNvPr id="4134" name="Oval 38"/>
          <p:cNvSpPr>
            <a:spLocks noChangeArrowheads="1"/>
          </p:cNvSpPr>
          <p:nvPr/>
        </p:nvSpPr>
        <p:spPr bwMode="auto">
          <a:xfrm>
            <a:off x="7772400" y="28956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2</a:t>
            </a:r>
          </a:p>
        </p:txBody>
      </p:sp>
      <p:sp>
        <p:nvSpPr>
          <p:cNvPr id="4135" name="Oval 39"/>
          <p:cNvSpPr>
            <a:spLocks noChangeArrowheads="1"/>
          </p:cNvSpPr>
          <p:nvPr/>
        </p:nvSpPr>
        <p:spPr bwMode="auto">
          <a:xfrm>
            <a:off x="2362200" y="35052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11</a:t>
            </a:r>
          </a:p>
        </p:txBody>
      </p:sp>
      <p:sp>
        <p:nvSpPr>
          <p:cNvPr id="4136" name="Oval 40"/>
          <p:cNvSpPr>
            <a:spLocks noChangeArrowheads="1"/>
          </p:cNvSpPr>
          <p:nvPr/>
        </p:nvSpPr>
        <p:spPr bwMode="auto">
          <a:xfrm>
            <a:off x="6096000" y="38100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15</a:t>
            </a:r>
          </a:p>
        </p:txBody>
      </p:sp>
      <p:sp>
        <p:nvSpPr>
          <p:cNvPr id="4137" name="Oval 41"/>
          <p:cNvSpPr>
            <a:spLocks noChangeArrowheads="1"/>
          </p:cNvSpPr>
          <p:nvPr/>
        </p:nvSpPr>
        <p:spPr bwMode="auto">
          <a:xfrm>
            <a:off x="2286000" y="47244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16</a:t>
            </a:r>
          </a:p>
        </p:txBody>
      </p:sp>
      <p:sp>
        <p:nvSpPr>
          <p:cNvPr id="4138" name="Oval 42"/>
          <p:cNvSpPr>
            <a:spLocks noChangeArrowheads="1"/>
          </p:cNvSpPr>
          <p:nvPr/>
        </p:nvSpPr>
        <p:spPr bwMode="auto">
          <a:xfrm>
            <a:off x="6858000" y="47244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13</a:t>
            </a:r>
          </a:p>
        </p:txBody>
      </p:sp>
      <p:sp>
        <p:nvSpPr>
          <p:cNvPr id="4139" name="Oval 43"/>
          <p:cNvSpPr>
            <a:spLocks noChangeArrowheads="1"/>
          </p:cNvSpPr>
          <p:nvPr/>
        </p:nvSpPr>
        <p:spPr bwMode="auto">
          <a:xfrm>
            <a:off x="3505200" y="55626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17</a:t>
            </a:r>
          </a:p>
        </p:txBody>
      </p:sp>
      <p:sp>
        <p:nvSpPr>
          <p:cNvPr id="4140" name="Oval 44"/>
          <p:cNvSpPr>
            <a:spLocks noChangeArrowheads="1"/>
          </p:cNvSpPr>
          <p:nvPr/>
        </p:nvSpPr>
        <p:spPr bwMode="auto">
          <a:xfrm>
            <a:off x="7239000" y="5486400"/>
            <a:ext cx="304800" cy="3048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>
                <a:latin typeface="Times New Roman" pitchFamily="18" charset="0"/>
                <a:cs typeface="Arial" charset="0"/>
              </a:rPr>
              <a:t>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498</TotalTime>
  <Words>290</Words>
  <Application>Microsoft Office PowerPoint</Application>
  <PresentationFormat>On-screen Show (4:3)</PresentationFormat>
  <Paragraphs>76</Paragraphs>
  <Slides>7</Slides>
  <Notes>7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9" baseType="lpstr">
      <vt:lpstr>Blends</vt:lpstr>
      <vt:lpstr>Equation</vt:lpstr>
      <vt:lpstr>CS621: Artificial Intelligence</vt:lpstr>
      <vt:lpstr>Himalayan Club example</vt:lpstr>
      <vt:lpstr>Example contd.</vt:lpstr>
      <vt:lpstr>Club example: Inferencing</vt:lpstr>
      <vt:lpstr>Slide 5</vt:lpstr>
      <vt:lpstr>Slide 6</vt:lpstr>
      <vt:lpstr>Slide 7</vt:lpstr>
    </vt:vector>
  </TitlesOfParts>
  <Company>cfdvs,iit bombay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Resources</dc:title>
  <dc:creator>cfdvs</dc:creator>
  <cp:lastModifiedBy>Basit</cp:lastModifiedBy>
  <cp:revision>61</cp:revision>
  <dcterms:created xsi:type="dcterms:W3CDTF">2007-07-27T07:29:18Z</dcterms:created>
  <dcterms:modified xsi:type="dcterms:W3CDTF">2011-05-27T19:35:35Z</dcterms:modified>
</cp:coreProperties>
</file>

<file path=docProps/thumbnail.jpeg>
</file>