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4"/>
  </p:notesMasterIdLst>
  <p:sldIdLst>
    <p:sldId id="256" r:id="rId5"/>
    <p:sldId id="257" r:id="rId6"/>
    <p:sldId id="258" r:id="rId7"/>
    <p:sldId id="270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6" autoAdjust="0"/>
    <p:restoredTop sz="94719" autoAdjust="0"/>
  </p:normalViewPr>
  <p:slideViewPr>
    <p:cSldViewPr>
      <p:cViewPr varScale="1">
        <p:scale>
          <a:sx n="92" d="100"/>
          <a:sy n="92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1236E-BC4F-45DE-BA0F-2B9D4A115C34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56E9-E08A-43B0-A3E9-5800BD3CEE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1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67192" cy="2380246"/>
          </a:xfrm>
        </p:spPr>
        <p:txBody>
          <a:bodyPr>
            <a:noAutofit/>
          </a:bodyPr>
          <a:lstStyle/>
          <a:p>
            <a:pPr algn="ctr" rtl="0"/>
            <a:r>
              <a:rPr lang="en-US" sz="4800" dirty="0">
                <a:effectLst/>
              </a:rPr>
              <a:t>Introduction to Computer Architecture </a:t>
            </a:r>
            <a:endParaRPr lang="ar-SA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2769504" cy="914400"/>
          </a:xfrm>
        </p:spPr>
        <p:txBody>
          <a:bodyPr>
            <a:normAutofit/>
          </a:bodyPr>
          <a:lstStyle/>
          <a:p>
            <a:pPr algn="l" rtl="0"/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csc1102</a:t>
            </a:r>
            <a:endParaRPr lang="en-US" sz="5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755576" y="5949280"/>
            <a:ext cx="3962400" cy="457200"/>
          </a:xfrm>
        </p:spPr>
        <p:txBody>
          <a:bodyPr/>
          <a:lstStyle/>
          <a:p>
            <a:r>
              <a:rPr lang="en-US" sz="1200" dirty="0" smtClean="0"/>
              <a:t>2017-2018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539552" y="4725144"/>
            <a:ext cx="55446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Credit Hours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 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(2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Lecture,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 exercise 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861048"/>
            <a:ext cx="2802056" cy="2051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rtl="0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Lecturer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187952"/>
          </a:xfrm>
        </p:spPr>
        <p:txBody>
          <a:bodyPr/>
          <a:lstStyle/>
          <a:p>
            <a:pPr algn="ctr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Nouf M. Almunyif</a:t>
            </a:r>
            <a:endParaRPr lang="ar-S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E-mail:  </a:t>
            </a:r>
            <a:r>
              <a:rPr lang="en-US" dirty="0" smtClean="0">
                <a:latin typeface="Comic Sans MS" pitchFamily="66" charset="0"/>
                <a:hlinkClick r:id="rId2"/>
              </a:rPr>
              <a:t>nalmunyif@yahoo.com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Website: </a:t>
            </a:r>
            <a:r>
              <a:rPr lang="en-US" dirty="0" smtClean="0">
                <a:latin typeface="Comic Sans MS" pitchFamily="66" charset="0"/>
                <a:hlinkClick r:id="rId3"/>
              </a:rPr>
              <a:t>http://fac.ksu.edu.sa/nalmunyif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/>
              <a:t>Don’t forget to update your phone number in </a:t>
            </a:r>
            <a:r>
              <a:rPr lang="en-US" sz="3200" dirty="0" err="1" smtClean="0">
                <a:solidFill>
                  <a:srgbClr val="FF0000"/>
                </a:solidFill>
              </a:rPr>
              <a:t>edugate</a:t>
            </a:r>
            <a:r>
              <a:rPr lang="en-US" sz="3200" dirty="0" smtClean="0"/>
              <a:t> </a:t>
            </a:r>
            <a:r>
              <a:rPr lang="en-US" dirty="0" smtClean="0"/>
              <a:t>!and your academic email</a:t>
            </a:r>
            <a:endParaRPr lang="ar-SA" dirty="0" smtClean="0"/>
          </a:p>
          <a:p>
            <a:pPr algn="ctr" rtl="0">
              <a:buNone/>
            </a:pPr>
            <a:endParaRPr lang="ar-SA" dirty="0" smtClean="0">
              <a:latin typeface="Comic Sans MS" pitchFamily="66" charset="0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Text book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0688"/>
            <a:ext cx="4456150" cy="55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187952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/>
              <a:t>Introduction to Computers </a:t>
            </a:r>
            <a:endParaRPr lang="ar-SA" sz="2400" dirty="0"/>
          </a:p>
          <a:p>
            <a:pPr algn="l" rtl="0"/>
            <a:r>
              <a:rPr lang="en-US" sz="2400" dirty="0"/>
              <a:t>The Components of the system unit </a:t>
            </a:r>
            <a:endParaRPr lang="en-US" sz="2400" dirty="0" smtClean="0"/>
          </a:p>
          <a:p>
            <a:pPr algn="l" rtl="0"/>
            <a:r>
              <a:rPr lang="en-US" sz="2400" dirty="0" smtClean="0"/>
              <a:t>Binary </a:t>
            </a:r>
            <a:r>
              <a:rPr lang="en-US" sz="2400" dirty="0"/>
              <a:t>Number System and Conversion </a:t>
            </a:r>
            <a:endParaRPr lang="en-US" sz="2400" dirty="0" smtClean="0"/>
          </a:p>
          <a:p>
            <a:pPr algn="l" rtl="0"/>
            <a:r>
              <a:rPr lang="en-US" sz="2400" dirty="0" smtClean="0"/>
              <a:t>Input </a:t>
            </a:r>
            <a:r>
              <a:rPr lang="en-US" sz="2400" dirty="0"/>
              <a:t>Devices </a:t>
            </a:r>
            <a:endParaRPr lang="en-US" sz="2400" dirty="0" smtClean="0"/>
          </a:p>
          <a:p>
            <a:pPr algn="l" rtl="0"/>
            <a:r>
              <a:rPr lang="en-US" sz="2400" dirty="0" smtClean="0"/>
              <a:t>Output Devices</a:t>
            </a:r>
            <a:endParaRPr lang="ar-SA" sz="2400" dirty="0"/>
          </a:p>
          <a:p>
            <a:pPr algn="l" rtl="0"/>
            <a:r>
              <a:rPr lang="en-US" sz="2400" dirty="0" smtClean="0"/>
              <a:t>Output </a:t>
            </a:r>
            <a:r>
              <a:rPr lang="en-US" sz="2400" dirty="0"/>
              <a:t>Devices, Storage Devices </a:t>
            </a:r>
            <a:endParaRPr lang="en-US" sz="2400" dirty="0" smtClean="0"/>
          </a:p>
          <a:p>
            <a:pPr algn="l" rtl="0"/>
            <a:r>
              <a:rPr lang="en-US" sz="2400" dirty="0" smtClean="0"/>
              <a:t>Operating </a:t>
            </a:r>
            <a:r>
              <a:rPr lang="en-US" sz="2400" dirty="0"/>
              <a:t>System </a:t>
            </a:r>
            <a:endParaRPr lang="en-US" sz="2400" dirty="0" smtClean="0"/>
          </a:p>
          <a:p>
            <a:pPr algn="l" rtl="0"/>
            <a:r>
              <a:rPr lang="en-US" sz="2400" dirty="0" smtClean="0"/>
              <a:t>Communications </a:t>
            </a:r>
            <a:r>
              <a:rPr lang="en-US" sz="2400" dirty="0"/>
              <a:t>and networks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Assessment Plan for the Course:</a:t>
            </a:r>
            <a:endParaRPr lang="ar-SA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Home works 			20%</a:t>
            </a:r>
            <a:endParaRPr lang="en-US" dirty="0"/>
          </a:p>
          <a:p>
            <a:pPr algn="l" rtl="0"/>
            <a:r>
              <a:rPr lang="en-US" dirty="0" smtClean="0"/>
              <a:t>2 </a:t>
            </a:r>
            <a:r>
              <a:rPr lang="en-US" dirty="0" smtClean="0"/>
              <a:t>Midterm  exams		40%</a:t>
            </a:r>
          </a:p>
          <a:p>
            <a:pPr algn="l" rtl="0"/>
            <a:r>
              <a:rPr lang="en-US" dirty="0" smtClean="0"/>
              <a:t> Final Exam         		</a:t>
            </a:r>
            <a:r>
              <a:rPr lang="en-US" dirty="0" smtClean="0"/>
              <a:t>40</a:t>
            </a:r>
            <a:r>
              <a:rPr lang="en-US" dirty="0" smtClean="0"/>
              <a:t>%</a:t>
            </a:r>
          </a:p>
          <a:p>
            <a:pPr algn="l" rtl="0"/>
            <a:r>
              <a:rPr lang="en-US" dirty="0" smtClean="0"/>
              <a:t>Total              	      100%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MID #1 Monday Oct 30</a:t>
            </a:r>
          </a:p>
          <a:p>
            <a:pPr algn="l" rtl="0"/>
            <a:r>
              <a:rPr lang="en-US" dirty="0" smtClean="0"/>
              <a:t>MID #2</a:t>
            </a:r>
            <a:r>
              <a:rPr lang="en-US" dirty="0"/>
              <a:t> Monday </a:t>
            </a:r>
            <a:r>
              <a:rPr lang="en-US" dirty="0" smtClean="0"/>
              <a:t>Dec </a:t>
            </a:r>
            <a:r>
              <a:rPr lang="en-US" dirty="0" smtClean="0"/>
              <a:t>11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Attendance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important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 You are allowed to miss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25%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your lectures only or you will not be allowed to enter the final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Late attendance is not considered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21088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26876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Home works </a:t>
            </a:r>
            <a:r>
              <a:rPr lang="en-US" sz="2800" dirty="0" smtClean="0"/>
              <a:t>is </a:t>
            </a:r>
            <a:r>
              <a:rPr lang="en-US" sz="2800" u="sng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group work !!</a:t>
            </a:r>
          </a:p>
          <a:p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You must submit </a:t>
            </a:r>
            <a:r>
              <a:rPr lang="en-US" sz="2800" dirty="0" smtClean="0">
                <a:solidFill>
                  <a:srgbClr val="FF0000"/>
                </a:solidFill>
              </a:rPr>
              <a:t>Hard </a:t>
            </a:r>
            <a:r>
              <a:rPr lang="en-US" sz="2800" dirty="0" smtClean="0"/>
              <a:t>copy </a:t>
            </a:r>
            <a:r>
              <a:rPr lang="en-US" sz="2800" dirty="0" smtClean="0"/>
              <a:t>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sz="2800" dirty="0" smtClean="0"/>
              <a:t>The subject should be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dirty="0" smtClean="0"/>
              <a:t>“Home work #”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 rtl="0"/>
            <a:r>
              <a:rPr lang="en-US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Cheating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980040"/>
          </a:xfrm>
        </p:spPr>
        <p:txBody>
          <a:bodyPr/>
          <a:lstStyle/>
          <a:p>
            <a:pPr algn="l" rtl="0"/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pPr algn="l" rtl="0"/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I will start using the minus !</a:t>
            </a:r>
          </a:p>
          <a:p>
            <a:pPr algn="l" rtl="0"/>
            <a:r>
              <a:rPr lang="en-US" dirty="0" smtClean="0"/>
              <a:t>You are not allowed to copy from a former student or the internet.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FF9ABF-4777-494A-8D69-9674C33143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041510-5F66-4BC3-8AD0-FFB77BAE09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4F6B8B-F352-415B-8C4A-EEAA6C0BE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367</TotalTime>
  <Words>208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Introduction to Computer Architecture </vt:lpstr>
      <vt:lpstr>Lecturer</vt:lpstr>
      <vt:lpstr>Text book</vt:lpstr>
      <vt:lpstr>Topics </vt:lpstr>
      <vt:lpstr>Assessment Plan for the Course:</vt:lpstr>
      <vt:lpstr>Warnings</vt:lpstr>
      <vt:lpstr>Warnings</vt:lpstr>
      <vt:lpstr>Warnings</vt:lpstr>
      <vt:lpstr>Cheating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CT1513</dc:title>
  <dc:creator>user</dc:creator>
  <cp:lastModifiedBy>Nouf</cp:lastModifiedBy>
  <cp:revision>25</cp:revision>
  <dcterms:created xsi:type="dcterms:W3CDTF">2012-09-02T21:31:42Z</dcterms:created>
  <dcterms:modified xsi:type="dcterms:W3CDTF">2017-09-20T08:55:36Z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