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595" autoAdjust="0"/>
  </p:normalViewPr>
  <p:slideViewPr>
    <p:cSldViewPr>
      <p:cViewPr>
        <p:scale>
          <a:sx n="76" d="100"/>
          <a:sy n="76" d="100"/>
        </p:scale>
        <p:origin x="-294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5AC78-F934-4916-865D-5392495F5A1B}" type="doc">
      <dgm:prSet loTypeId="urn:microsoft.com/office/officeart/2005/8/layout/equatio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213336-61A6-4071-B391-1E05DC71B016}">
      <dgm:prSet phldrT="[Text]"/>
      <dgm:spPr/>
      <dgm:t>
        <a:bodyPr/>
        <a:lstStyle/>
        <a:p>
          <a:r>
            <a:rPr lang="en-GB" dirty="0" smtClean="0"/>
            <a:t>Pointer variable</a:t>
          </a:r>
          <a:endParaRPr lang="en-GB" dirty="0"/>
        </a:p>
      </dgm:t>
    </dgm:pt>
    <dgm:pt modelId="{64077775-9147-4858-B8BE-4B77425DD1B4}" type="parTrans" cxnId="{67DE8CDA-9EB8-4A06-A865-C8385A104817}">
      <dgm:prSet/>
      <dgm:spPr/>
      <dgm:t>
        <a:bodyPr/>
        <a:lstStyle/>
        <a:p>
          <a:endParaRPr lang="en-GB"/>
        </a:p>
      </dgm:t>
    </dgm:pt>
    <dgm:pt modelId="{BD330348-06AE-4086-91FD-57957DB75A60}" type="sibTrans" cxnId="{67DE8CDA-9EB8-4A06-A865-C8385A104817}">
      <dgm:prSet/>
      <dgm:spPr/>
      <dgm:t>
        <a:bodyPr/>
        <a:lstStyle/>
        <a:p>
          <a:endParaRPr lang="en-GB"/>
        </a:p>
      </dgm:t>
    </dgm:pt>
    <dgm:pt modelId="{5A3361B2-7FE8-4783-BBD8-A95801A2C296}">
      <dgm:prSet phldrT="[Text]"/>
      <dgm:spPr/>
      <dgm:t>
        <a:bodyPr/>
        <a:lstStyle/>
        <a:p>
          <a:r>
            <a:rPr lang="en-GB" dirty="0" smtClean="0"/>
            <a:t>A variable whose content is an address (that is, a memory address).</a:t>
          </a:r>
          <a:endParaRPr lang="en-GB" dirty="0"/>
        </a:p>
      </dgm:t>
    </dgm:pt>
    <dgm:pt modelId="{2E84DEF4-A4C8-476C-B777-554C43AA8A6A}" type="parTrans" cxnId="{322B6C22-F943-49B1-9D64-895212E87756}">
      <dgm:prSet/>
      <dgm:spPr/>
      <dgm:t>
        <a:bodyPr/>
        <a:lstStyle/>
        <a:p>
          <a:endParaRPr lang="en-GB"/>
        </a:p>
      </dgm:t>
    </dgm:pt>
    <dgm:pt modelId="{9F4369B9-961D-48F4-8D5E-3F86C50E9BB3}" type="sibTrans" cxnId="{322B6C22-F943-49B1-9D64-895212E87756}">
      <dgm:prSet/>
      <dgm:spPr/>
      <dgm:t>
        <a:bodyPr/>
        <a:lstStyle/>
        <a:p>
          <a:endParaRPr lang="en-GB"/>
        </a:p>
      </dgm:t>
    </dgm:pt>
    <dgm:pt modelId="{1C1C84B2-A89A-4B59-AEE3-C6EA4DDF72CB}" type="pres">
      <dgm:prSet presAssocID="{EB35AC78-F934-4916-865D-5392495F5A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FB69F5-04F0-45BF-992E-54E786081203}" type="pres">
      <dgm:prSet presAssocID="{EB35AC78-F934-4916-865D-5392495F5A1B}" presName="vNodes" presStyleCnt="0"/>
      <dgm:spPr/>
    </dgm:pt>
    <dgm:pt modelId="{190A9953-3EE2-403E-8657-CB42339894B7}" type="pres">
      <dgm:prSet presAssocID="{A7213336-61A6-4071-B391-1E05DC71B01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B737C0-F9D7-4EF8-A32F-9C5E3EC48C64}" type="pres">
      <dgm:prSet presAssocID="{EB35AC78-F934-4916-865D-5392495F5A1B}" presName="sibTransLast" presStyleLbl="sibTrans2D1" presStyleIdx="0" presStyleCnt="1"/>
      <dgm:spPr/>
      <dgm:t>
        <a:bodyPr/>
        <a:lstStyle/>
        <a:p>
          <a:endParaRPr lang="en-GB"/>
        </a:p>
      </dgm:t>
    </dgm:pt>
    <dgm:pt modelId="{7915D1DA-4D6C-4FB2-935D-82ED97C2D5AF}" type="pres">
      <dgm:prSet presAssocID="{EB35AC78-F934-4916-865D-5392495F5A1B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48D1A67B-BB32-414E-9B60-F6105D7EA7B7}" type="pres">
      <dgm:prSet presAssocID="{EB35AC78-F934-4916-865D-5392495F5A1B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A115BE-177C-454E-BC01-DD3ADF029B9E}" type="presOf" srcId="{5A3361B2-7FE8-4783-BBD8-A95801A2C296}" destId="{48D1A67B-BB32-414E-9B60-F6105D7EA7B7}" srcOrd="0" destOrd="0" presId="urn:microsoft.com/office/officeart/2005/8/layout/equation2"/>
    <dgm:cxn modelId="{322B6C22-F943-49B1-9D64-895212E87756}" srcId="{EB35AC78-F934-4916-865D-5392495F5A1B}" destId="{5A3361B2-7FE8-4783-BBD8-A95801A2C296}" srcOrd="1" destOrd="0" parTransId="{2E84DEF4-A4C8-476C-B777-554C43AA8A6A}" sibTransId="{9F4369B9-961D-48F4-8D5E-3F86C50E9BB3}"/>
    <dgm:cxn modelId="{AA8381F3-EE7C-408E-AE6D-E07F20BC3887}" type="presOf" srcId="{A7213336-61A6-4071-B391-1E05DC71B016}" destId="{190A9953-3EE2-403E-8657-CB42339894B7}" srcOrd="0" destOrd="0" presId="urn:microsoft.com/office/officeart/2005/8/layout/equation2"/>
    <dgm:cxn modelId="{7F38906A-BEA6-44F0-B321-BCEDFF5CA806}" type="presOf" srcId="{BD330348-06AE-4086-91FD-57957DB75A60}" destId="{73B737C0-F9D7-4EF8-A32F-9C5E3EC48C64}" srcOrd="0" destOrd="0" presId="urn:microsoft.com/office/officeart/2005/8/layout/equation2"/>
    <dgm:cxn modelId="{372AAC98-2677-41EA-96CF-621078933780}" type="presOf" srcId="{BD330348-06AE-4086-91FD-57957DB75A60}" destId="{7915D1DA-4D6C-4FB2-935D-82ED97C2D5AF}" srcOrd="1" destOrd="0" presId="urn:microsoft.com/office/officeart/2005/8/layout/equation2"/>
    <dgm:cxn modelId="{67DE8CDA-9EB8-4A06-A865-C8385A104817}" srcId="{EB35AC78-F934-4916-865D-5392495F5A1B}" destId="{A7213336-61A6-4071-B391-1E05DC71B016}" srcOrd="0" destOrd="0" parTransId="{64077775-9147-4858-B8BE-4B77425DD1B4}" sibTransId="{BD330348-06AE-4086-91FD-57957DB75A60}"/>
    <dgm:cxn modelId="{E8E9E567-949A-4185-8EAE-8D73B4E3D8F2}" type="presOf" srcId="{EB35AC78-F934-4916-865D-5392495F5A1B}" destId="{1C1C84B2-A89A-4B59-AEE3-C6EA4DDF72CB}" srcOrd="0" destOrd="0" presId="urn:microsoft.com/office/officeart/2005/8/layout/equation2"/>
    <dgm:cxn modelId="{E798ADEE-D4BD-4B7D-BB77-7D81A9025207}" type="presParOf" srcId="{1C1C84B2-A89A-4B59-AEE3-C6EA4DDF72CB}" destId="{AFFB69F5-04F0-45BF-992E-54E786081203}" srcOrd="0" destOrd="0" presId="urn:microsoft.com/office/officeart/2005/8/layout/equation2"/>
    <dgm:cxn modelId="{DA5AE861-8599-468E-8AFA-E8AD8156F6A8}" type="presParOf" srcId="{AFFB69F5-04F0-45BF-992E-54E786081203}" destId="{190A9953-3EE2-403E-8657-CB42339894B7}" srcOrd="0" destOrd="0" presId="urn:microsoft.com/office/officeart/2005/8/layout/equation2"/>
    <dgm:cxn modelId="{2A27DDF2-4C70-48F9-90D7-917F5D727CDA}" type="presParOf" srcId="{1C1C84B2-A89A-4B59-AEE3-C6EA4DDF72CB}" destId="{73B737C0-F9D7-4EF8-A32F-9C5E3EC48C64}" srcOrd="1" destOrd="0" presId="urn:microsoft.com/office/officeart/2005/8/layout/equation2"/>
    <dgm:cxn modelId="{4C079A1B-5B81-4DFC-BD83-8BD7365D4350}" type="presParOf" srcId="{73B737C0-F9D7-4EF8-A32F-9C5E3EC48C64}" destId="{7915D1DA-4D6C-4FB2-935D-82ED97C2D5AF}" srcOrd="0" destOrd="0" presId="urn:microsoft.com/office/officeart/2005/8/layout/equation2"/>
    <dgm:cxn modelId="{4C94D7B3-CDA4-4282-B6A3-8BA241A617DC}" type="presParOf" srcId="{1C1C84B2-A89A-4B59-AEE3-C6EA4DDF72CB}" destId="{48D1A67B-BB32-414E-9B60-F6105D7EA7B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53B21-3900-40CD-9802-00F0452C15E1}" type="doc">
      <dgm:prSet loTypeId="urn:microsoft.com/office/officeart/2011/layout/Circle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82F13F-C0F6-49CC-AE0F-D77C0A1FF833}">
      <dgm:prSet phldrT="[Text]" custT="1"/>
      <dgm:spPr/>
      <dgm:t>
        <a:bodyPr/>
        <a:lstStyle/>
        <a:p>
          <a:r>
            <a:rPr lang="en-GB" sz="2800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 *p;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3AE73EE-C1C7-407D-ADF6-4C7496EC5795}" type="parTrans" cxnId="{7BE66F1D-BED7-41AB-AC96-6E0C7339056D}">
      <dgm:prSet/>
      <dgm:spPr/>
      <dgm:t>
        <a:bodyPr/>
        <a:lstStyle/>
        <a:p>
          <a:endParaRPr lang="en-GB"/>
        </a:p>
      </dgm:t>
    </dgm:pt>
    <dgm:pt modelId="{1D900103-8EBD-43D8-8B7E-5DBB61E238FA}" type="sibTrans" cxnId="{7BE66F1D-BED7-41AB-AC96-6E0C7339056D}">
      <dgm:prSet/>
      <dgm:spPr/>
      <dgm:t>
        <a:bodyPr/>
        <a:lstStyle/>
        <a:p>
          <a:endParaRPr lang="en-GB"/>
        </a:p>
      </dgm:t>
    </dgm:pt>
    <dgm:pt modelId="{D33924E0-2BE8-4000-9BCD-CE7248D9DC58}">
      <dgm:prSet phldrT="[Text]" custT="1"/>
      <dgm:spPr/>
      <dgm:t>
        <a:bodyPr/>
        <a:lstStyle/>
        <a:p>
          <a:r>
            <a:rPr lang="en-GB" sz="2800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* 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233851D-BD3E-4C36-8D3C-EA5D3281DC51}" type="parTrans" cxnId="{57ACCE0F-8F5E-4D40-AB24-1D14C23676D4}">
      <dgm:prSet/>
      <dgm:spPr/>
      <dgm:t>
        <a:bodyPr/>
        <a:lstStyle/>
        <a:p>
          <a:endParaRPr lang="en-GB"/>
        </a:p>
      </dgm:t>
    </dgm:pt>
    <dgm:pt modelId="{6A1EE466-41E4-4012-909E-FC3836E61F06}" type="sibTrans" cxnId="{57ACCE0F-8F5E-4D40-AB24-1D14C23676D4}">
      <dgm:prSet/>
      <dgm:spPr/>
      <dgm:t>
        <a:bodyPr/>
        <a:lstStyle/>
        <a:p>
          <a:endParaRPr lang="en-GB"/>
        </a:p>
      </dgm:t>
    </dgm:pt>
    <dgm:pt modelId="{63FADF66-AAE3-4690-8BEA-8CB7E980C8B2}">
      <dgm:prSet phldrT="[Text]" custT="1"/>
      <dgm:spPr/>
      <dgm:t>
        <a:bodyPr/>
        <a:lstStyle/>
        <a:p>
          <a:r>
            <a:rPr lang="en-GB" sz="2800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* 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A3C1D73-9D9B-4F44-A240-2575AAB6B6C4}" type="parTrans" cxnId="{ED3AAC89-0A0F-4ACE-836C-7315F5AAB4C5}">
      <dgm:prSet/>
      <dgm:spPr/>
      <dgm:t>
        <a:bodyPr/>
        <a:lstStyle/>
        <a:p>
          <a:endParaRPr lang="en-GB"/>
        </a:p>
      </dgm:t>
    </dgm:pt>
    <dgm:pt modelId="{7E379857-5067-4A12-905C-CDF8831539B9}" type="sibTrans" cxnId="{ED3AAC89-0A0F-4ACE-836C-7315F5AAB4C5}">
      <dgm:prSet/>
      <dgm:spPr/>
      <dgm:t>
        <a:bodyPr/>
        <a:lstStyle/>
        <a:p>
          <a:endParaRPr lang="en-GB"/>
        </a:p>
      </dgm:t>
    </dgm:pt>
    <dgm:pt modelId="{AD69C93C-A8B2-46F6-AF20-D6939A906974}" type="pres">
      <dgm:prSet presAssocID="{9BA53B21-3900-40CD-9802-00F0452C15E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8AA2C7C2-3DE6-4480-8C64-3C58D713DA91}" type="pres">
      <dgm:prSet presAssocID="{63FADF66-AAE3-4690-8BEA-8CB7E980C8B2}" presName="Accent3" presStyleCnt="0"/>
      <dgm:spPr/>
    </dgm:pt>
    <dgm:pt modelId="{299B671D-8D84-4E13-B8C7-992C52F86795}" type="pres">
      <dgm:prSet presAssocID="{63FADF66-AAE3-4690-8BEA-8CB7E980C8B2}" presName="Accent" presStyleLbl="node1" presStyleIdx="0" presStyleCnt="3"/>
      <dgm:spPr/>
    </dgm:pt>
    <dgm:pt modelId="{1CA63627-1380-4B4B-8832-1B7A9F85C096}" type="pres">
      <dgm:prSet presAssocID="{63FADF66-AAE3-4690-8BEA-8CB7E980C8B2}" presName="ParentBackground3" presStyleCnt="0"/>
      <dgm:spPr/>
    </dgm:pt>
    <dgm:pt modelId="{30F5646A-F5FE-457F-A38E-71A3E3CA190B}" type="pres">
      <dgm:prSet presAssocID="{63FADF66-AAE3-4690-8BEA-8CB7E980C8B2}" presName="ParentBackground" presStyleLbl="fgAcc1" presStyleIdx="0" presStyleCnt="3"/>
      <dgm:spPr/>
      <dgm:t>
        <a:bodyPr/>
        <a:lstStyle/>
        <a:p>
          <a:endParaRPr lang="en-GB"/>
        </a:p>
      </dgm:t>
    </dgm:pt>
    <dgm:pt modelId="{08924CBA-55E5-4DA0-8DE1-72C357A5BB75}" type="pres">
      <dgm:prSet presAssocID="{63FADF66-AAE3-4690-8BEA-8CB7E980C8B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0B0CE6-8AA7-42BE-9FB6-5614976D47F8}" type="pres">
      <dgm:prSet presAssocID="{D33924E0-2BE8-4000-9BCD-CE7248D9DC58}" presName="Accent2" presStyleCnt="0"/>
      <dgm:spPr/>
    </dgm:pt>
    <dgm:pt modelId="{40049AEF-E9FA-4D69-8991-3E0CF0E6BF79}" type="pres">
      <dgm:prSet presAssocID="{D33924E0-2BE8-4000-9BCD-CE7248D9DC58}" presName="Accent" presStyleLbl="node1" presStyleIdx="1" presStyleCnt="3"/>
      <dgm:spPr/>
    </dgm:pt>
    <dgm:pt modelId="{A8358AE3-FF23-424E-BA34-54AF5A88EC04}" type="pres">
      <dgm:prSet presAssocID="{D33924E0-2BE8-4000-9BCD-CE7248D9DC58}" presName="ParentBackground2" presStyleCnt="0"/>
      <dgm:spPr/>
    </dgm:pt>
    <dgm:pt modelId="{58378FC2-B058-4D60-B536-5EE27CF1BCA2}" type="pres">
      <dgm:prSet presAssocID="{D33924E0-2BE8-4000-9BCD-CE7248D9DC58}" presName="ParentBackground" presStyleLbl="fgAcc1" presStyleIdx="1" presStyleCnt="3"/>
      <dgm:spPr/>
      <dgm:t>
        <a:bodyPr/>
        <a:lstStyle/>
        <a:p>
          <a:endParaRPr lang="en-GB"/>
        </a:p>
      </dgm:t>
    </dgm:pt>
    <dgm:pt modelId="{3984894A-1C51-47F1-AEF0-69A905BD2B47}" type="pres">
      <dgm:prSet presAssocID="{D33924E0-2BE8-4000-9BCD-CE7248D9DC5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C2335F-22A9-4DCE-B4FF-F087E4D338C8}" type="pres">
      <dgm:prSet presAssocID="{B282F13F-C0F6-49CC-AE0F-D77C0A1FF833}" presName="Accent1" presStyleCnt="0"/>
      <dgm:spPr/>
    </dgm:pt>
    <dgm:pt modelId="{7F57C889-3533-4C1A-B93F-53AB48A64311}" type="pres">
      <dgm:prSet presAssocID="{B282F13F-C0F6-49CC-AE0F-D77C0A1FF833}" presName="Accent" presStyleLbl="node1" presStyleIdx="2" presStyleCnt="3"/>
      <dgm:spPr/>
    </dgm:pt>
    <dgm:pt modelId="{741C9123-5B7B-4175-A141-57D0DECBF4FF}" type="pres">
      <dgm:prSet presAssocID="{B282F13F-C0F6-49CC-AE0F-D77C0A1FF833}" presName="ParentBackground1" presStyleCnt="0"/>
      <dgm:spPr/>
    </dgm:pt>
    <dgm:pt modelId="{047F6E23-03AB-48B6-8F2C-3BD054C13AF4}" type="pres">
      <dgm:prSet presAssocID="{B282F13F-C0F6-49CC-AE0F-D77C0A1FF833}" presName="ParentBackground" presStyleLbl="fgAcc1" presStyleIdx="2" presStyleCnt="3"/>
      <dgm:spPr/>
      <dgm:t>
        <a:bodyPr/>
        <a:lstStyle/>
        <a:p>
          <a:endParaRPr lang="en-GB"/>
        </a:p>
      </dgm:t>
    </dgm:pt>
    <dgm:pt modelId="{42F55A4F-81EA-433D-A679-52B854E41CC1}" type="pres">
      <dgm:prSet presAssocID="{B282F13F-C0F6-49CC-AE0F-D77C0A1FF8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E66F1D-BED7-41AB-AC96-6E0C7339056D}" srcId="{9BA53B21-3900-40CD-9802-00F0452C15E1}" destId="{B282F13F-C0F6-49CC-AE0F-D77C0A1FF833}" srcOrd="0" destOrd="0" parTransId="{93AE73EE-C1C7-407D-ADF6-4C7496EC5795}" sibTransId="{1D900103-8EBD-43D8-8B7E-5DBB61E238FA}"/>
    <dgm:cxn modelId="{AE2B7905-C426-43ED-B544-C1DFB01CD4A8}" type="presOf" srcId="{B282F13F-C0F6-49CC-AE0F-D77C0A1FF833}" destId="{047F6E23-03AB-48B6-8F2C-3BD054C13AF4}" srcOrd="0" destOrd="0" presId="urn:microsoft.com/office/officeart/2011/layout/CircleProcess"/>
    <dgm:cxn modelId="{155C81C5-791F-43EC-97EF-942D2950031C}" type="presOf" srcId="{9BA53B21-3900-40CD-9802-00F0452C15E1}" destId="{AD69C93C-A8B2-46F6-AF20-D6939A906974}" srcOrd="0" destOrd="0" presId="urn:microsoft.com/office/officeart/2011/layout/CircleProcess"/>
    <dgm:cxn modelId="{0D72DCE5-FD31-46D1-8794-01182F9B54C7}" type="presOf" srcId="{63FADF66-AAE3-4690-8BEA-8CB7E980C8B2}" destId="{30F5646A-F5FE-457F-A38E-71A3E3CA190B}" srcOrd="0" destOrd="0" presId="urn:microsoft.com/office/officeart/2011/layout/CircleProcess"/>
    <dgm:cxn modelId="{41752D44-6E83-4A13-B115-843C2B649348}" type="presOf" srcId="{B282F13F-C0F6-49CC-AE0F-D77C0A1FF833}" destId="{42F55A4F-81EA-433D-A679-52B854E41CC1}" srcOrd="1" destOrd="0" presId="urn:microsoft.com/office/officeart/2011/layout/CircleProcess"/>
    <dgm:cxn modelId="{97F4911B-AA83-4D6A-8C42-F61614A16386}" type="presOf" srcId="{63FADF66-AAE3-4690-8BEA-8CB7E980C8B2}" destId="{08924CBA-55E5-4DA0-8DE1-72C357A5BB75}" srcOrd="1" destOrd="0" presId="urn:microsoft.com/office/officeart/2011/layout/CircleProcess"/>
    <dgm:cxn modelId="{ED3AAC89-0A0F-4ACE-836C-7315F5AAB4C5}" srcId="{9BA53B21-3900-40CD-9802-00F0452C15E1}" destId="{63FADF66-AAE3-4690-8BEA-8CB7E980C8B2}" srcOrd="2" destOrd="0" parTransId="{9A3C1D73-9D9B-4F44-A240-2575AAB6B6C4}" sibTransId="{7E379857-5067-4A12-905C-CDF8831539B9}"/>
    <dgm:cxn modelId="{57ACCE0F-8F5E-4D40-AB24-1D14C23676D4}" srcId="{9BA53B21-3900-40CD-9802-00F0452C15E1}" destId="{D33924E0-2BE8-4000-9BCD-CE7248D9DC58}" srcOrd="1" destOrd="0" parTransId="{C233851D-BD3E-4C36-8D3C-EA5D3281DC51}" sibTransId="{6A1EE466-41E4-4012-909E-FC3836E61F06}"/>
    <dgm:cxn modelId="{396E9DEF-7F22-4823-B28E-450375C8C78C}" type="presOf" srcId="{D33924E0-2BE8-4000-9BCD-CE7248D9DC58}" destId="{58378FC2-B058-4D60-B536-5EE27CF1BCA2}" srcOrd="0" destOrd="0" presId="urn:microsoft.com/office/officeart/2011/layout/CircleProcess"/>
    <dgm:cxn modelId="{FBA9236E-6432-4FEC-88F2-D8283E1A1C6E}" type="presOf" srcId="{D33924E0-2BE8-4000-9BCD-CE7248D9DC58}" destId="{3984894A-1C51-47F1-AEF0-69A905BD2B47}" srcOrd="1" destOrd="0" presId="urn:microsoft.com/office/officeart/2011/layout/CircleProcess"/>
    <dgm:cxn modelId="{EFFDDEA0-A7C2-4026-B75A-4FC3502ABC65}" type="presParOf" srcId="{AD69C93C-A8B2-46F6-AF20-D6939A906974}" destId="{8AA2C7C2-3DE6-4480-8C64-3C58D713DA91}" srcOrd="0" destOrd="0" presId="urn:microsoft.com/office/officeart/2011/layout/CircleProcess"/>
    <dgm:cxn modelId="{63DFE617-FA33-4487-A9FB-47520A38FA26}" type="presParOf" srcId="{8AA2C7C2-3DE6-4480-8C64-3C58D713DA91}" destId="{299B671D-8D84-4E13-B8C7-992C52F86795}" srcOrd="0" destOrd="0" presId="urn:microsoft.com/office/officeart/2011/layout/CircleProcess"/>
    <dgm:cxn modelId="{1C71F07A-0ADF-4556-BDAC-3397D435E859}" type="presParOf" srcId="{AD69C93C-A8B2-46F6-AF20-D6939A906974}" destId="{1CA63627-1380-4B4B-8832-1B7A9F85C096}" srcOrd="1" destOrd="0" presId="urn:microsoft.com/office/officeart/2011/layout/CircleProcess"/>
    <dgm:cxn modelId="{D039CCCE-E9DE-4322-9A0A-15497CEB4C39}" type="presParOf" srcId="{1CA63627-1380-4B4B-8832-1B7A9F85C096}" destId="{30F5646A-F5FE-457F-A38E-71A3E3CA190B}" srcOrd="0" destOrd="0" presId="urn:microsoft.com/office/officeart/2011/layout/CircleProcess"/>
    <dgm:cxn modelId="{F2FDF11E-4931-4F5F-A750-DE19473A1DC1}" type="presParOf" srcId="{AD69C93C-A8B2-46F6-AF20-D6939A906974}" destId="{08924CBA-55E5-4DA0-8DE1-72C357A5BB75}" srcOrd="2" destOrd="0" presId="urn:microsoft.com/office/officeart/2011/layout/CircleProcess"/>
    <dgm:cxn modelId="{366BDCA0-3A72-4268-A178-B8665A762822}" type="presParOf" srcId="{AD69C93C-A8B2-46F6-AF20-D6939A906974}" destId="{C40B0CE6-8AA7-42BE-9FB6-5614976D47F8}" srcOrd="3" destOrd="0" presId="urn:microsoft.com/office/officeart/2011/layout/CircleProcess"/>
    <dgm:cxn modelId="{1906FE9F-CE0D-4FB1-AF9F-2A1C4AA43DAE}" type="presParOf" srcId="{C40B0CE6-8AA7-42BE-9FB6-5614976D47F8}" destId="{40049AEF-E9FA-4D69-8991-3E0CF0E6BF79}" srcOrd="0" destOrd="0" presId="urn:microsoft.com/office/officeart/2011/layout/CircleProcess"/>
    <dgm:cxn modelId="{9CBB915C-08A1-4936-BD90-886E2CF600D2}" type="presParOf" srcId="{AD69C93C-A8B2-46F6-AF20-D6939A906974}" destId="{A8358AE3-FF23-424E-BA34-54AF5A88EC04}" srcOrd="4" destOrd="0" presId="urn:microsoft.com/office/officeart/2011/layout/CircleProcess"/>
    <dgm:cxn modelId="{E0717275-27BD-46F4-B60A-CEFA3CE80B91}" type="presParOf" srcId="{A8358AE3-FF23-424E-BA34-54AF5A88EC04}" destId="{58378FC2-B058-4D60-B536-5EE27CF1BCA2}" srcOrd="0" destOrd="0" presId="urn:microsoft.com/office/officeart/2011/layout/CircleProcess"/>
    <dgm:cxn modelId="{64D4725B-C203-42EC-92B7-BE782A230B46}" type="presParOf" srcId="{AD69C93C-A8B2-46F6-AF20-D6939A906974}" destId="{3984894A-1C51-47F1-AEF0-69A905BD2B47}" srcOrd="5" destOrd="0" presId="urn:microsoft.com/office/officeart/2011/layout/CircleProcess"/>
    <dgm:cxn modelId="{CE218776-4BE1-4BF4-AD99-AC58028592A3}" type="presParOf" srcId="{AD69C93C-A8B2-46F6-AF20-D6939A906974}" destId="{3CC2335F-22A9-4DCE-B4FF-F087E4D338C8}" srcOrd="6" destOrd="0" presId="urn:microsoft.com/office/officeart/2011/layout/CircleProcess"/>
    <dgm:cxn modelId="{F0809556-37BB-4B58-94A8-F78236593193}" type="presParOf" srcId="{3CC2335F-22A9-4DCE-B4FF-F087E4D338C8}" destId="{7F57C889-3533-4C1A-B93F-53AB48A64311}" srcOrd="0" destOrd="0" presId="urn:microsoft.com/office/officeart/2011/layout/CircleProcess"/>
    <dgm:cxn modelId="{F37E1CEF-20D6-4FED-9872-E58924233D7F}" type="presParOf" srcId="{AD69C93C-A8B2-46F6-AF20-D6939A906974}" destId="{741C9123-5B7B-4175-A141-57D0DECBF4FF}" srcOrd="7" destOrd="0" presId="urn:microsoft.com/office/officeart/2011/layout/CircleProcess"/>
    <dgm:cxn modelId="{F60CE63B-0D4F-407D-985E-0BE3FA4EA729}" type="presParOf" srcId="{741C9123-5B7B-4175-A141-57D0DECBF4FF}" destId="{047F6E23-03AB-48B6-8F2C-3BD054C13AF4}" srcOrd="0" destOrd="0" presId="urn:microsoft.com/office/officeart/2011/layout/CircleProcess"/>
    <dgm:cxn modelId="{ED445B1E-9A77-4C20-A60A-24F76BFFD01F}" type="presParOf" srcId="{AD69C93C-A8B2-46F6-AF20-D6939A906974}" destId="{42F55A4F-81EA-433D-A679-52B854E41CC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GB" dirty="0"/>
              <a:t>Pointer Data Type and Pointer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GB" dirty="0"/>
              <a:t>you learned how to declare pointer </a:t>
            </a:r>
            <a:r>
              <a:rPr lang="en-GB" dirty="0" smtClean="0"/>
              <a:t>variables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how </a:t>
            </a:r>
            <a:r>
              <a:rPr lang="en-GB" dirty="0"/>
              <a:t>to store </a:t>
            </a:r>
            <a:r>
              <a:rPr lang="en-GB" dirty="0" smtClean="0"/>
              <a:t>the address </a:t>
            </a:r>
            <a:r>
              <a:rPr lang="en-GB" dirty="0"/>
              <a:t>of a variable into a pointer variable of the same type as the </a:t>
            </a:r>
            <a:r>
              <a:rPr lang="en-GB" dirty="0" smtClean="0"/>
              <a:t>variable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how to manipulate </a:t>
            </a:r>
            <a:r>
              <a:rPr lang="en-GB" dirty="0"/>
              <a:t>data using </a:t>
            </a:r>
            <a:r>
              <a:rPr lang="en-GB" dirty="0" smtClean="0"/>
              <a:t>pointers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you </a:t>
            </a:r>
            <a:r>
              <a:rPr lang="en-GB" dirty="0"/>
              <a:t>will learn how to allocate and </a:t>
            </a:r>
            <a:r>
              <a:rPr lang="en-GB" dirty="0" err="1"/>
              <a:t>deallocate</a:t>
            </a:r>
            <a:r>
              <a:rPr lang="en-GB" dirty="0"/>
              <a:t> memory during program </a:t>
            </a:r>
            <a:r>
              <a:rPr lang="en-GB" dirty="0" smtClean="0"/>
              <a:t>execution using </a:t>
            </a:r>
            <a:r>
              <a:rPr lang="en-GB" dirty="0"/>
              <a:t>pointers.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Dereferencing Operator (*)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sz="2400" dirty="0"/>
              <a:t>Let us consider the following statements</a:t>
            </a:r>
            <a:r>
              <a:rPr lang="en-GB" sz="2400" dirty="0" smtClean="0"/>
              <a:t>:</a:t>
            </a:r>
          </a:p>
          <a:p>
            <a:pPr algn="l" rtl="0"/>
            <a:endParaRPr lang="en-GB" sz="2400" dirty="0" smtClean="0"/>
          </a:p>
          <a:p>
            <a:pPr marL="3543300" lvl="8" indent="0" algn="l" rtl="0">
              <a:buNone/>
            </a:pPr>
            <a:r>
              <a:rPr lang="en-GB" dirty="0" smtClean="0"/>
              <a:t>In </a:t>
            </a:r>
            <a:r>
              <a:rPr lang="en-GB" dirty="0"/>
              <a:t>these </a:t>
            </a:r>
            <a:r>
              <a:rPr lang="en-GB" dirty="0" smtClean="0"/>
              <a:t>statements:</a:t>
            </a:r>
          </a:p>
          <a:p>
            <a:pPr marL="4000500" lvl="8" indent="-457200" algn="l" rtl="0"/>
            <a:r>
              <a:rPr lang="en-GB" b="1" dirty="0" smtClean="0"/>
              <a:t>p</a:t>
            </a:r>
            <a:r>
              <a:rPr lang="en-GB" dirty="0" smtClean="0"/>
              <a:t> </a:t>
            </a:r>
            <a:r>
              <a:rPr lang="en-GB" dirty="0"/>
              <a:t>is a pointer variable of type </a:t>
            </a:r>
            <a:r>
              <a:rPr lang="en-GB" b="1" dirty="0" err="1" smtClean="0"/>
              <a:t>int</a:t>
            </a:r>
            <a:endParaRPr lang="en-GB" b="1" dirty="0" smtClean="0"/>
          </a:p>
          <a:p>
            <a:pPr marL="4000500" lvl="8" indent="-457200" algn="l" rtl="0"/>
            <a:r>
              <a:rPr lang="en-GB" b="1" dirty="0" err="1" smtClean="0"/>
              <a:t>num</a:t>
            </a:r>
            <a:r>
              <a:rPr lang="en-GB" dirty="0" smtClean="0"/>
              <a:t> </a:t>
            </a:r>
            <a:r>
              <a:rPr lang="en-GB" dirty="0"/>
              <a:t>is a variable of type </a:t>
            </a:r>
            <a:r>
              <a:rPr lang="en-GB" b="1" dirty="0"/>
              <a:t>int</a:t>
            </a:r>
            <a:r>
              <a:rPr lang="en-GB" dirty="0" smtClean="0"/>
              <a:t>.</a:t>
            </a:r>
          </a:p>
          <a:p>
            <a:pPr marL="4000500" lvl="8" indent="-457200" algn="l" rtl="0"/>
            <a:endParaRPr lang="en-GB" dirty="0"/>
          </a:p>
          <a:p>
            <a:pPr algn="l" rtl="0"/>
            <a:r>
              <a:rPr lang="en-GB" sz="2400" dirty="0" smtClean="0"/>
              <a:t>Let </a:t>
            </a:r>
            <a:r>
              <a:rPr lang="en-GB" sz="2400" dirty="0"/>
              <a:t>us assume that memory location 1200 is allocated for p, and memory location 1800 </a:t>
            </a:r>
            <a:r>
              <a:rPr lang="en-GB" sz="2400" dirty="0" smtClean="0"/>
              <a:t>is allocated </a:t>
            </a:r>
            <a:r>
              <a:rPr lang="en-GB" sz="2400" dirty="0"/>
              <a:t>for </a:t>
            </a:r>
            <a:r>
              <a:rPr lang="en-GB" sz="2400" dirty="0" smtClean="0"/>
              <a:t>num.</a:t>
            </a:r>
          </a:p>
          <a:p>
            <a:pPr algn="l" rtl="0"/>
            <a:endParaRPr lang="en-GB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826" y="2780928"/>
            <a:ext cx="2180948" cy="68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03" y="4869160"/>
            <a:ext cx="38862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7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Dereferencing Operator (*)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l" rtl="0"/>
            <a:r>
              <a:rPr lang="en-GB" sz="2400" dirty="0"/>
              <a:t>Consider the following statements.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err="1" smtClean="0"/>
              <a:t>num</a:t>
            </a:r>
            <a:r>
              <a:rPr lang="en-GB" sz="2000" dirty="0" smtClean="0"/>
              <a:t> </a:t>
            </a:r>
            <a:r>
              <a:rPr lang="en-GB" sz="2000" dirty="0"/>
              <a:t>= 78</a:t>
            </a:r>
            <a:r>
              <a:rPr lang="en-GB" sz="2000" dirty="0" smtClean="0"/>
              <a:t>;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/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p </a:t>
            </a:r>
            <a:r>
              <a:rPr lang="en-GB" sz="2000" dirty="0"/>
              <a:t>= &amp;</a:t>
            </a:r>
            <a:r>
              <a:rPr lang="en-GB" sz="2000" dirty="0" err="1"/>
              <a:t>num</a:t>
            </a:r>
            <a:r>
              <a:rPr lang="en-GB" sz="2000" dirty="0"/>
              <a:t>;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*</a:t>
            </a:r>
            <a:r>
              <a:rPr lang="en-GB" sz="2000" dirty="0"/>
              <a:t>p = 24;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3143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569" y="3501008"/>
            <a:ext cx="31527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002" y="4581128"/>
            <a:ext cx="3181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131840" y="2492896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3131840" y="3630736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129639" y="4675609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7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&lt;string&gt;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//===============================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*p;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x = 37;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"x=  " &lt;&lt; 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p=&amp;x;</a:t>
            </a:r>
          </a:p>
          <a:p>
            <a:pPr algn="l" rtl="0">
              <a:buNone/>
            </a:pP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cout &lt;&lt;"*p=  "&lt;&lt; *p &lt;&lt;"  , x= "&lt;&lt;x&lt;&lt;</a:t>
            </a:r>
            <a:r>
              <a:rPr lang="fr-FR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*p=85;</a:t>
            </a:r>
          </a:p>
          <a:p>
            <a:pPr algn="l" rtl="0">
              <a:buNone/>
            </a:pP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cout &lt;&lt;"*P=  " &lt;&lt;*p &lt;&lt;"  , x=  "&lt;&lt;x&lt;&lt;</a:t>
            </a:r>
            <a:r>
              <a:rPr lang="fr-FR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 &lt;&lt;" Address of p is :  "&lt;&lt; &amp;p 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&lt;&lt;"value of p :  "&lt;&lt; p&lt;&lt;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 " value of memory location pointed to by *p =  "&lt;&lt;*p&lt;&lt;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&lt;&lt;"Address of X =  " &lt;&lt; &amp;x&lt;&lt;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 &lt;&lt;" Value of x =   " &lt;&lt; 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endParaRPr lang="en-GB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GB" sz="1400" dirty="0" smtClean="0">
              <a:solidFill>
                <a:srgbClr val="0000FF"/>
              </a:solidFill>
              <a:latin typeface="Courier New"/>
            </a:endParaRPr>
          </a:p>
          <a:p>
            <a:pPr marL="0" indent="0" algn="l" rtl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010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541015" cy="304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Pointer Data Type and Pointer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C++’s data types are classified into three categories:</a:t>
            </a:r>
          </a:p>
          <a:p>
            <a:pPr lvl="1" algn="l" rtl="0"/>
            <a:r>
              <a:rPr lang="en-GB" dirty="0" smtClean="0"/>
              <a:t>Simple</a:t>
            </a:r>
          </a:p>
          <a:p>
            <a:pPr lvl="1" algn="l" rtl="0"/>
            <a:r>
              <a:rPr lang="en-GB" dirty="0" smtClean="0"/>
              <a:t>Structured</a:t>
            </a:r>
          </a:p>
          <a:p>
            <a:pPr lvl="1" algn="l" rtl="0"/>
            <a:r>
              <a:rPr lang="en-GB" dirty="0" smtClean="0"/>
              <a:t>Pointers.</a:t>
            </a:r>
          </a:p>
          <a:p>
            <a:pPr marL="457200" lvl="1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What is the Pointer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274804"/>
              </p:ext>
            </p:extLst>
          </p:nvPr>
        </p:nvGraphicFramePr>
        <p:xfrm>
          <a:off x="467544" y="139700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2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Pointer Data Type and Pointer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l" rtl="0"/>
            <a:r>
              <a:rPr lang="en-GB" sz="2800" dirty="0" smtClean="0"/>
              <a:t>There </a:t>
            </a:r>
            <a:r>
              <a:rPr lang="en-GB" sz="2800" dirty="0"/>
              <a:t>is no name associated with pointer data </a:t>
            </a:r>
            <a:r>
              <a:rPr lang="en-GB" sz="2800" dirty="0" smtClean="0"/>
              <a:t>types</a:t>
            </a:r>
          </a:p>
          <a:p>
            <a:pPr algn="l" rtl="0"/>
            <a:r>
              <a:rPr lang="en-GB" sz="2800" dirty="0" smtClean="0"/>
              <a:t>If </a:t>
            </a:r>
            <a:r>
              <a:rPr lang="en-GB" sz="2800" dirty="0"/>
              <a:t>no name </a:t>
            </a:r>
            <a:r>
              <a:rPr lang="en-GB" sz="2800" dirty="0" smtClean="0"/>
              <a:t>is associated </a:t>
            </a:r>
            <a:r>
              <a:rPr lang="en-GB" sz="2800" dirty="0"/>
              <a:t>with a pointer data type, how </a:t>
            </a:r>
            <a:r>
              <a:rPr lang="en-GB" sz="2800" dirty="0" smtClean="0"/>
              <a:t>do </a:t>
            </a:r>
            <a:r>
              <a:rPr lang="en-GB" sz="2800" dirty="0"/>
              <a:t>you declare pointer variables</a:t>
            </a:r>
            <a:r>
              <a:rPr lang="en-GB" sz="2800" dirty="0" smtClean="0"/>
              <a:t>?</a:t>
            </a:r>
          </a:p>
          <a:p>
            <a:pPr algn="l" rtl="0"/>
            <a:endParaRPr lang="en-GB" sz="2800" dirty="0"/>
          </a:p>
          <a:p>
            <a:pPr algn="l" rtl="0"/>
            <a:endParaRPr lang="en-GB" sz="2800" dirty="0" smtClean="0"/>
          </a:p>
          <a:p>
            <a:pPr algn="l" rtl="0"/>
            <a:endParaRPr lang="en-GB" sz="2800" dirty="0"/>
          </a:p>
          <a:p>
            <a:pPr algn="l" rtl="0"/>
            <a:endParaRPr lang="en-GB" sz="2800" dirty="0" smtClean="0">
              <a:solidFill>
                <a:schemeClr val="tx2"/>
              </a:solidFill>
            </a:endParaRPr>
          </a:p>
          <a:p>
            <a:pPr algn="l" rtl="0"/>
            <a:r>
              <a:rPr lang="en-GB" sz="2800" dirty="0" smtClean="0">
                <a:solidFill>
                  <a:schemeClr val="tx2"/>
                </a:solidFill>
              </a:rPr>
              <a:t>p</a:t>
            </a:r>
            <a:r>
              <a:rPr lang="en-GB" sz="2800" dirty="0" smtClean="0"/>
              <a:t> </a:t>
            </a:r>
            <a:r>
              <a:rPr lang="en-GB" sz="2800" dirty="0"/>
              <a:t>is called a pointer variable </a:t>
            </a:r>
            <a:r>
              <a:rPr lang="en-GB" sz="2800" dirty="0" smtClean="0"/>
              <a:t>of type </a:t>
            </a:r>
            <a:r>
              <a:rPr lang="en-GB" sz="2800" dirty="0" err="1" smtClean="0">
                <a:solidFill>
                  <a:schemeClr val="tx2"/>
                </a:solidFill>
              </a:rPr>
              <a:t>int</a:t>
            </a:r>
            <a:endParaRPr lang="en-GB" sz="2800" dirty="0"/>
          </a:p>
          <a:p>
            <a:pPr algn="l" rtl="0"/>
            <a:r>
              <a:rPr lang="en-GB" sz="2800" dirty="0" err="1" smtClean="0">
                <a:solidFill>
                  <a:schemeClr val="tx2"/>
                </a:solidFill>
              </a:rPr>
              <a:t>ch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/>
              <a:t>is called a pointer variable of type </a:t>
            </a:r>
            <a:r>
              <a:rPr lang="en-GB" sz="2800" dirty="0">
                <a:solidFill>
                  <a:schemeClr val="tx2"/>
                </a:solidFill>
              </a:rPr>
              <a:t>char</a:t>
            </a:r>
            <a:r>
              <a:rPr lang="en-GB" sz="2800" dirty="0"/>
              <a:t>.</a:t>
            </a:r>
            <a:endParaRPr lang="en-GB" sz="2800" dirty="0" smtClean="0"/>
          </a:p>
          <a:p>
            <a:pPr algn="l" rtl="0"/>
            <a:endParaRPr lang="en-GB" sz="2800" dirty="0"/>
          </a:p>
          <a:p>
            <a:pPr algn="l" rtl="0"/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5271925" cy="161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0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Pointer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Thus, the character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can appear anywhere between the data type name and the variable name.</a:t>
            </a:r>
          </a:p>
          <a:p>
            <a:pPr algn="l" rtl="0"/>
            <a:endParaRPr lang="en-GB" dirty="0" smtClean="0">
              <a:solidFill>
                <a:schemeClr val="tx2"/>
              </a:solidFill>
            </a:endParaRPr>
          </a:p>
          <a:p>
            <a:pPr algn="l" rtl="0"/>
            <a:endParaRPr lang="en-GB" dirty="0"/>
          </a:p>
          <a:p>
            <a:pPr algn="l" rtl="0"/>
            <a:endParaRPr lang="en-GB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1786488"/>
              </p:ext>
            </p:extLst>
          </p:nvPr>
        </p:nvGraphicFramePr>
        <p:xfrm>
          <a:off x="1619672" y="2564904"/>
          <a:ext cx="535225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3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Pointer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GB" dirty="0" smtClean="0"/>
          </a:p>
          <a:p>
            <a:pPr algn="l" rtl="0"/>
            <a:r>
              <a:rPr lang="en-GB" dirty="0" err="1">
                <a:solidFill>
                  <a:schemeClr val="tx2"/>
                </a:solidFill>
              </a:rPr>
              <a:t>int</a:t>
            </a:r>
            <a:r>
              <a:rPr lang="en-GB" dirty="0"/>
              <a:t>* </a:t>
            </a:r>
            <a:r>
              <a:rPr lang="en-GB" dirty="0" smtClean="0"/>
              <a:t> p</a:t>
            </a:r>
            <a:r>
              <a:rPr lang="en-GB" dirty="0"/>
              <a:t>, q</a:t>
            </a:r>
            <a:r>
              <a:rPr lang="en-GB" dirty="0" smtClean="0"/>
              <a:t>;</a:t>
            </a:r>
          </a:p>
          <a:p>
            <a:pPr marL="0" indent="0"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In </a:t>
            </a:r>
            <a:r>
              <a:rPr lang="en-GB" dirty="0"/>
              <a:t>this </a:t>
            </a:r>
            <a:r>
              <a:rPr lang="en-GB" dirty="0" smtClean="0"/>
              <a:t>statement:</a:t>
            </a:r>
          </a:p>
          <a:p>
            <a:pPr lvl="1" algn="l" rtl="0"/>
            <a:r>
              <a:rPr lang="en-GB" dirty="0" smtClean="0"/>
              <a:t>only </a:t>
            </a:r>
            <a:r>
              <a:rPr lang="en-GB" dirty="0"/>
              <a:t>p is the pointer variable, not q</a:t>
            </a:r>
            <a:r>
              <a:rPr lang="en-GB" dirty="0" smtClean="0"/>
              <a:t>.</a:t>
            </a:r>
          </a:p>
          <a:p>
            <a:pPr lvl="1" algn="l" rtl="0"/>
            <a:r>
              <a:rPr lang="en-GB" dirty="0" smtClean="0"/>
              <a:t>Here</a:t>
            </a:r>
            <a:r>
              <a:rPr lang="en-GB" dirty="0"/>
              <a:t>, q is an </a:t>
            </a:r>
            <a:r>
              <a:rPr lang="en-GB" dirty="0" err="1"/>
              <a:t>int</a:t>
            </a:r>
            <a:r>
              <a:rPr lang="en-GB" dirty="0"/>
              <a:t> variable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/>
              <a:t>we prefer to attach the character </a:t>
            </a:r>
            <a:r>
              <a:rPr lang="en-GB" sz="2000" dirty="0"/>
              <a:t>* </a:t>
            </a:r>
            <a:r>
              <a:rPr lang="en-GB" dirty="0"/>
              <a:t>to the variable name. So the </a:t>
            </a:r>
            <a:r>
              <a:rPr lang="en-GB" dirty="0" smtClean="0"/>
              <a:t>preceding statement </a:t>
            </a:r>
            <a:r>
              <a:rPr lang="en-GB" dirty="0"/>
              <a:t>is written as:</a:t>
            </a:r>
          </a:p>
          <a:p>
            <a:pPr marL="0" indent="0" algn="l" rtl="0"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chemeClr val="tx2"/>
                </a:solidFill>
              </a:rPr>
              <a:t>int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/>
              <a:t>*p, q;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381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Pointer operator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C++ provides two </a:t>
            </a:r>
            <a:r>
              <a:rPr lang="en-GB" dirty="0" smtClean="0"/>
              <a:t>operators operator to work with pointers.</a:t>
            </a:r>
          </a:p>
          <a:p>
            <a:pPr lvl="1" algn="l" rtl="0"/>
            <a:endParaRPr lang="en-GB" dirty="0" smtClean="0"/>
          </a:p>
          <a:p>
            <a:pPr lvl="1" algn="l" rtl="0"/>
            <a:r>
              <a:rPr lang="en-GB" dirty="0" smtClean="0"/>
              <a:t>(&amp;) the address </a:t>
            </a:r>
            <a:r>
              <a:rPr lang="en-GB" dirty="0"/>
              <a:t>of operator </a:t>
            </a:r>
            <a:endParaRPr lang="en-GB" dirty="0" smtClean="0"/>
          </a:p>
          <a:p>
            <a:pPr lvl="1" algn="l" rtl="0"/>
            <a:endParaRPr lang="en-GB" dirty="0" smtClean="0"/>
          </a:p>
          <a:p>
            <a:pPr lvl="1" algn="l" rtl="0"/>
            <a:r>
              <a:rPr lang="en-GB" dirty="0" smtClean="0"/>
              <a:t>(*) the dereferencing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Address of Operator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/>
              <a:t>is a </a:t>
            </a:r>
            <a:r>
              <a:rPr lang="en-GB" b="1" dirty="0"/>
              <a:t>unary</a:t>
            </a:r>
            <a:r>
              <a:rPr lang="en-GB" dirty="0"/>
              <a:t> operator </a:t>
            </a:r>
            <a:r>
              <a:rPr lang="en-GB" dirty="0" smtClean="0"/>
              <a:t>that returns </a:t>
            </a:r>
            <a:r>
              <a:rPr lang="en-GB" dirty="0"/>
              <a:t>the address of its operand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For </a:t>
            </a:r>
            <a:r>
              <a:rPr lang="en-GB" dirty="0"/>
              <a:t>example, given the statements:</a:t>
            </a:r>
          </a:p>
          <a:p>
            <a:pPr marL="1257300" lvl="3" indent="0" algn="l" rtl="0">
              <a:buNone/>
            </a:pPr>
            <a:r>
              <a:rPr lang="en-GB" sz="3000" dirty="0" err="1">
                <a:solidFill>
                  <a:schemeClr val="tx2"/>
                </a:solidFill>
              </a:rPr>
              <a:t>int</a:t>
            </a:r>
            <a:r>
              <a:rPr lang="en-GB" sz="3000" dirty="0">
                <a:solidFill>
                  <a:schemeClr val="tx2"/>
                </a:solidFill>
              </a:rPr>
              <a:t> </a:t>
            </a:r>
            <a:r>
              <a:rPr lang="en-GB" sz="3000" dirty="0"/>
              <a:t>x;</a:t>
            </a:r>
          </a:p>
          <a:p>
            <a:pPr marL="1257300" lvl="3" indent="0" algn="l" rtl="0">
              <a:buNone/>
            </a:pPr>
            <a:r>
              <a:rPr lang="en-GB" sz="3000" dirty="0" err="1">
                <a:solidFill>
                  <a:schemeClr val="tx2"/>
                </a:solidFill>
              </a:rPr>
              <a:t>int</a:t>
            </a:r>
            <a:r>
              <a:rPr lang="en-GB" sz="3000" dirty="0">
                <a:solidFill>
                  <a:schemeClr val="tx2"/>
                </a:solidFill>
              </a:rPr>
              <a:t> </a:t>
            </a:r>
            <a:r>
              <a:rPr lang="en-GB" sz="3000" dirty="0"/>
              <a:t>*p;</a:t>
            </a:r>
          </a:p>
          <a:p>
            <a:pPr algn="l" rtl="0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statement:</a:t>
            </a:r>
          </a:p>
          <a:p>
            <a:pPr marL="0" indent="0" algn="l" rtl="0">
              <a:buNone/>
            </a:pPr>
            <a:r>
              <a:rPr lang="en-GB" dirty="0" smtClean="0"/>
              <a:t>	   p </a:t>
            </a:r>
            <a:r>
              <a:rPr lang="en-GB" dirty="0"/>
              <a:t>= &amp;x</a:t>
            </a:r>
            <a:r>
              <a:rPr lang="en-GB" dirty="0" smtClean="0"/>
              <a:t>;</a:t>
            </a:r>
          </a:p>
          <a:p>
            <a:pPr algn="l" rtl="0"/>
            <a:r>
              <a:rPr lang="en-GB" dirty="0"/>
              <a:t>assigns the address of x to p. That is, x and the value of p refer to the same </a:t>
            </a:r>
            <a:r>
              <a:rPr lang="en-GB" dirty="0" smtClean="0"/>
              <a:t>memory location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4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/>
              <a:t>Dereferencing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referred </a:t>
            </a:r>
            <a:r>
              <a:rPr lang="en-GB" dirty="0"/>
              <a:t>to </a:t>
            </a:r>
            <a:r>
              <a:rPr lang="en-GB" dirty="0" smtClean="0"/>
              <a:t>as indirection operator</a:t>
            </a:r>
          </a:p>
          <a:p>
            <a:pPr algn="l" rtl="0"/>
            <a:r>
              <a:rPr lang="en-GB" dirty="0" smtClean="0"/>
              <a:t>refers </a:t>
            </a:r>
            <a:r>
              <a:rPr lang="en-GB" dirty="0"/>
              <a:t>to the object </a:t>
            </a:r>
            <a:r>
              <a:rPr lang="en-GB" dirty="0" smtClean="0"/>
              <a:t>to which </a:t>
            </a:r>
            <a:r>
              <a:rPr lang="en-GB" dirty="0"/>
              <a:t>its operand (that is, the pointer) points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For example, given the statements:</a:t>
            </a:r>
          </a:p>
          <a:p>
            <a:pPr algn="l" rtl="0"/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3418"/>
            <a:ext cx="7344316" cy="223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732240" y="3645024"/>
            <a:ext cx="2088232" cy="803121"/>
            <a:chOff x="6228184" y="3717032"/>
            <a:chExt cx="1872208" cy="720080"/>
          </a:xfrm>
        </p:grpSpPr>
        <p:sp>
          <p:nvSpPr>
            <p:cNvPr id="4" name="Rectangle 3"/>
            <p:cNvSpPr/>
            <p:nvPr/>
          </p:nvSpPr>
          <p:spPr>
            <a:xfrm>
              <a:off x="6228184" y="4073418"/>
              <a:ext cx="432048" cy="363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89262" y="4073418"/>
              <a:ext cx="432048" cy="36369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25</a:t>
              </a:r>
              <a:endParaRPr lang="en-GB" b="1" dirty="0"/>
            </a:p>
          </p:txBody>
        </p:sp>
        <p:cxnSp>
          <p:nvCxnSpPr>
            <p:cNvPr id="7" name="Straight Arrow Connector 6"/>
            <p:cNvCxnSpPr>
              <a:stCxn id="4" idx="3"/>
              <a:endCxn id="6" idx="1"/>
            </p:cNvCxnSpPr>
            <p:nvPr/>
          </p:nvCxnSpPr>
          <p:spPr>
            <a:xfrm>
              <a:off x="6660232" y="4255265"/>
              <a:ext cx="92903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668344" y="37170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8184" y="37170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</a:t>
              </a:r>
              <a:endParaRPr lang="en-GB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7544" y="5301208"/>
            <a:ext cx="568863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0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9D6CF7-D671-45A4-A1DA-42F0ADA1F46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503</TotalTime>
  <Words>549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Pointer Data Type and Pointer Variables</vt:lpstr>
      <vt:lpstr>Pointer Data Type and Pointer Variables</vt:lpstr>
      <vt:lpstr>What is the Pointer Value</vt:lpstr>
      <vt:lpstr>Pointer Data Type and Pointer Variables</vt:lpstr>
      <vt:lpstr>Pointer Declaration</vt:lpstr>
      <vt:lpstr>Pointer Declaration</vt:lpstr>
      <vt:lpstr>Pointer operator</vt:lpstr>
      <vt:lpstr>Address of Operator (&amp;)</vt:lpstr>
      <vt:lpstr>Dereferencing Operator (*)</vt:lpstr>
      <vt:lpstr>Dereferencing Operator (*)</vt:lpstr>
      <vt:lpstr>Dereferencing Operator (*)</vt:lpstr>
      <vt:lpstr>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maram</cp:lastModifiedBy>
  <cp:revision>98</cp:revision>
  <dcterms:created xsi:type="dcterms:W3CDTF">2012-03-02T17:25:42Z</dcterms:created>
  <dcterms:modified xsi:type="dcterms:W3CDTF">2017-04-09T21:17:44Z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