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595" autoAdjust="0"/>
  </p:normalViewPr>
  <p:slideViewPr>
    <p:cSldViewPr>
      <p:cViewPr>
        <p:scale>
          <a:sx n="70" d="100"/>
          <a:sy n="70" d="100"/>
        </p:scale>
        <p:origin x="-29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F3570-45CD-4782-957C-A6561CF24A1F}" type="datetimeFigureOut">
              <a:rPr lang="en-GB" smtClean="0"/>
              <a:pPr/>
              <a:t>07/04/2013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D1CD0-5239-4D3D-A101-DF2AC79649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77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80666-FB37-4B36-9149-507F3B0178E3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4/7/2013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458200" cy="1470025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CS1201: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Programming Language 2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275040" cy="1752600"/>
          </a:xfrm>
        </p:spPr>
        <p:txBody>
          <a:bodyPr>
            <a:normAutofit/>
          </a:bodyPr>
          <a:lstStyle/>
          <a:p>
            <a:pPr algn="l" rtl="0"/>
            <a:r>
              <a:rPr lang="en-GB" sz="4400" dirty="0" smtClean="0"/>
              <a:t>Classes and objects II</a:t>
            </a:r>
            <a:endParaRPr lang="ar-SA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514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57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7642026" cy="35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668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ar-S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529473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980728"/>
            <a:ext cx="467350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7362335" cy="50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ar-S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64904"/>
            <a:ext cx="6681848" cy="27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ar-S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6431517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7109524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ar-SA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16832"/>
            <a:ext cx="8086795" cy="305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ar-SA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6228184" cy="563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457400"/>
            <a:ext cx="456069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522295"/>
            <a:ext cx="6515992" cy="5865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CC0F7D-5A6F-4AFC-8029-B41F904FE35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90EE202-CC4B-425D-B100-7819B50BD0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F7D0C1-DF7A-4A61-99C7-23F929989F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2649</TotalTime>
  <Words>31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CS1201:  Programming Language 2</vt:lpstr>
      <vt:lpstr>Example #1</vt:lpstr>
      <vt:lpstr>PowerPoint Presentation</vt:lpstr>
      <vt:lpstr>Output</vt:lpstr>
      <vt:lpstr>Example #2</vt:lpstr>
      <vt:lpstr>Example #2</vt:lpstr>
      <vt:lpstr>Example #2</vt:lpstr>
      <vt:lpstr>Example 3</vt:lpstr>
      <vt:lpstr>PowerPoint Presentation</vt:lpstr>
      <vt:lpstr>Output: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</dc:creator>
  <cp:lastModifiedBy>Nouf</cp:lastModifiedBy>
  <cp:revision>90</cp:revision>
  <dcterms:created xsi:type="dcterms:W3CDTF">2012-02-10T18:18:13Z</dcterms:created>
  <dcterms:modified xsi:type="dcterms:W3CDTF">2013-04-07T08:11:41Z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