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goo.gl/forms/BVAtWIjMoOPDpCx33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hyperlink" Target="http://www.pskills.org/corejava.jsp" TargetMode="External"/><Relationship Id="rId4" Type="http://schemas.openxmlformats.org/officeDocument/2006/relationships/hyperlink" Target="mailto:alshibli+csc215@ccis.edu.sa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01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Sep 23,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Part 1</a:t>
            </a:r>
          </a:p>
        </p:txBody>
      </p:sp>
      <p:sp>
        <p:nvSpPr>
          <p:cNvPr id="58" name="Shape 58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800"/>
              <a:t>Please visit the link: </a:t>
            </a:r>
            <a:r>
              <a:rPr lang="en" sz="1800" u="sng">
                <a:solidFill>
                  <a:schemeClr val="hlink"/>
                </a:solidFill>
                <a:hlinkClick r:id="rId3"/>
              </a:rPr>
              <a:t>Student’s Information Survey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800"/>
          </a:p>
          <a:p>
            <a:pPr lvl="0" rtl="0">
              <a:spcBef>
                <a:spcPts val="0"/>
              </a:spcBef>
              <a:buNone/>
            </a:pPr>
            <a:r>
              <a:rPr lang="en" sz="1800"/>
              <a:t>Fill in with your information and submit.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800"/>
          </a:p>
          <a:p>
            <a:pPr lvl="0">
              <a:spcBef>
                <a:spcPts val="0"/>
              </a:spcBef>
              <a:buNone/>
            </a:pPr>
            <a:r>
              <a:rPr lang="en" sz="1800"/>
              <a:t>This part’s grade will be awarded upon successful submission.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Part 2</a:t>
            </a:r>
          </a:p>
        </p:txBody>
      </p:sp>
      <p:sp>
        <p:nvSpPr>
          <p:cNvPr id="64" name="Shape 64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800"/>
              <a:t>Test your Java skills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800"/>
              <a:t>Go to the Core Java Online Test page at </a:t>
            </a:r>
            <a:r>
              <a:rPr lang="en" sz="1800" u="sng">
                <a:solidFill>
                  <a:schemeClr val="hlink"/>
                </a:solidFill>
                <a:hlinkClick r:id="rId3"/>
              </a:rPr>
              <a:t>http://www.pskills.org/corejava.jsp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800"/>
          </a:p>
          <a:p>
            <a:pPr lvl="0" rtl="0">
              <a:spcBef>
                <a:spcPts val="0"/>
              </a:spcBef>
              <a:buNone/>
            </a:pPr>
            <a:r>
              <a:rPr lang="en" sz="1800"/>
              <a:t>Try to solve test 5.</a:t>
            </a:r>
          </a:p>
          <a:p>
            <a:pPr lvl="0">
              <a:spcBef>
                <a:spcPts val="0"/>
              </a:spcBef>
              <a:buNone/>
            </a:pPr>
            <a:r>
              <a:rPr lang="en" sz="1800"/>
              <a:t>After you click “Submit Answer” you will be transferred to the result page.</a:t>
            </a:r>
          </a:p>
          <a:p>
            <a:pPr lvl="0">
              <a:spcBef>
                <a:spcPts val="0"/>
              </a:spcBef>
              <a:buNone/>
            </a:pPr>
            <a:r>
              <a:rPr lang="en" sz="1800"/>
              <a:t>Select all the contents of the “Result” page, copy it, and paste it into the body of a new email. Send the email to: </a:t>
            </a:r>
            <a:r>
              <a:rPr lang="en" sz="1800" u="sng">
                <a:solidFill>
                  <a:schemeClr val="hlink"/>
                </a:solidFill>
                <a:hlinkClick r:id="rId4"/>
              </a:rPr>
              <a:t>alshibli+csc215@ccis.edu.sa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800"/>
          </a:p>
          <a:p>
            <a:pPr lvl="0">
              <a:spcBef>
                <a:spcPts val="0"/>
              </a:spcBef>
              <a:buNone/>
            </a:pPr>
            <a:r>
              <a:rPr lang="en" sz="1800"/>
              <a:t>Do not forget to include </a:t>
            </a:r>
            <a:r>
              <a:rPr lang="en" sz="1800" u="sng"/>
              <a:t>your name</a:t>
            </a:r>
            <a:r>
              <a:rPr lang="en" sz="1800"/>
              <a:t> and </a:t>
            </a:r>
            <a:r>
              <a:rPr lang="en" sz="1800" u="sng"/>
              <a:t>student number</a:t>
            </a:r>
            <a:r>
              <a:rPr lang="en" sz="1800"/>
              <a:t> in the email, and </a:t>
            </a:r>
            <a:r>
              <a:rPr lang="en" sz="1800" u="sng"/>
              <a:t>“hw01”</a:t>
            </a:r>
            <a:r>
              <a:rPr lang="en" sz="1800"/>
              <a:t> in the subject.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