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38761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oo.gl/forms/BVAtWIjMoOPDpCx33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pskills.org/corejava.jsp" TargetMode="External"/><Relationship Id="rId4" Type="http://schemas.openxmlformats.org/officeDocument/2006/relationships/hyperlink" Target="mailto:alshibli+csc215@ccis.edu.sa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01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Sep 23,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Part 1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Please visit the link: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Student’s Information Survey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Fill in with your information and submit.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>
              <a:spcBef>
                <a:spcPts val="0"/>
              </a:spcBef>
              <a:buNone/>
            </a:pPr>
            <a:r>
              <a:rPr lang="en" sz="1800"/>
              <a:t>This part’s grade will be awarded upon successful submission.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Part 2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Test your Java skills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Go to the Core Java Online Test page at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http://www.pskills.org/corejava.jsp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/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Try to solve test 5.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After you click “Submit Answer” you will be transferred to the result page.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Select all the contents of the “Result” page, copy it, and paste it into the body of a new email. Send the email to: 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alshibli+csc215@ccis.edu.sa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>
              <a:spcBef>
                <a:spcPts val="0"/>
              </a:spcBef>
              <a:buNone/>
            </a:pPr>
            <a:r>
              <a:rPr lang="en" sz="1800"/>
              <a:t>Do not forget to include </a:t>
            </a:r>
            <a:r>
              <a:rPr lang="en" sz="1800" u="sng"/>
              <a:t>your name</a:t>
            </a:r>
            <a:r>
              <a:rPr lang="en" sz="1800"/>
              <a:t> and </a:t>
            </a:r>
            <a:r>
              <a:rPr lang="en" sz="1800" u="sng"/>
              <a:t>student number</a:t>
            </a:r>
            <a:r>
              <a:rPr lang="en" sz="1800"/>
              <a:t> in the email, and </a:t>
            </a:r>
            <a:r>
              <a:rPr lang="en" sz="1800" u="sng"/>
              <a:t>“hw01”</a:t>
            </a:r>
            <a:r>
              <a:rPr lang="en" sz="1800"/>
              <a:t> in the subject.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