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6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autoCompressPictures="0" strictFirstAndLastChars="0" saveSubsetFonts="1">
  <p:sldMasterIdLst>
    <p:sldMasterId id="2147483654" r:id="rId3"/>
  </p:sldMasterIdLst>
  <p:notesMasterIdLst>
    <p:notesMasterId r:id="rId4"/>
  </p:notesMasterIdLst>
  <p:sldIdLst>
    <p:sldId id="256" r:id="rId5"/>
    <p:sldId id="257" r:id="rId6"/>
    <p:sldId id="258" r:id="rId7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4" name="Shape 4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 sz="1100"/>
            </a:lvl1pPr>
            <a:lvl2pPr lvl="1">
              <a:spcBef>
                <a:spcPts val="0"/>
              </a:spcBef>
              <a:defRPr sz="1100"/>
            </a:lvl2pPr>
            <a:lvl3pPr lvl="2">
              <a:spcBef>
                <a:spcPts val="0"/>
              </a:spcBef>
              <a:defRPr sz="1100"/>
            </a:lvl3pPr>
            <a:lvl4pPr lvl="3">
              <a:spcBef>
                <a:spcPts val="0"/>
              </a:spcBef>
              <a:defRPr sz="1100"/>
            </a:lvl4pPr>
            <a:lvl5pPr lvl="4">
              <a:spcBef>
                <a:spcPts val="0"/>
              </a:spcBef>
              <a:defRPr sz="1100"/>
            </a:lvl5pPr>
            <a:lvl6pPr lvl="5">
              <a:spcBef>
                <a:spcPts val="0"/>
              </a:spcBef>
              <a:defRPr sz="1100"/>
            </a:lvl6pPr>
            <a:lvl7pPr lvl="6">
              <a:spcBef>
                <a:spcPts val="0"/>
              </a:spcBef>
              <a:defRPr sz="1100"/>
            </a:lvl7pPr>
            <a:lvl8pPr lvl="7">
              <a:spcBef>
                <a:spcPts val="0"/>
              </a:spcBef>
              <a:defRPr sz="1100"/>
            </a:lvl8pPr>
            <a:lvl9pPr lvl="8">
              <a:spcBef>
                <a:spcPts val="0"/>
              </a:spcBef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46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Shape 47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8" name="Shape 48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Shape 54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5" name="Shape 55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60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Shape 61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2" name="Shape 62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hape 10"/>
          <p:cNvSpPr/>
          <p:nvPr/>
        </p:nvSpPr>
        <p:spPr>
          <a:xfrm flipH="1" rot="10800000">
            <a:off x="0" y="2984999"/>
            <a:ext cx="9144000" cy="21585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1" name="Shape 11"/>
          <p:cNvSpPr/>
          <p:nvPr/>
        </p:nvSpPr>
        <p:spPr>
          <a:xfrm>
            <a:off x="0" y="2393175"/>
            <a:ext cx="4617372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2" name="Shape 12"/>
          <p:cNvSpPr/>
          <p:nvPr/>
        </p:nvSpPr>
        <p:spPr>
          <a:xfrm flipH="1" rot="10800000">
            <a:off x="0" y="2983958"/>
            <a:ext cx="4617372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3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3" name="Shape 13"/>
          <p:cNvSpPr txBox="1"/>
          <p:nvPr>
            <p:ph type="ctrTitle"/>
          </p:nvPr>
        </p:nvSpPr>
        <p:spPr>
          <a:xfrm>
            <a:off x="685800" y="1746892"/>
            <a:ext cx="7772400" cy="1238099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defRPr/>
            </a:lvl1pPr>
            <a:lvl2pPr lvl="1" algn="ctr">
              <a:spcBef>
                <a:spcPts val="0"/>
              </a:spcBef>
              <a:defRPr/>
            </a:lvl2pPr>
            <a:lvl3pPr lvl="2" algn="ctr">
              <a:spcBef>
                <a:spcPts val="0"/>
              </a:spcBef>
              <a:defRPr/>
            </a:lvl3pPr>
            <a:lvl4pPr lvl="3" algn="ctr">
              <a:spcBef>
                <a:spcPts val="0"/>
              </a:spcBef>
              <a:defRPr/>
            </a:lvl4pPr>
            <a:lvl5pPr lvl="4" algn="ctr">
              <a:spcBef>
                <a:spcPts val="0"/>
              </a:spcBef>
              <a:defRPr/>
            </a:lvl5pPr>
            <a:lvl6pPr lvl="5" algn="ctr">
              <a:spcBef>
                <a:spcPts val="0"/>
              </a:spcBef>
              <a:defRPr/>
            </a:lvl6pPr>
            <a:lvl7pPr lvl="6" algn="ctr">
              <a:spcBef>
                <a:spcPts val="0"/>
              </a:spcBef>
              <a:defRPr/>
            </a:lvl7pPr>
            <a:lvl8pPr lvl="7" algn="ctr">
              <a:spcBef>
                <a:spcPts val="0"/>
              </a:spcBef>
              <a:defRPr/>
            </a:lvl8pPr>
            <a:lvl9pPr lvl="8" algn="ctr">
              <a:spcBef>
                <a:spcPts val="0"/>
              </a:spcBef>
              <a:defRPr/>
            </a:lvl9pPr>
          </a:lstStyle>
          <a:p/>
        </p:txBody>
      </p:sp>
      <p:sp>
        <p:nvSpPr>
          <p:cNvPr id="14" name="Shape 14"/>
          <p:cNvSpPr txBox="1"/>
          <p:nvPr>
            <p:ph idx="1" type="subTitle"/>
          </p:nvPr>
        </p:nvSpPr>
        <p:spPr>
          <a:xfrm>
            <a:off x="685800" y="3093357"/>
            <a:ext cx="7772400" cy="6666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1pPr>
            <a:lvl2pPr lvl="1" algn="ctr">
              <a:spcBef>
                <a:spcPts val="0"/>
              </a:spcBef>
              <a:buClr>
                <a:schemeClr val="dk2"/>
              </a:buClr>
              <a:buNone/>
              <a:defRPr i="1">
                <a:solidFill>
                  <a:schemeClr val="dk2"/>
                </a:solidFill>
              </a:defRPr>
            </a:lvl2pPr>
            <a:lvl3pPr lvl="2" algn="ctr">
              <a:spcBef>
                <a:spcPts val="0"/>
              </a:spcBef>
              <a:buClr>
                <a:schemeClr val="dk2"/>
              </a:buClr>
              <a:buNone/>
              <a:defRPr i="1">
                <a:solidFill>
                  <a:schemeClr val="dk2"/>
                </a:solidFill>
              </a:defRPr>
            </a:lvl3pPr>
            <a:lvl4pPr lvl="3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4pPr>
            <a:lvl5pPr lvl="4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5pPr>
            <a:lvl6pPr lvl="5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6pPr>
            <a:lvl7pPr lvl="6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7pPr>
            <a:lvl8pPr lvl="7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8pPr>
            <a:lvl9pPr lvl="8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15" name="Shape 15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1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Shape 17"/>
          <p:cNvSpPr/>
          <p:nvPr/>
        </p:nvSpPr>
        <p:spPr>
          <a:xfrm flipH="1" rot="10800000">
            <a:off x="0" y="1163100"/>
            <a:ext cx="9144000" cy="3980399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8" name="Shape 18"/>
          <p:cNvSpPr/>
          <p:nvPr/>
        </p:nvSpPr>
        <p:spPr>
          <a:xfrm flipH="1">
            <a:off x="4526627" y="571349"/>
            <a:ext cx="4617372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9" name="Shape 19"/>
          <p:cNvSpPr/>
          <p:nvPr/>
        </p:nvSpPr>
        <p:spPr>
          <a:xfrm rot="10800000">
            <a:off x="4526627" y="1162132"/>
            <a:ext cx="4617372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3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20" name="Shape 20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defRPr b="1" sz="3600"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1" name="Shape 21"/>
          <p:cNvSpPr txBox="1"/>
          <p:nvPr>
            <p:ph idx="1" type="body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2" name="Shape 22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23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Shape 24"/>
          <p:cNvSpPr/>
          <p:nvPr/>
        </p:nvSpPr>
        <p:spPr>
          <a:xfrm flipH="1" rot="10800000">
            <a:off x="0" y="1163100"/>
            <a:ext cx="9144000" cy="3980399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25" name="Shape 25"/>
          <p:cNvSpPr/>
          <p:nvPr/>
        </p:nvSpPr>
        <p:spPr>
          <a:xfrm rot="10800000">
            <a:off x="4526627" y="1162132"/>
            <a:ext cx="4617372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3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26" name="Shape 26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7" name="Shape 27"/>
          <p:cNvSpPr txBox="1"/>
          <p:nvPr>
            <p:ph idx="1" type="body"/>
          </p:nvPr>
        </p:nvSpPr>
        <p:spPr>
          <a:xfrm>
            <a:off x="457200" y="1200150"/>
            <a:ext cx="3994500" cy="3725699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8" name="Shape 28"/>
          <p:cNvSpPr/>
          <p:nvPr/>
        </p:nvSpPr>
        <p:spPr>
          <a:xfrm flipH="1">
            <a:off x="4526627" y="571349"/>
            <a:ext cx="4617372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29" name="Shape 29"/>
          <p:cNvSpPr txBox="1"/>
          <p:nvPr>
            <p:ph idx="2" type="body"/>
          </p:nvPr>
        </p:nvSpPr>
        <p:spPr>
          <a:xfrm>
            <a:off x="4692273" y="1200150"/>
            <a:ext cx="3994500" cy="3725699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30" name="Shape 30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3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Shape 32"/>
          <p:cNvSpPr/>
          <p:nvPr/>
        </p:nvSpPr>
        <p:spPr>
          <a:xfrm flipH="1" rot="10800000">
            <a:off x="0" y="1163100"/>
            <a:ext cx="9144000" cy="3980399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33" name="Shape 33"/>
          <p:cNvSpPr/>
          <p:nvPr/>
        </p:nvSpPr>
        <p:spPr>
          <a:xfrm flipH="1">
            <a:off x="4526627" y="571349"/>
            <a:ext cx="4617372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34" name="Shape 34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35" name="Shape 35"/>
          <p:cNvSpPr/>
          <p:nvPr/>
        </p:nvSpPr>
        <p:spPr>
          <a:xfrm rot="10800000">
            <a:off x="4526627" y="1162132"/>
            <a:ext cx="4617372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3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36" name="Shape 36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1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37" name="Shape 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Shape 38"/>
          <p:cNvSpPr/>
          <p:nvPr/>
        </p:nvSpPr>
        <p:spPr>
          <a:xfrm flipH="1" rot="10800000">
            <a:off x="0" y="4412699"/>
            <a:ext cx="9144000" cy="730799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39" name="Shape 39"/>
          <p:cNvSpPr/>
          <p:nvPr/>
        </p:nvSpPr>
        <p:spPr>
          <a:xfrm flipH="1">
            <a:off x="4526627" y="3820834"/>
            <a:ext cx="4617372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40" name="Shape 40"/>
          <p:cNvSpPr/>
          <p:nvPr/>
        </p:nvSpPr>
        <p:spPr>
          <a:xfrm rot="10800000">
            <a:off x="4526627" y="4411617"/>
            <a:ext cx="4617372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3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41" name="Shape 41"/>
          <p:cNvSpPr txBox="1"/>
          <p:nvPr>
            <p:ph idx="1" type="body"/>
          </p:nvPr>
        </p:nvSpPr>
        <p:spPr>
          <a:xfrm>
            <a:off x="457200" y="4421726"/>
            <a:ext cx="8229600" cy="5052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1pPr>
          </a:lstStyle>
          <a:p/>
        </p:txBody>
      </p:sp>
      <p:sp>
        <p:nvSpPr>
          <p:cNvPr id="42" name="Shape 42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43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Shape 44"/>
          <p:cNvSpPr/>
          <p:nvPr/>
        </p:nvSpPr>
        <p:spPr>
          <a:xfrm>
            <a:off x="6676" y="76256"/>
            <a:ext cx="9134130" cy="5054792"/>
          </a:xfrm>
          <a:custGeom>
            <a:pathLst>
              <a:path extrusionOk="0" h="6739723" w="9157023">
                <a:moveTo>
                  <a:pt x="1629" y="0"/>
                </a:moveTo>
                <a:lnTo>
                  <a:pt x="9157023" y="4340980"/>
                </a:lnTo>
                <a:lnTo>
                  <a:pt x="1593" y="6739723"/>
                </a:lnTo>
                <a:cubicBezTo>
                  <a:pt x="-3941" y="5123960"/>
                  <a:pt x="7163" y="1615763"/>
                  <a:pt x="1629" y="0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45" name="Shape 45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theme" Target="../theme/theme2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rgbClr val="38761D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lvl="1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lvl="2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lvl="3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lvl="4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lvl="5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lvl="6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lvl="7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lvl="8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/>
        </p:txBody>
      </p:sp>
      <p:sp>
        <p:nvSpPr>
          <p:cNvPr id="7" name="Shape 7"/>
          <p:cNvSpPr txBox="1"/>
          <p:nvPr>
            <p:ph idx="1" type="body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600"/>
              </a:spcBef>
              <a:buClr>
                <a:schemeClr val="dk1"/>
              </a:buClr>
              <a:buSzPct val="100000"/>
              <a:buFont typeface="Georgia"/>
              <a:defRPr sz="30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lvl="1">
              <a:spcBef>
                <a:spcPts val="480"/>
              </a:spcBef>
              <a:buClr>
                <a:schemeClr val="dk1"/>
              </a:buClr>
              <a:buSzPct val="100000"/>
              <a:buFont typeface="Georgia"/>
              <a:defRPr sz="24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lvl="2">
              <a:spcBef>
                <a:spcPts val="480"/>
              </a:spcBef>
              <a:buClr>
                <a:schemeClr val="dk1"/>
              </a:buClr>
              <a:buSzPct val="100000"/>
              <a:buFont typeface="Georgia"/>
              <a:defRPr sz="24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lvl="3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lvl="4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lvl="5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lvl="6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lvl="7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lvl="8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/>
        </p:txBody>
      </p:sp>
      <p:sp>
        <p:nvSpPr>
          <p:cNvPr id="8" name="Shape 8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 algn="r">
              <a:spcBef>
                <a:spcPts val="0"/>
              </a:spcBef>
              <a:buNone/>
            </a:pPr>
            <a:fld id="{00000000-1234-1234-1234-123412341234}" type="slidenum">
              <a:rPr lang="en" sz="130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49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Shape 50"/>
          <p:cNvSpPr txBox="1"/>
          <p:nvPr>
            <p:ph type="ctrTitle"/>
          </p:nvPr>
        </p:nvSpPr>
        <p:spPr>
          <a:xfrm>
            <a:off x="685800" y="1746892"/>
            <a:ext cx="7772400" cy="1238099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Homework 02</a:t>
            </a:r>
          </a:p>
        </p:txBody>
      </p:sp>
      <p:sp>
        <p:nvSpPr>
          <p:cNvPr id="51" name="Shape 51"/>
          <p:cNvSpPr txBox="1"/>
          <p:nvPr>
            <p:ph idx="1" type="subTitle"/>
          </p:nvPr>
        </p:nvSpPr>
        <p:spPr>
          <a:xfrm>
            <a:off x="685800" y="3093357"/>
            <a:ext cx="7772400" cy="6666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Due date: Sep 30, 2016</a:t>
            </a:r>
          </a:p>
        </p:txBody>
      </p:sp>
      <p:sp>
        <p:nvSpPr>
          <p:cNvPr id="52" name="Shape 52"/>
          <p:cNvSpPr/>
          <p:nvPr/>
        </p:nvSpPr>
        <p:spPr>
          <a:xfrm>
            <a:off x="8003098" y="136875"/>
            <a:ext cx="1049273" cy="311148"/>
          </a:xfrm>
          <a:prstGeom prst="flowChartTerminator">
            <a:avLst/>
          </a:prstGeom>
          <a:solidFill>
            <a:srgbClr val="FFFFFF"/>
          </a:solidFill>
          <a:ln cap="flat" cmpd="sng" w="19050">
            <a:solidFill>
              <a:srgbClr val="CFE2F3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b="1" lang="en" sz="1000">
                <a:latin typeface="Georgia"/>
                <a:ea typeface="Georgia"/>
                <a:cs typeface="Georgia"/>
                <a:sym typeface="Georgia"/>
              </a:rPr>
              <a:t>CSC215</a:t>
            </a:r>
          </a:p>
          <a:p>
            <a:pPr lvl="0" rtl="0">
              <a:spcBef>
                <a:spcPts val="0"/>
              </a:spcBef>
              <a:buNone/>
            </a:pPr>
            <a:r>
              <a:rPr b="1" lang="en" sz="1000">
                <a:latin typeface="Georgia"/>
                <a:ea typeface="Georgia"/>
                <a:cs typeface="Georgia"/>
                <a:sym typeface="Georgia"/>
              </a:rPr>
              <a:t>Homework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Shape 57"/>
          <p:cNvSpPr txBox="1"/>
          <p:nvPr>
            <p:ph idx="1" type="body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  <a:solidFill>
            <a:srgbClr val="FFFFFF"/>
          </a:solidFill>
        </p:spPr>
        <p:txBody>
          <a:bodyPr anchorCtr="0" anchor="t" bIns="91425" lIns="91425" rIns="91425" tIns="91425">
            <a:noAutofit/>
          </a:bodyPr>
          <a:lstStyle/>
          <a:p>
            <a:pPr indent="457200" lvl="0">
              <a:spcBef>
                <a:spcPts val="0"/>
              </a:spcBef>
              <a:buNone/>
            </a:pPr>
            <a:r>
              <a:rPr lang="en" sz="1800">
                <a:latin typeface="Courier New"/>
                <a:ea typeface="Courier New"/>
                <a:cs typeface="Courier New"/>
                <a:sym typeface="Courier New"/>
              </a:rPr>
              <a:t>i</a:t>
            </a:r>
            <a:r>
              <a:rPr lang="en" sz="1800">
                <a:latin typeface="Courier New"/>
                <a:ea typeface="Courier New"/>
                <a:cs typeface="Courier New"/>
                <a:sym typeface="Courier New"/>
              </a:rPr>
              <a:t>nt x=1, y=7, z=0;	double i=1.5, j=-0.7; char a='m';</a:t>
            </a:r>
          </a:p>
          <a:p>
            <a:pPr lvl="0" rtl="0">
              <a:lnSpc>
                <a:spcPct val="115000"/>
              </a:lnSpc>
              <a:spcBef>
                <a:spcPts val="0"/>
              </a:spcBef>
              <a:buNone/>
            </a:pPr>
            <a:r>
              <a:t/>
            </a:r>
            <a:endParaRPr sz="600">
              <a:latin typeface="Courier New"/>
              <a:ea typeface="Courier New"/>
              <a:cs typeface="Courier New"/>
              <a:sym typeface="Courier New"/>
            </a:endParaRPr>
          </a:p>
          <a:p>
            <a:pPr indent="-342900" lvl="0" marL="457200" rtl="0">
              <a:lnSpc>
                <a:spcPct val="115000"/>
              </a:lnSpc>
              <a:spcBef>
                <a:spcPts val="0"/>
              </a:spcBef>
              <a:buSzPct val="128571"/>
              <a:buAutoNum type="arabicParenR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x * y - z / i</a:t>
            </a:r>
          </a:p>
          <a:p>
            <a:pPr indent="-342900" lvl="0" marL="457200" rtl="0">
              <a:lnSpc>
                <a:spcPct val="115000"/>
              </a:lnSpc>
              <a:spcBef>
                <a:spcPts val="0"/>
              </a:spcBef>
              <a:spcAft>
                <a:spcPts val="1100"/>
              </a:spcAft>
              <a:buSzPct val="128571"/>
              <a:buAutoNum type="arabicParenR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3 * (2 * x + 1) / x</a:t>
            </a:r>
          </a:p>
          <a:p>
            <a:pPr indent="-342900" lvl="0" marL="457200" rtl="0">
              <a:lnSpc>
                <a:spcPct val="115000"/>
              </a:lnSpc>
              <a:spcBef>
                <a:spcPts val="0"/>
              </a:spcBef>
              <a:buSzPct val="128571"/>
              <a:buAutoNum type="arabicParenR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x &amp;&amp; y | z</a:t>
            </a:r>
          </a:p>
          <a:p>
            <a:pPr indent="-342900" lvl="0" marL="457200" rtl="0">
              <a:lnSpc>
                <a:spcPct val="115000"/>
              </a:lnSpc>
              <a:spcBef>
                <a:spcPts val="0"/>
              </a:spcBef>
              <a:buSzPct val="128571"/>
              <a:buAutoNum type="arabicParenR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(double) x / i * y</a:t>
            </a:r>
          </a:p>
          <a:p>
            <a:pPr indent="-342900" lvl="0" marL="457200" rtl="0">
              <a:lnSpc>
                <a:spcPct val="115000"/>
              </a:lnSpc>
              <a:spcBef>
                <a:spcPts val="0"/>
              </a:spcBef>
              <a:buSzPct val="128571"/>
              <a:buAutoNum type="arabicParenR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a / y + (int) i / x</a:t>
            </a:r>
          </a:p>
          <a:p>
            <a:pPr indent="-342900" lvl="0" marL="457200" rtl="0">
              <a:lnSpc>
                <a:spcPct val="115000"/>
              </a:lnSpc>
              <a:spcBef>
                <a:spcPts val="0"/>
              </a:spcBef>
              <a:buSzPct val="128571"/>
              <a:buAutoNum type="arabicParenR"/>
            </a:pPr>
            <a:r>
              <a:rPr lang="en" sz="1400">
                <a:latin typeface="Arial"/>
                <a:ea typeface="Arial"/>
                <a:cs typeface="Arial"/>
                <a:sym typeface="Arial"/>
              </a:rPr>
              <a:t>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 &gt; j &amp; j &gt; x || !z</a:t>
            </a:r>
            <a:r>
              <a:rPr lang="en" sz="1400">
                <a:latin typeface="Arial"/>
                <a:ea typeface="Arial"/>
                <a:cs typeface="Arial"/>
                <a:sym typeface="Arial"/>
              </a:rPr>
              <a:t> </a:t>
            </a:r>
          </a:p>
          <a:p>
            <a:pPr indent="-342900" lvl="0" marL="457200" rtl="0">
              <a:spcBef>
                <a:spcPts val="0"/>
              </a:spcBef>
              <a:buSzPct val="128571"/>
              <a:buAutoNum type="arabicParenR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x+y--+z++</a:t>
            </a:r>
          </a:p>
          <a:p>
            <a:pPr indent="-342900" lvl="0" marL="457200" rtl="0">
              <a:spcBef>
                <a:spcPts val="0"/>
              </a:spcBef>
              <a:buSzPct val="128571"/>
              <a:buAutoNum type="arabicParenR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--x &gt; z++ ? y-- : i * j</a:t>
            </a:r>
          </a:p>
          <a:p>
            <a:pPr indent="-342900" lvl="0" marL="457200" rtl="0">
              <a:spcBef>
                <a:spcPts val="0"/>
              </a:spcBef>
              <a:buSzPct val="128571"/>
              <a:buAutoNum type="arabicParenR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a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? y - x : x - y</a:t>
            </a:r>
          </a:p>
          <a:p>
            <a:pPr indent="-342900" lvl="0" marL="457200">
              <a:spcBef>
                <a:spcPts val="0"/>
              </a:spcBef>
              <a:buSzPct val="128571"/>
              <a:buAutoNum type="arabicParenR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x = 5 ? (y = z) : (z = y)</a:t>
            </a:r>
            <a:r>
              <a:rPr lang="en" sz="1800">
                <a:latin typeface="Courier New"/>
                <a:ea typeface="Courier New"/>
                <a:cs typeface="Courier New"/>
                <a:sym typeface="Courier New"/>
              </a:rPr>
              <a:t> </a:t>
            </a:r>
          </a:p>
        </p:txBody>
      </p:sp>
      <p:sp>
        <p:nvSpPr>
          <p:cNvPr id="58" name="Shape 58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457200" lvl="0" rtl="0">
              <a:spcBef>
                <a:spcPts val="0"/>
              </a:spcBef>
              <a:buNone/>
            </a:pPr>
            <a:r>
              <a:rPr lang="en" sz="1800">
                <a:latin typeface="Courier New"/>
                <a:ea typeface="Courier New"/>
                <a:cs typeface="Courier New"/>
                <a:sym typeface="Courier New"/>
              </a:rPr>
              <a:t>int x=1, y=7, z=0;	double i=1.5, j=-0.7; char a='m';</a:t>
            </a:r>
          </a:p>
          <a:p>
            <a:pPr lvl="0" rtl="0">
              <a:lnSpc>
                <a:spcPct val="115000"/>
              </a:lnSpc>
              <a:spcBef>
                <a:spcPts val="0"/>
              </a:spcBef>
              <a:buNone/>
            </a:pPr>
            <a:r>
              <a:t/>
            </a:r>
            <a:endParaRPr sz="600">
              <a:latin typeface="Courier New"/>
              <a:ea typeface="Courier New"/>
              <a:cs typeface="Courier New"/>
              <a:sym typeface="Courier New"/>
            </a:endParaRPr>
          </a:p>
          <a:p>
            <a:pPr indent="-342900" lvl="0" marL="457200" rtl="0">
              <a:lnSpc>
                <a:spcPct val="115000"/>
              </a:lnSpc>
              <a:spcBef>
                <a:spcPts val="0"/>
              </a:spcBef>
              <a:buSzPct val="128571"/>
              <a:buAutoNum type="arabicParenR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x * y - z / i					</a:t>
            </a:r>
            <a:r>
              <a:rPr b="1" lang="en" sz="1400">
                <a:solidFill>
                  <a:srgbClr val="38761D"/>
                </a:solidFill>
                <a:latin typeface="Courier New"/>
                <a:ea typeface="Courier New"/>
                <a:cs typeface="Courier New"/>
                <a:sym typeface="Courier New"/>
              </a:rPr>
              <a:t>7.0</a:t>
            </a:r>
            <a:r>
              <a:rPr lang="en" sz="1400">
                <a:solidFill>
                  <a:srgbClr val="38761D"/>
                </a:solidFill>
                <a:latin typeface="Courier New"/>
                <a:ea typeface="Courier New"/>
                <a:cs typeface="Courier New"/>
                <a:sym typeface="Courier New"/>
              </a:rPr>
              <a:t>						</a:t>
            </a:r>
            <a:r>
              <a:rPr lang="en" sz="1800">
                <a:latin typeface="Courier New"/>
                <a:ea typeface="Courier New"/>
                <a:cs typeface="Courier New"/>
                <a:sym typeface="Courier New"/>
              </a:rPr>
              <a:t>	</a:t>
            </a:r>
            <a:r>
              <a:rPr baseline="30000" lang="en" sz="18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1</a:t>
            </a:r>
          </a:p>
          <a:p>
            <a:pPr indent="-342900" lvl="0" marL="4572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ct val="128571"/>
              <a:buAutoNum type="arabicParenR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3 * (2 * x + 1) / x				</a:t>
            </a:r>
            <a:r>
              <a:rPr b="1" lang="en" sz="1400">
                <a:solidFill>
                  <a:srgbClr val="38761D"/>
                </a:solidFill>
                <a:latin typeface="Courier New"/>
                <a:ea typeface="Courier New"/>
                <a:cs typeface="Courier New"/>
                <a:sym typeface="Courier New"/>
              </a:rPr>
              <a:t>9	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					</a:t>
            </a:r>
            <a:r>
              <a:rPr lang="en" sz="1800">
                <a:latin typeface="Courier New"/>
                <a:ea typeface="Courier New"/>
                <a:cs typeface="Courier New"/>
                <a:sym typeface="Courier New"/>
              </a:rPr>
              <a:t>	</a:t>
            </a:r>
            <a:r>
              <a:rPr baseline="30000" lang="en" sz="18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1</a:t>
            </a:r>
          </a:p>
          <a:p>
            <a:pPr indent="-342900" lvl="0" marL="4572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ct val="128571"/>
              <a:buAutoNum type="arabicParenR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x &amp;&amp; y | z						</a:t>
            </a:r>
            <a:r>
              <a:rPr b="1" lang="en" sz="1400">
                <a:solidFill>
                  <a:srgbClr val="38761D"/>
                </a:solidFill>
                <a:latin typeface="Courier New"/>
                <a:ea typeface="Courier New"/>
                <a:cs typeface="Courier New"/>
                <a:sym typeface="Courier New"/>
              </a:rPr>
              <a:t>1</a:t>
            </a:r>
            <a:r>
              <a:rPr lang="en" sz="1400">
                <a:solidFill>
                  <a:srgbClr val="38761D"/>
                </a:solidFill>
                <a:latin typeface="Courier New"/>
                <a:ea typeface="Courier New"/>
                <a:cs typeface="Courier New"/>
                <a:sym typeface="Courier New"/>
              </a:rPr>
              <a:t>	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					</a:t>
            </a:r>
            <a:r>
              <a:rPr lang="en" sz="1800">
                <a:latin typeface="Courier New"/>
                <a:ea typeface="Courier New"/>
                <a:cs typeface="Courier New"/>
                <a:sym typeface="Courier New"/>
              </a:rPr>
              <a:t>	</a:t>
            </a:r>
            <a:r>
              <a:rPr baseline="30000" lang="en" sz="18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1</a:t>
            </a:r>
          </a:p>
          <a:p>
            <a:pPr indent="-342900" lvl="0" marL="457200" rtl="0">
              <a:lnSpc>
                <a:spcPct val="115000"/>
              </a:lnSpc>
              <a:spcBef>
                <a:spcPts val="0"/>
              </a:spcBef>
              <a:buSzPct val="128571"/>
              <a:buAutoNum type="arabicParenR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(double) x / i * y				</a:t>
            </a:r>
            <a:r>
              <a:rPr b="1" lang="en" sz="1400">
                <a:solidFill>
                  <a:srgbClr val="38761D"/>
                </a:solidFill>
                <a:latin typeface="Courier New"/>
                <a:ea typeface="Courier New"/>
                <a:cs typeface="Courier New"/>
                <a:sym typeface="Courier New"/>
              </a:rPr>
              <a:t>4.666667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					</a:t>
            </a:r>
            <a:r>
              <a:rPr lang="en" sz="1800">
                <a:latin typeface="Courier New"/>
                <a:ea typeface="Courier New"/>
                <a:cs typeface="Courier New"/>
                <a:sym typeface="Courier New"/>
              </a:rPr>
              <a:t>	</a:t>
            </a:r>
            <a:r>
              <a:rPr baseline="30000" lang="en" sz="18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1</a:t>
            </a:r>
          </a:p>
          <a:p>
            <a:pPr indent="-342900" lvl="0" marL="457200" rtl="0">
              <a:lnSpc>
                <a:spcPct val="115000"/>
              </a:lnSpc>
              <a:spcBef>
                <a:spcPts val="0"/>
              </a:spcBef>
              <a:buSzPct val="128571"/>
              <a:buAutoNum type="arabicParenR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a / y + (int) i / x				</a:t>
            </a:r>
            <a:r>
              <a:rPr b="1" lang="en" sz="1400">
                <a:solidFill>
                  <a:srgbClr val="38761D"/>
                </a:solidFill>
                <a:latin typeface="Courier New"/>
                <a:ea typeface="Courier New"/>
                <a:cs typeface="Courier New"/>
                <a:sym typeface="Courier New"/>
              </a:rPr>
              <a:t>16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						</a:t>
            </a:r>
            <a:r>
              <a:rPr lang="en" sz="1800">
                <a:latin typeface="Courier New"/>
                <a:ea typeface="Courier New"/>
                <a:cs typeface="Courier New"/>
                <a:sym typeface="Courier New"/>
              </a:rPr>
              <a:t>	</a:t>
            </a:r>
            <a:r>
              <a:rPr baseline="30000" lang="en" sz="18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1</a:t>
            </a:r>
          </a:p>
          <a:p>
            <a:pPr indent="-342900" lvl="0" marL="457200" rtl="0">
              <a:lnSpc>
                <a:spcPct val="115000"/>
              </a:lnSpc>
              <a:spcBef>
                <a:spcPts val="0"/>
              </a:spcBef>
              <a:buSzPct val="128571"/>
              <a:buAutoNum type="arabicParenR"/>
            </a:pPr>
            <a:r>
              <a:rPr lang="en" sz="1400">
                <a:latin typeface="Arial"/>
                <a:ea typeface="Arial"/>
                <a:cs typeface="Arial"/>
                <a:sym typeface="Arial"/>
              </a:rPr>
              <a:t>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 &gt; j &amp; j &gt; x || !z</a:t>
            </a:r>
            <a:r>
              <a:rPr lang="en" sz="1400">
                <a:latin typeface="Arial"/>
                <a:ea typeface="Arial"/>
                <a:cs typeface="Arial"/>
                <a:sym typeface="Arial"/>
              </a:rPr>
              <a:t> 				</a:t>
            </a:r>
            <a:r>
              <a:rPr b="1" lang="en" sz="1400">
                <a:solidFill>
                  <a:srgbClr val="38761D"/>
                </a:solidFill>
                <a:latin typeface="Courier New"/>
                <a:ea typeface="Courier New"/>
                <a:cs typeface="Courier New"/>
                <a:sym typeface="Courier New"/>
              </a:rPr>
              <a:t>1</a:t>
            </a:r>
            <a:r>
              <a:rPr lang="en" sz="1400">
                <a:latin typeface="Arial"/>
                <a:ea typeface="Arial"/>
                <a:cs typeface="Arial"/>
                <a:sym typeface="Arial"/>
              </a:rPr>
              <a:t>						</a:t>
            </a:r>
            <a:r>
              <a:rPr lang="en" sz="1800">
                <a:latin typeface="Courier New"/>
                <a:ea typeface="Courier New"/>
                <a:cs typeface="Courier New"/>
                <a:sym typeface="Courier New"/>
              </a:rPr>
              <a:t>	</a:t>
            </a:r>
            <a:r>
              <a:rPr baseline="30000" lang="en" sz="18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1</a:t>
            </a:r>
          </a:p>
          <a:p>
            <a:pPr indent="-342900" lvl="0" marL="457200" rtl="0">
              <a:spcBef>
                <a:spcPts val="0"/>
              </a:spcBef>
              <a:buSzPct val="128571"/>
              <a:buAutoNum type="arabicParenR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x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+y--+z++						</a:t>
            </a:r>
            <a:r>
              <a:rPr b="1" lang="en" sz="1400">
                <a:solidFill>
                  <a:srgbClr val="38761D"/>
                </a:solidFill>
                <a:latin typeface="Courier New"/>
                <a:ea typeface="Courier New"/>
                <a:cs typeface="Courier New"/>
                <a:sym typeface="Courier New"/>
              </a:rPr>
              <a:t>8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						</a:t>
            </a:r>
            <a:r>
              <a:rPr lang="en" sz="1800">
                <a:latin typeface="Courier New"/>
                <a:ea typeface="Courier New"/>
                <a:cs typeface="Courier New"/>
                <a:sym typeface="Courier New"/>
              </a:rPr>
              <a:t>	</a:t>
            </a:r>
            <a:r>
              <a:rPr baseline="30000" lang="en" sz="18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1</a:t>
            </a:r>
          </a:p>
          <a:p>
            <a:pPr indent="-342900" lvl="0" marL="457200" rtl="0">
              <a:spcBef>
                <a:spcPts val="0"/>
              </a:spcBef>
              <a:buSzPct val="128571"/>
              <a:buAutoNum type="arabicParenR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--x &gt; z++ ? y-- : i * j			</a:t>
            </a:r>
            <a:r>
              <a:rPr b="1" lang="en" sz="1400">
                <a:solidFill>
                  <a:srgbClr val="38761D"/>
                </a:solidFill>
                <a:latin typeface="Courier New"/>
                <a:ea typeface="Courier New"/>
                <a:cs typeface="Courier New"/>
                <a:sym typeface="Courier New"/>
              </a:rPr>
              <a:t>-1.05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					</a:t>
            </a:r>
            <a:r>
              <a:rPr lang="en" sz="1800">
                <a:latin typeface="Courier New"/>
                <a:ea typeface="Courier New"/>
                <a:cs typeface="Courier New"/>
                <a:sym typeface="Courier New"/>
              </a:rPr>
              <a:t>	</a:t>
            </a:r>
            <a:r>
              <a:rPr baseline="30000" lang="en" sz="18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1</a:t>
            </a:r>
          </a:p>
          <a:p>
            <a:pPr indent="-342900" lvl="0" marL="457200" rtl="0">
              <a:spcBef>
                <a:spcPts val="0"/>
              </a:spcBef>
              <a:buSzPct val="128571"/>
              <a:buAutoNum type="arabicParenR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a ? y - x : x - y					</a:t>
            </a:r>
            <a:r>
              <a:rPr b="1" lang="en" sz="1400">
                <a:solidFill>
                  <a:srgbClr val="38761D"/>
                </a:solidFill>
                <a:latin typeface="Courier New"/>
                <a:ea typeface="Courier New"/>
                <a:cs typeface="Courier New"/>
                <a:sym typeface="Courier New"/>
              </a:rPr>
              <a:t>6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						</a:t>
            </a:r>
            <a:r>
              <a:rPr lang="en" sz="1800">
                <a:latin typeface="Courier New"/>
                <a:ea typeface="Courier New"/>
                <a:cs typeface="Courier New"/>
                <a:sym typeface="Courier New"/>
              </a:rPr>
              <a:t>	</a:t>
            </a:r>
            <a:r>
              <a:rPr baseline="30000" lang="en" sz="18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1</a:t>
            </a:r>
          </a:p>
          <a:p>
            <a:pPr indent="-342900" lvl="0" marL="457200" rtl="0">
              <a:spcBef>
                <a:spcPts val="0"/>
              </a:spcBef>
              <a:buSzPct val="128571"/>
              <a:buAutoNum type="arabicParenR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x = 5 ? (y = z) : (z = y)</a:t>
            </a:r>
            <a:r>
              <a:rPr lang="en" sz="1800">
                <a:latin typeface="Courier New"/>
                <a:ea typeface="Courier New"/>
                <a:cs typeface="Courier New"/>
                <a:sym typeface="Courier New"/>
              </a:rPr>
              <a:t> 		</a:t>
            </a:r>
            <a:r>
              <a:rPr b="1" lang="en" sz="1400">
                <a:solidFill>
                  <a:srgbClr val="38761D"/>
                </a:solidFill>
                <a:latin typeface="Courier New"/>
                <a:ea typeface="Courier New"/>
                <a:cs typeface="Courier New"/>
                <a:sym typeface="Courier New"/>
              </a:rPr>
              <a:t>0 (2 is accepted too)		</a:t>
            </a:r>
            <a:r>
              <a:rPr lang="en" sz="1800">
                <a:latin typeface="Courier New"/>
                <a:ea typeface="Courier New"/>
                <a:cs typeface="Courier New"/>
                <a:sym typeface="Courier New"/>
              </a:rPr>
              <a:t>	</a:t>
            </a:r>
            <a:r>
              <a:rPr baseline="30000" lang="en" sz="18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1</a:t>
            </a:r>
          </a:p>
        </p:txBody>
      </p:sp>
      <p:sp>
        <p:nvSpPr>
          <p:cNvPr id="59" name="Shape 59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Question 1 </a:t>
            </a:r>
            <a:r>
              <a:rPr b="0" lang="en" sz="1800"/>
              <a:t>Evaluate each of the following expressions in C: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Shape 64"/>
          <p:cNvSpPr txBox="1"/>
          <p:nvPr>
            <p:ph idx="1" type="body"/>
          </p:nvPr>
        </p:nvSpPr>
        <p:spPr>
          <a:xfrm>
            <a:off x="457200" y="1200150"/>
            <a:ext cx="8286000" cy="3725700"/>
          </a:xfrm>
          <a:prstGeom prst="rect">
            <a:avLst/>
          </a:prstGeom>
          <a:solidFill>
            <a:srgbClr val="FFFFFF"/>
          </a:solidFill>
        </p:spPr>
        <p:txBody>
          <a:bodyPr anchorCtr="0" anchor="t" bIns="91425" lIns="91425" rIns="91425" tIns="91425">
            <a:noAutofit/>
          </a:bodyPr>
          <a:lstStyle/>
          <a:p>
            <a:pPr indent="457200" lvl="0" rtl="0">
              <a:spcBef>
                <a:spcPts val="0"/>
              </a:spcBef>
              <a:buNone/>
            </a:pPr>
            <a:r>
              <a:rPr lang="en" sz="1800">
                <a:latin typeface="Courier New"/>
                <a:ea typeface="Courier New"/>
                <a:cs typeface="Courier New"/>
                <a:sym typeface="Courier New"/>
              </a:rPr>
              <a:t>char CC[]="+966";	char city[]="11"; char a='P';</a:t>
            </a:r>
          </a:p>
          <a:p>
            <a:pPr indent="457200" lvl="0" rtl="0">
              <a:spcBef>
                <a:spcPts val="0"/>
              </a:spcBef>
              <a:buNone/>
            </a:pPr>
            <a:r>
              <a:t/>
            </a:r>
            <a:endParaRPr sz="600">
              <a:latin typeface="Courier New"/>
              <a:ea typeface="Courier New"/>
              <a:cs typeface="Courier New"/>
              <a:sym typeface="Courier New"/>
            </a:endParaRPr>
          </a:p>
          <a:p>
            <a:pPr indent="-342900" lvl="0" marL="457200" rtl="0">
              <a:spcBef>
                <a:spcPts val="0"/>
              </a:spcBef>
              <a:buSzPct val="128571"/>
              <a:buAutoNum type="arabicParenR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printf("%6d, %4d\n", 86, 1040);</a:t>
            </a:r>
          </a:p>
          <a:p>
            <a:pPr indent="-342900" lvl="0" marL="457200" rtl="0">
              <a:spcBef>
                <a:spcPts val="0"/>
              </a:spcBef>
              <a:buSzPct val="128571"/>
              <a:buAutoNum type="arabicParenR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printf("%12.5e\n", 30.253);</a:t>
            </a:r>
          </a:p>
          <a:p>
            <a:pPr indent="-342900" lvl="0" marL="457200" rtl="0">
              <a:spcBef>
                <a:spcPts val="0"/>
              </a:spcBef>
              <a:buSzPct val="128571"/>
              <a:buAutoNum type="arabicParenR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printf("%d\t%c\n", (int)30.253, (char)83.162);</a:t>
            </a:r>
          </a:p>
          <a:p>
            <a:pPr indent="-342900" lvl="0" marL="457200" rtl="0">
              <a:spcBef>
                <a:spcPts val="0"/>
              </a:spcBef>
              <a:buSzPct val="128571"/>
              <a:buAutoNum type="arabicParenR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printf("%s-%s-%d\n", CC, city, 4334567);</a:t>
            </a:r>
          </a:p>
          <a:p>
            <a:pPr indent="-342900" lvl="0" marL="457200" rtl="0">
              <a:spcBef>
                <a:spcPts val="0"/>
              </a:spcBef>
              <a:buSzPct val="128571"/>
              <a:buAutoNum type="arabicParenR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printf("%d:%d:%d %cM (%d/%d/%d)", 9,3,7,a,12,7,16);</a:t>
            </a:r>
          </a:p>
        </p:txBody>
      </p:sp>
      <p:sp>
        <p:nvSpPr>
          <p:cNvPr id="65" name="Shape 65"/>
          <p:cNvSpPr txBox="1"/>
          <p:nvPr/>
        </p:nvSpPr>
        <p:spPr>
          <a:xfrm>
            <a:off x="6467425" y="1795300"/>
            <a:ext cx="2219400" cy="1517100"/>
          </a:xfrm>
          <a:prstGeom prst="rect">
            <a:avLst/>
          </a:prstGeom>
          <a:solidFill>
            <a:srgbClr val="000000"/>
          </a:solidFill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r>
              <a:rPr lang="en">
                <a:solidFill>
                  <a:srgbClr val="FFFFFF"/>
                </a:solidFill>
                <a:latin typeface="Courier New"/>
                <a:ea typeface="Courier New"/>
                <a:cs typeface="Courier New"/>
                <a:sym typeface="Courier New"/>
              </a:rPr>
              <a:t>    86, 1040		 </a:t>
            </a:r>
            <a:r>
              <a:rPr baseline="30000" lang="en" sz="18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2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r>
              <a:rPr lang="en">
                <a:solidFill>
                  <a:srgbClr val="FFFFFF"/>
                </a:solidFill>
                <a:latin typeface="Courier New"/>
                <a:ea typeface="Courier New"/>
                <a:cs typeface="Courier New"/>
                <a:sym typeface="Courier New"/>
              </a:rPr>
              <a:t> 3.02530e+01		 </a:t>
            </a:r>
            <a:r>
              <a:rPr baseline="30000" lang="en" sz="18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2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r>
              <a:rPr lang="en">
                <a:solidFill>
                  <a:srgbClr val="FFFFFF"/>
                </a:solidFill>
                <a:latin typeface="Courier New"/>
                <a:ea typeface="Courier New"/>
                <a:cs typeface="Courier New"/>
                <a:sym typeface="Courier New"/>
              </a:rPr>
              <a:t>30	S			 </a:t>
            </a:r>
            <a:r>
              <a:rPr baseline="30000" lang="en" sz="18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2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r>
              <a:rPr lang="en">
                <a:solidFill>
                  <a:srgbClr val="FFFFFF"/>
                </a:solidFill>
                <a:latin typeface="Courier New"/>
                <a:ea typeface="Courier New"/>
                <a:cs typeface="Courier New"/>
                <a:sym typeface="Courier New"/>
              </a:rPr>
              <a:t>+966-11-4334567	 </a:t>
            </a:r>
            <a:r>
              <a:rPr baseline="30000" lang="en" sz="18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2</a:t>
            </a:r>
          </a:p>
          <a:p>
            <a:pPr lvl="0">
              <a:spcBef>
                <a:spcPts val="0"/>
              </a:spcBef>
              <a:buNone/>
            </a:pPr>
            <a:r>
              <a:rPr lang="en">
                <a:solidFill>
                  <a:srgbClr val="FFFFFF"/>
                </a:solidFill>
                <a:latin typeface="Courier New"/>
                <a:ea typeface="Courier New"/>
                <a:cs typeface="Courier New"/>
                <a:sym typeface="Courier New"/>
              </a:rPr>
              <a:t>9:3:7 PM (12/7/16)</a:t>
            </a:r>
            <a:r>
              <a:rPr baseline="30000" lang="en" sz="18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2</a:t>
            </a:r>
          </a:p>
        </p:txBody>
      </p:sp>
      <p:sp>
        <p:nvSpPr>
          <p:cNvPr id="66" name="Shape 66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Clr>
                <a:schemeClr val="dk1"/>
              </a:buClr>
              <a:buSzPct val="30555"/>
              <a:buFont typeface="Arial"/>
              <a:buNone/>
            </a:pPr>
            <a:r>
              <a:rPr lang="en"/>
              <a:t>Question 2 </a:t>
            </a:r>
            <a:r>
              <a:rPr b="0" lang="en" sz="1800"/>
              <a:t>Find the output of each of the following statements :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paper-plane">
  <a:themeElements>
    <a:clrScheme name="Custom 354">
      <a:dk1>
        <a:srgbClr val="000000"/>
      </a:dk1>
      <a:lt1>
        <a:srgbClr val="FFFFFF"/>
      </a:lt1>
      <a:dk2>
        <a:srgbClr val="30182B"/>
      </a:dk2>
      <a:lt2>
        <a:srgbClr val="DFDFDF"/>
      </a:lt2>
      <a:accent1>
        <a:srgbClr val="592D50"/>
      </a:accent1>
      <a:accent2>
        <a:srgbClr val="D3A67A"/>
      </a:accent2>
      <a:accent3>
        <a:srgbClr val="45485F"/>
      </a:accent3>
      <a:accent4>
        <a:srgbClr val="6B9756"/>
      </a:accent4>
      <a:accent5>
        <a:srgbClr val="7D576E"/>
      </a:accent5>
      <a:accent6>
        <a:srgbClr val="4C1A23"/>
      </a:accent6>
      <a:hlink>
        <a:srgbClr val="511E3E"/>
      </a:hlink>
      <a:folHlink>
        <a:srgbClr val="9EA0A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