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8.xml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3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15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20.xml"/>
  <Override ContentType="application/vnd.openxmlformats-officedocument.presentationml.notesSlide+xml" PartName="/ppt/notesSlides/notesSlide17.xml"/>
  <Override ContentType="application/vnd.openxmlformats-officedocument.presentationml.notesSlide+xml" PartName="/ppt/notesSlides/notesSlide19.xml"/>
  <Override ContentType="application/vnd.openxmlformats-officedocument.presentationml.notesSlide+xml" PartName="/ppt/notesSlides/notesSlide16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14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3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16.xml"/>
  <Override ContentType="application/vnd.openxmlformats-officedocument.presentationml.slideLayout+xml" PartName="/ppt/slideLayouts/slideLayout9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17.xml"/>
  <Override ContentType="application/vnd.openxmlformats-officedocument.presentationml.slideLayout+xml" PartName="/ppt/slideLayouts/slideLayout14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15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Master+xml" PartName="/ppt/slideMasters/slideMaster2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8.xml"/>
  <Override ContentType="application/vnd.openxmlformats-officedocument.presentationml.slide+xml" PartName="/ppt/slides/slide11.xml"/>
  <Override ContentType="application/vnd.openxmlformats-officedocument.presentationml.slide+xml" PartName="/ppt/slides/slide1.xml"/>
  <Override ContentType="application/vnd.openxmlformats-officedocument.presentationml.slide+xml" PartName="/ppt/slides/slide19.xml"/>
  <Override ContentType="application/vnd.openxmlformats-officedocument.presentationml.slide+xml" PartName="/ppt/slides/slide3.xml"/>
  <Override ContentType="application/vnd.openxmlformats-officedocument.presentationml.slide+xml" PartName="/ppt/slides/slide9.xml"/>
  <Override ContentType="application/vnd.openxmlformats-officedocument.presentationml.slide+xml" PartName="/ppt/slides/slide13.xml"/>
  <Override ContentType="application/vnd.openxmlformats-officedocument.presentationml.slide+xml" PartName="/ppt/slides/slide5.xml"/>
  <Override ContentType="application/vnd.openxmlformats-officedocument.presentationml.slide+xml" PartName="/ppt/slides/slide7.xml"/>
  <Override ContentType="application/vnd.openxmlformats-officedocument.presentationml.slide+xml" PartName="/ppt/slides/slide15.xml"/>
  <Override ContentType="application/vnd.openxmlformats-officedocument.presentationml.slide+xml" PartName="/ppt/slides/slide12.xml"/>
  <Override ContentType="application/vnd.openxmlformats-officedocument.presentationml.slide+xml" PartName="/ppt/slides/slide17.xml"/>
  <Override ContentType="application/vnd.openxmlformats-officedocument.presentationml.slide+xml" PartName="/ppt/slides/slide20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6.xml"/>
  <Override ContentType="application/vnd.openxmlformats-officedocument.presentationml.slide+xml" PartName="/ppt/slides/slide16.xml"/>
  <Override ContentType="application/vnd.openxmlformats-officedocument.presentationml.slide+xml" PartName="/ppt/slides/slide8.xml"/>
  <Override ContentType="application/vnd.openxmlformats-officedocument.presentationml.slide+xml" PartName="/ppt/slides/slide14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theme+xml" PartName="/ppt/theme/theme3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autoCompressPictures="0" strictFirstAndLastChars="0" saveSubsetFonts="1">
  <p:sldMasterIdLst>
    <p:sldMasterId id="2147483665" r:id="rId3"/>
    <p:sldMasterId id="2147483666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  <p:sldId id="265" r:id="rId15"/>
    <p:sldId id="266" r:id="rId16"/>
    <p:sldId id="267" r:id="rId17"/>
    <p:sldId id="268" r:id="rId18"/>
    <p:sldId id="269" r:id="rId19"/>
    <p:sldId id="270" r:id="rId20"/>
    <p:sldId id="271" r:id="rId21"/>
    <p:sldId id="272" r:id="rId22"/>
    <p:sldId id="273" r:id="rId23"/>
    <p:sldId id="274" r:id="rId24"/>
    <p:sldId id="275" r:id="rId25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/>
</file>

<file path=ppt/_rels/presentation.xml.rels><?xml version="1.0" encoding="UTF-8" standalone="yes"?><Relationships xmlns="http://schemas.openxmlformats.org/package/2006/relationships"><Relationship Id="rId20" Type="http://schemas.openxmlformats.org/officeDocument/2006/relationships/slide" Target="slides/slide15.xml"/><Relationship Id="rId22" Type="http://schemas.openxmlformats.org/officeDocument/2006/relationships/slide" Target="slides/slide17.xml"/><Relationship Id="rId21" Type="http://schemas.openxmlformats.org/officeDocument/2006/relationships/slide" Target="slides/slide16.xml"/><Relationship Id="rId24" Type="http://schemas.openxmlformats.org/officeDocument/2006/relationships/slide" Target="slides/slide19.xml"/><Relationship Id="rId23" Type="http://schemas.openxmlformats.org/officeDocument/2006/relationships/slide" Target="slides/slide18.xml"/><Relationship Id="rId1" Type="http://schemas.openxmlformats.org/officeDocument/2006/relationships/theme" Target="theme/theme2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slideMaster" Target="slideMasters/slideMaster2.xml"/><Relationship Id="rId9" Type="http://schemas.openxmlformats.org/officeDocument/2006/relationships/slide" Target="slides/slide4.xml"/><Relationship Id="rId25" Type="http://schemas.openxmlformats.org/officeDocument/2006/relationships/slide" Target="slides/slide20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Relationship Id="rId11" Type="http://schemas.openxmlformats.org/officeDocument/2006/relationships/slide" Target="slides/slide6.xml"/><Relationship Id="rId10" Type="http://schemas.openxmlformats.org/officeDocument/2006/relationships/slide" Target="slides/slide5.xml"/><Relationship Id="rId13" Type="http://schemas.openxmlformats.org/officeDocument/2006/relationships/slide" Target="slides/slide8.xml"/><Relationship Id="rId12" Type="http://schemas.openxmlformats.org/officeDocument/2006/relationships/slide" Target="slides/slide7.xml"/><Relationship Id="rId15" Type="http://schemas.openxmlformats.org/officeDocument/2006/relationships/slide" Target="slides/slide10.xml"/><Relationship Id="rId14" Type="http://schemas.openxmlformats.org/officeDocument/2006/relationships/slide" Target="slides/slide9.xml"/><Relationship Id="rId17" Type="http://schemas.openxmlformats.org/officeDocument/2006/relationships/slide" Target="slides/slide12.xml"/><Relationship Id="rId16" Type="http://schemas.openxmlformats.org/officeDocument/2006/relationships/slide" Target="slides/slide11.xml"/><Relationship Id="rId19" Type="http://schemas.openxmlformats.org/officeDocument/2006/relationships/slide" Target="slides/slide14.xml"/><Relationship Id="rId18" Type="http://schemas.openxmlformats.org/officeDocument/2006/relationships/slide" Target="slides/slide13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4" name="Shape 4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 sz="1100"/>
            </a:lvl1pPr>
            <a:lvl2pPr lvl="1">
              <a:spcBef>
                <a:spcPts val="0"/>
              </a:spcBef>
              <a:defRPr sz="1100"/>
            </a:lvl2pPr>
            <a:lvl3pPr lvl="2">
              <a:spcBef>
                <a:spcPts val="0"/>
              </a:spcBef>
              <a:defRPr sz="1100"/>
            </a:lvl3pPr>
            <a:lvl4pPr lvl="3">
              <a:spcBef>
                <a:spcPts val="0"/>
              </a:spcBef>
              <a:defRPr sz="1100"/>
            </a:lvl4pPr>
            <a:lvl5pPr lvl="4">
              <a:spcBef>
                <a:spcPts val="0"/>
              </a:spcBef>
              <a:defRPr sz="1100"/>
            </a:lvl5pPr>
            <a:lvl6pPr lvl="5">
              <a:spcBef>
                <a:spcPts val="0"/>
              </a:spcBef>
              <a:defRPr sz="1100"/>
            </a:lvl6pPr>
            <a:lvl7pPr lvl="6">
              <a:spcBef>
                <a:spcPts val="0"/>
              </a:spcBef>
              <a:defRPr sz="1100"/>
            </a:lvl7pPr>
            <a:lvl8pPr lvl="7">
              <a:spcBef>
                <a:spcPts val="0"/>
              </a:spcBef>
              <a:defRPr sz="1100"/>
            </a:lvl8pPr>
            <a:lvl9pPr lvl="8">
              <a:spcBef>
                <a:spcPts val="0"/>
              </a:spcBef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9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Shape 92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3" name="Shape 93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48" name="Shape 1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9" name="Shape 149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0" name="Shape 150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54" name="Shape 1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5" name="Shape 155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6" name="Shape 156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60" name="Shape 1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1" name="Shape 161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2" name="Shape 162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66" name="Shape 1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7" name="Shape 167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8" name="Shape 168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72" name="Shape 1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3" name="Shape 173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4" name="Shape 174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78" name="Shape 1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9" name="Shape 179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0" name="Shape 180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84" name="Shape 1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5" name="Shape 185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6" name="Shape 186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90" name="Shape 1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1" name="Shape 191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2" name="Shape 192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96" name="Shape 1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7" name="Shape 197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8" name="Shape 198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202" name="Shape 2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3" name="Shape 203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04" name="Shape 204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98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Shape 99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0" name="Shape 100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208" name="Shape 2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9" name="Shape 209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10" name="Shape 210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04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Shape 105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6" name="Shape 106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10" name="Shape 1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" name="Shape 111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2" name="Shape 112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16" name="Shape 1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7" name="Shape 117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8" name="Shape 118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22" name="Shape 1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" name="Shape 123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4" name="Shape 124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28" name="Shape 1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Shape 129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0" name="Shape 130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34" name="Shape 1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" name="Shape 135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6" name="Shape 136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40" name="Shape 1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1" name="Shape 141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2" name="Shape 142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Title slid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hape 1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algn="ctr">
              <a:spcBef>
                <a:spcPts val="0"/>
              </a:spcBef>
              <a:buSzPct val="100000"/>
              <a:defRPr sz="5200"/>
            </a:lvl1pPr>
            <a:lvl2pPr lvl="1" algn="ctr">
              <a:spcBef>
                <a:spcPts val="0"/>
              </a:spcBef>
              <a:buSzPct val="100000"/>
              <a:defRPr sz="5200"/>
            </a:lvl2pPr>
            <a:lvl3pPr lvl="2" algn="ctr">
              <a:spcBef>
                <a:spcPts val="0"/>
              </a:spcBef>
              <a:buSzPct val="100000"/>
              <a:defRPr sz="5200"/>
            </a:lvl3pPr>
            <a:lvl4pPr lvl="3" algn="ctr">
              <a:spcBef>
                <a:spcPts val="0"/>
              </a:spcBef>
              <a:buSzPct val="100000"/>
              <a:defRPr sz="5200"/>
            </a:lvl4pPr>
            <a:lvl5pPr lvl="4" algn="ctr">
              <a:spcBef>
                <a:spcPts val="0"/>
              </a:spcBef>
              <a:buSzPct val="100000"/>
              <a:defRPr sz="5200"/>
            </a:lvl5pPr>
            <a:lvl6pPr lvl="5" algn="ctr">
              <a:spcBef>
                <a:spcPts val="0"/>
              </a:spcBef>
              <a:buSzPct val="100000"/>
              <a:defRPr sz="5200"/>
            </a:lvl6pPr>
            <a:lvl7pPr lvl="6" algn="ctr">
              <a:spcBef>
                <a:spcPts val="0"/>
              </a:spcBef>
              <a:buSzPct val="100000"/>
              <a:defRPr sz="5200"/>
            </a:lvl7pPr>
            <a:lvl8pPr lvl="7" algn="ctr">
              <a:spcBef>
                <a:spcPts val="0"/>
              </a:spcBef>
              <a:buSzPct val="100000"/>
              <a:defRPr sz="5200"/>
            </a:lvl8pPr>
            <a:lvl9pPr lvl="8" algn="ctr">
              <a:spcBef>
                <a:spcPts val="0"/>
              </a:spcBef>
              <a:buSzPct val="100000"/>
              <a:defRPr sz="5200"/>
            </a:lvl9pPr>
          </a:lstStyle>
          <a:p/>
        </p:txBody>
      </p:sp>
      <p:sp>
        <p:nvSpPr>
          <p:cNvPr id="11" name="Shape 11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9pPr>
          </a:lstStyle>
          <a:p/>
        </p:txBody>
      </p:sp>
      <p:sp>
        <p:nvSpPr>
          <p:cNvPr id="12" name="Shape 12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Big 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Shape 45"/>
          <p:cNvSpPr txBox="1"/>
          <p:nvPr>
            <p:ph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algn="ctr">
              <a:spcBef>
                <a:spcPts val="0"/>
              </a:spcBef>
              <a:buSzPct val="100000"/>
              <a:defRPr sz="12000"/>
            </a:lvl1pPr>
            <a:lvl2pPr lvl="1" algn="ctr">
              <a:spcBef>
                <a:spcPts val="0"/>
              </a:spcBef>
              <a:buSzPct val="100000"/>
              <a:defRPr sz="12000"/>
            </a:lvl2pPr>
            <a:lvl3pPr lvl="2" algn="ctr">
              <a:spcBef>
                <a:spcPts val="0"/>
              </a:spcBef>
              <a:buSzPct val="100000"/>
              <a:defRPr sz="12000"/>
            </a:lvl3pPr>
            <a:lvl4pPr lvl="3" algn="ctr">
              <a:spcBef>
                <a:spcPts val="0"/>
              </a:spcBef>
              <a:buSzPct val="100000"/>
              <a:defRPr sz="12000"/>
            </a:lvl4pPr>
            <a:lvl5pPr lvl="4" algn="ctr">
              <a:spcBef>
                <a:spcPts val="0"/>
              </a:spcBef>
              <a:buSzPct val="100000"/>
              <a:defRPr sz="12000"/>
            </a:lvl5pPr>
            <a:lvl6pPr lvl="5" algn="ctr">
              <a:spcBef>
                <a:spcPts val="0"/>
              </a:spcBef>
              <a:buSzPct val="100000"/>
              <a:defRPr sz="12000"/>
            </a:lvl6pPr>
            <a:lvl7pPr lvl="6" algn="ctr">
              <a:spcBef>
                <a:spcPts val="0"/>
              </a:spcBef>
              <a:buSzPct val="100000"/>
              <a:defRPr sz="12000"/>
            </a:lvl7pPr>
            <a:lvl8pPr lvl="7" algn="ctr">
              <a:spcBef>
                <a:spcPts val="0"/>
              </a:spcBef>
              <a:buSzPct val="100000"/>
              <a:defRPr sz="12000"/>
            </a:lvl8pPr>
            <a:lvl9pPr lvl="8" algn="ctr">
              <a:spcBef>
                <a:spcPts val="0"/>
              </a:spcBef>
              <a:buSzPct val="100000"/>
              <a:defRPr sz="12000"/>
            </a:lvl9pPr>
          </a:lstStyle>
          <a:p/>
        </p:txBody>
      </p:sp>
      <p:sp>
        <p:nvSpPr>
          <p:cNvPr id="46" name="Shape 46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spcBef>
                <a:spcPts val="0"/>
              </a:spcBef>
              <a:defRPr/>
            </a:lvl1pPr>
            <a:lvl2pPr lvl="1" algn="ctr">
              <a:spcBef>
                <a:spcPts val="0"/>
              </a:spcBef>
              <a:defRPr/>
            </a:lvl2pPr>
            <a:lvl3pPr lvl="2" algn="ctr">
              <a:spcBef>
                <a:spcPts val="0"/>
              </a:spcBef>
              <a:defRPr/>
            </a:lvl3pPr>
            <a:lvl4pPr lvl="3" algn="ctr">
              <a:spcBef>
                <a:spcPts val="0"/>
              </a:spcBef>
              <a:defRPr/>
            </a:lvl4pPr>
            <a:lvl5pPr lvl="4" algn="ctr">
              <a:spcBef>
                <a:spcPts val="0"/>
              </a:spcBef>
              <a:defRPr/>
            </a:lvl5pPr>
            <a:lvl6pPr lvl="5" algn="ctr">
              <a:spcBef>
                <a:spcPts val="0"/>
              </a:spcBef>
              <a:defRPr/>
            </a:lvl6pPr>
            <a:lvl7pPr lvl="6" algn="ctr">
              <a:spcBef>
                <a:spcPts val="0"/>
              </a:spcBef>
              <a:defRPr/>
            </a:lvl7pPr>
            <a:lvl8pPr lvl="7" algn="ctr">
              <a:spcBef>
                <a:spcPts val="0"/>
              </a:spcBef>
              <a:defRPr/>
            </a:lvl8pPr>
            <a:lvl9pPr lvl="8" algn="ctr">
              <a:spcBef>
                <a:spcPts val="0"/>
              </a:spcBef>
              <a:defRPr/>
            </a:lvl9pPr>
          </a:lstStyle>
          <a:p/>
        </p:txBody>
      </p:sp>
      <p:sp>
        <p:nvSpPr>
          <p:cNvPr id="47" name="Shape 47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Shape 49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Title slide">
    <p:spTree>
      <p:nvGrpSpPr>
        <p:cNvPr id="54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Shape 55"/>
          <p:cNvSpPr/>
          <p:nvPr/>
        </p:nvSpPr>
        <p:spPr>
          <a:xfrm flipH="1" rot="10800000">
            <a:off x="0" y="2985000"/>
            <a:ext cx="9144000" cy="21585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56" name="Shape 56"/>
          <p:cNvSpPr/>
          <p:nvPr/>
        </p:nvSpPr>
        <p:spPr>
          <a:xfrm>
            <a:off x="0" y="2393175"/>
            <a:ext cx="4617373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57" name="Shape 57"/>
          <p:cNvSpPr/>
          <p:nvPr/>
        </p:nvSpPr>
        <p:spPr>
          <a:xfrm flipH="1" rot="10800000">
            <a:off x="0" y="2983958"/>
            <a:ext cx="4617373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0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58" name="Shape 58"/>
          <p:cNvSpPr txBox="1"/>
          <p:nvPr>
            <p:ph type="ctrTitle"/>
          </p:nvPr>
        </p:nvSpPr>
        <p:spPr>
          <a:xfrm>
            <a:off x="685800" y="1746892"/>
            <a:ext cx="7772400" cy="12381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rtl="0" algn="ctr">
              <a:spcBef>
                <a:spcPts val="0"/>
              </a:spcBef>
              <a:defRPr/>
            </a:lvl1pPr>
            <a:lvl2pPr lvl="1" rtl="0" algn="ctr">
              <a:spcBef>
                <a:spcPts val="0"/>
              </a:spcBef>
              <a:defRPr/>
            </a:lvl2pPr>
            <a:lvl3pPr lvl="2" rtl="0" algn="ctr">
              <a:spcBef>
                <a:spcPts val="0"/>
              </a:spcBef>
              <a:defRPr/>
            </a:lvl3pPr>
            <a:lvl4pPr lvl="3" rtl="0" algn="ctr">
              <a:spcBef>
                <a:spcPts val="0"/>
              </a:spcBef>
              <a:defRPr/>
            </a:lvl4pPr>
            <a:lvl5pPr lvl="4" rtl="0" algn="ctr">
              <a:spcBef>
                <a:spcPts val="0"/>
              </a:spcBef>
              <a:defRPr/>
            </a:lvl5pPr>
            <a:lvl6pPr lvl="5" rtl="0" algn="ctr">
              <a:spcBef>
                <a:spcPts val="0"/>
              </a:spcBef>
              <a:defRPr/>
            </a:lvl6pPr>
            <a:lvl7pPr lvl="6" rtl="0" algn="ctr">
              <a:spcBef>
                <a:spcPts val="0"/>
              </a:spcBef>
              <a:defRPr/>
            </a:lvl7pPr>
            <a:lvl8pPr lvl="7" rtl="0" algn="ctr">
              <a:spcBef>
                <a:spcPts val="0"/>
              </a:spcBef>
              <a:defRPr/>
            </a:lvl8pPr>
            <a:lvl9pPr lvl="8" rtl="0" algn="ctr">
              <a:spcBef>
                <a:spcPts val="0"/>
              </a:spcBef>
              <a:defRPr/>
            </a:lvl9pPr>
          </a:lstStyle>
          <a:p/>
        </p:txBody>
      </p:sp>
      <p:sp>
        <p:nvSpPr>
          <p:cNvPr id="59" name="Shape 59"/>
          <p:cNvSpPr txBox="1"/>
          <p:nvPr>
            <p:ph idx="1" type="subTitle"/>
          </p:nvPr>
        </p:nvSpPr>
        <p:spPr>
          <a:xfrm>
            <a:off x="685800" y="3093357"/>
            <a:ext cx="7772400" cy="6666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rt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1pPr>
            <a:lvl2pPr lvl="1" rtl="0" algn="ctr">
              <a:spcBef>
                <a:spcPts val="0"/>
              </a:spcBef>
              <a:buClr>
                <a:schemeClr val="dk2"/>
              </a:buClr>
              <a:buNone/>
              <a:defRPr i="1">
                <a:solidFill>
                  <a:schemeClr val="dk2"/>
                </a:solidFill>
              </a:defRPr>
            </a:lvl2pPr>
            <a:lvl3pPr lvl="2" rtl="0" algn="ctr">
              <a:spcBef>
                <a:spcPts val="0"/>
              </a:spcBef>
              <a:buClr>
                <a:schemeClr val="dk2"/>
              </a:buClr>
              <a:buNone/>
              <a:defRPr i="1">
                <a:solidFill>
                  <a:schemeClr val="dk2"/>
                </a:solidFill>
              </a:defRPr>
            </a:lvl3pPr>
            <a:lvl4pPr lvl="3" rt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4pPr>
            <a:lvl5pPr lvl="4" rt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5pPr>
            <a:lvl6pPr lvl="5" rt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6pPr>
            <a:lvl7pPr lvl="6" rt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7pPr>
            <a:lvl8pPr lvl="7" rt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8pPr>
            <a:lvl9pPr lvl="8" rt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60" name="Shape 60"/>
          <p:cNvSpPr txBox="1"/>
          <p:nvPr>
            <p:ph idx="12" type="sldNum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1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x">
  <p:cSld name="Title and body"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Shape 62"/>
          <p:cNvSpPr/>
          <p:nvPr/>
        </p:nvSpPr>
        <p:spPr>
          <a:xfrm flipH="1" rot="10800000">
            <a:off x="0" y="1163100"/>
            <a:ext cx="9144000" cy="39804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63" name="Shape 63"/>
          <p:cNvSpPr/>
          <p:nvPr/>
        </p:nvSpPr>
        <p:spPr>
          <a:xfrm flipH="1">
            <a:off x="4526626" y="571349"/>
            <a:ext cx="4617373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64" name="Shape 64"/>
          <p:cNvSpPr/>
          <p:nvPr/>
        </p:nvSpPr>
        <p:spPr>
          <a:xfrm rot="10800000">
            <a:off x="4526626" y="1162132"/>
            <a:ext cx="4617373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0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65" name="Shape 65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 rtl="0">
              <a:spcBef>
                <a:spcPts val="0"/>
              </a:spcBef>
              <a:defRPr b="1" sz="3600"/>
            </a:lvl1pPr>
            <a:lvl2pPr lvl="1" rtl="0">
              <a:spcBef>
                <a:spcPts val="0"/>
              </a:spcBef>
              <a:defRPr/>
            </a:lvl2pPr>
            <a:lvl3pPr lvl="2" rtl="0">
              <a:spcBef>
                <a:spcPts val="0"/>
              </a:spcBef>
              <a:defRPr/>
            </a:lvl3pPr>
            <a:lvl4pPr lvl="3" rtl="0">
              <a:spcBef>
                <a:spcPts val="0"/>
              </a:spcBef>
              <a:defRPr/>
            </a:lvl4pPr>
            <a:lvl5pPr lvl="4" rtl="0">
              <a:spcBef>
                <a:spcPts val="0"/>
              </a:spcBef>
              <a:defRPr/>
            </a:lvl5pPr>
            <a:lvl6pPr lvl="5" rtl="0">
              <a:spcBef>
                <a:spcPts val="0"/>
              </a:spcBef>
              <a:defRPr/>
            </a:lvl6pPr>
            <a:lvl7pPr lvl="6" rtl="0">
              <a:spcBef>
                <a:spcPts val="0"/>
              </a:spcBef>
              <a:defRPr/>
            </a:lvl7pPr>
            <a:lvl8pPr lvl="7" rtl="0">
              <a:spcBef>
                <a:spcPts val="0"/>
              </a:spcBef>
              <a:defRPr/>
            </a:lvl8pPr>
            <a:lvl9pPr lvl="8" rtl="0">
              <a:spcBef>
                <a:spcPts val="0"/>
              </a:spcBef>
              <a:defRPr/>
            </a:lvl9pPr>
          </a:lstStyle>
          <a:p/>
        </p:txBody>
      </p:sp>
      <p:sp>
        <p:nvSpPr>
          <p:cNvPr id="66" name="Shape 66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rtl="0">
              <a:spcBef>
                <a:spcPts val="0"/>
              </a:spcBef>
              <a:defRPr sz="1800"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lvl="1" rtl="0">
              <a:spcBef>
                <a:spcPts val="0"/>
              </a:spcBef>
              <a:defRPr/>
            </a:lvl2pPr>
            <a:lvl3pPr lvl="2" rtl="0">
              <a:spcBef>
                <a:spcPts val="0"/>
              </a:spcBef>
              <a:defRPr/>
            </a:lvl3pPr>
            <a:lvl4pPr lvl="3" rtl="0">
              <a:spcBef>
                <a:spcPts val="0"/>
              </a:spcBef>
              <a:defRPr/>
            </a:lvl4pPr>
            <a:lvl5pPr lvl="4" rtl="0">
              <a:spcBef>
                <a:spcPts val="0"/>
              </a:spcBef>
              <a:defRPr/>
            </a:lvl5pPr>
            <a:lvl6pPr lvl="5" rtl="0">
              <a:spcBef>
                <a:spcPts val="0"/>
              </a:spcBef>
              <a:defRPr/>
            </a:lvl6pPr>
            <a:lvl7pPr lvl="6" rtl="0">
              <a:spcBef>
                <a:spcPts val="0"/>
              </a:spcBef>
              <a:defRPr/>
            </a:lvl7pPr>
            <a:lvl8pPr lvl="7" rtl="0">
              <a:spcBef>
                <a:spcPts val="0"/>
              </a:spcBef>
              <a:defRPr/>
            </a:lvl8pPr>
            <a:lvl9pPr lvl="8" rtl="0">
              <a:spcBef>
                <a:spcPts val="0"/>
              </a:spcBef>
              <a:defRPr/>
            </a:lvl9pPr>
          </a:lstStyle>
          <a:p/>
        </p:txBody>
      </p:sp>
      <p:sp>
        <p:nvSpPr>
          <p:cNvPr id="67" name="Shape 67"/>
          <p:cNvSpPr txBox="1"/>
          <p:nvPr>
            <p:ph idx="12" type="sldNum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2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ColTx">
  <p:cSld name="Title and two columns">
    <p:spTree>
      <p:nvGrpSpPr>
        <p:cNvPr id="68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Shape 69"/>
          <p:cNvSpPr/>
          <p:nvPr/>
        </p:nvSpPr>
        <p:spPr>
          <a:xfrm flipH="1" rot="10800000">
            <a:off x="0" y="1163100"/>
            <a:ext cx="9144000" cy="39804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70" name="Shape 70"/>
          <p:cNvSpPr/>
          <p:nvPr/>
        </p:nvSpPr>
        <p:spPr>
          <a:xfrm rot="10800000">
            <a:off x="4526626" y="1162132"/>
            <a:ext cx="4617373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0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71" name="Shape 71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 rtl="0">
              <a:spcBef>
                <a:spcPts val="0"/>
              </a:spcBef>
              <a:defRPr/>
            </a:lvl1pPr>
            <a:lvl2pPr lvl="1" rtl="0">
              <a:spcBef>
                <a:spcPts val="0"/>
              </a:spcBef>
              <a:defRPr/>
            </a:lvl2pPr>
            <a:lvl3pPr lvl="2" rtl="0">
              <a:spcBef>
                <a:spcPts val="0"/>
              </a:spcBef>
              <a:defRPr/>
            </a:lvl3pPr>
            <a:lvl4pPr lvl="3" rtl="0">
              <a:spcBef>
                <a:spcPts val="0"/>
              </a:spcBef>
              <a:defRPr/>
            </a:lvl4pPr>
            <a:lvl5pPr lvl="4" rtl="0">
              <a:spcBef>
                <a:spcPts val="0"/>
              </a:spcBef>
              <a:defRPr/>
            </a:lvl5pPr>
            <a:lvl6pPr lvl="5" rtl="0">
              <a:spcBef>
                <a:spcPts val="0"/>
              </a:spcBef>
              <a:defRPr/>
            </a:lvl6pPr>
            <a:lvl7pPr lvl="6" rtl="0">
              <a:spcBef>
                <a:spcPts val="0"/>
              </a:spcBef>
              <a:defRPr/>
            </a:lvl7pPr>
            <a:lvl8pPr lvl="7" rtl="0">
              <a:spcBef>
                <a:spcPts val="0"/>
              </a:spcBef>
              <a:defRPr/>
            </a:lvl8pPr>
            <a:lvl9pPr lvl="8" rtl="0">
              <a:spcBef>
                <a:spcPts val="0"/>
              </a:spcBef>
              <a:defRPr/>
            </a:lvl9pPr>
          </a:lstStyle>
          <a:p/>
        </p:txBody>
      </p:sp>
      <p:sp>
        <p:nvSpPr>
          <p:cNvPr id="72" name="Shape 72"/>
          <p:cNvSpPr txBox="1"/>
          <p:nvPr>
            <p:ph idx="1" type="body"/>
          </p:nvPr>
        </p:nvSpPr>
        <p:spPr>
          <a:xfrm>
            <a:off x="457200" y="1200150"/>
            <a:ext cx="3994500" cy="37257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rtl="0">
              <a:spcBef>
                <a:spcPts val="0"/>
              </a:spcBef>
              <a:defRPr/>
            </a:lvl1pPr>
            <a:lvl2pPr lvl="1" rtl="0">
              <a:spcBef>
                <a:spcPts val="0"/>
              </a:spcBef>
              <a:defRPr/>
            </a:lvl2pPr>
            <a:lvl3pPr lvl="2" rtl="0">
              <a:spcBef>
                <a:spcPts val="0"/>
              </a:spcBef>
              <a:defRPr/>
            </a:lvl3pPr>
            <a:lvl4pPr lvl="3" rtl="0">
              <a:spcBef>
                <a:spcPts val="0"/>
              </a:spcBef>
              <a:defRPr/>
            </a:lvl4pPr>
            <a:lvl5pPr lvl="4" rtl="0">
              <a:spcBef>
                <a:spcPts val="0"/>
              </a:spcBef>
              <a:defRPr/>
            </a:lvl5pPr>
            <a:lvl6pPr lvl="5" rtl="0">
              <a:spcBef>
                <a:spcPts val="0"/>
              </a:spcBef>
              <a:defRPr/>
            </a:lvl6pPr>
            <a:lvl7pPr lvl="6" rtl="0">
              <a:spcBef>
                <a:spcPts val="0"/>
              </a:spcBef>
              <a:defRPr/>
            </a:lvl7pPr>
            <a:lvl8pPr lvl="7" rtl="0">
              <a:spcBef>
                <a:spcPts val="0"/>
              </a:spcBef>
              <a:defRPr/>
            </a:lvl8pPr>
            <a:lvl9pPr lvl="8" rtl="0">
              <a:spcBef>
                <a:spcPts val="0"/>
              </a:spcBef>
              <a:defRPr/>
            </a:lvl9pPr>
          </a:lstStyle>
          <a:p/>
        </p:txBody>
      </p:sp>
      <p:sp>
        <p:nvSpPr>
          <p:cNvPr id="73" name="Shape 73"/>
          <p:cNvSpPr/>
          <p:nvPr/>
        </p:nvSpPr>
        <p:spPr>
          <a:xfrm flipH="1">
            <a:off x="4526626" y="571349"/>
            <a:ext cx="4617373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74" name="Shape 74"/>
          <p:cNvSpPr txBox="1"/>
          <p:nvPr>
            <p:ph idx="2" type="body"/>
          </p:nvPr>
        </p:nvSpPr>
        <p:spPr>
          <a:xfrm>
            <a:off x="4692273" y="1200150"/>
            <a:ext cx="3994500" cy="37257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rtl="0">
              <a:spcBef>
                <a:spcPts val="0"/>
              </a:spcBef>
              <a:defRPr/>
            </a:lvl1pPr>
            <a:lvl2pPr lvl="1" rtl="0">
              <a:spcBef>
                <a:spcPts val="0"/>
              </a:spcBef>
              <a:defRPr/>
            </a:lvl2pPr>
            <a:lvl3pPr lvl="2" rtl="0">
              <a:spcBef>
                <a:spcPts val="0"/>
              </a:spcBef>
              <a:defRPr/>
            </a:lvl3pPr>
            <a:lvl4pPr lvl="3" rtl="0">
              <a:spcBef>
                <a:spcPts val="0"/>
              </a:spcBef>
              <a:defRPr/>
            </a:lvl4pPr>
            <a:lvl5pPr lvl="4" rtl="0">
              <a:spcBef>
                <a:spcPts val="0"/>
              </a:spcBef>
              <a:defRPr/>
            </a:lvl5pPr>
            <a:lvl6pPr lvl="5" rtl="0">
              <a:spcBef>
                <a:spcPts val="0"/>
              </a:spcBef>
              <a:defRPr/>
            </a:lvl6pPr>
            <a:lvl7pPr lvl="6" rtl="0">
              <a:spcBef>
                <a:spcPts val="0"/>
              </a:spcBef>
              <a:defRPr/>
            </a:lvl7pPr>
            <a:lvl8pPr lvl="7" rtl="0">
              <a:spcBef>
                <a:spcPts val="0"/>
              </a:spcBef>
              <a:defRPr/>
            </a:lvl8pPr>
            <a:lvl9pPr lvl="8" rtl="0">
              <a:spcBef>
                <a:spcPts val="0"/>
              </a:spcBef>
              <a:defRPr/>
            </a:lvl9pPr>
          </a:lstStyle>
          <a:p/>
        </p:txBody>
      </p:sp>
      <p:sp>
        <p:nvSpPr>
          <p:cNvPr id="75" name="Shape 75"/>
          <p:cNvSpPr txBox="1"/>
          <p:nvPr>
            <p:ph idx="12" type="sldNum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2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Title only">
    <p:spTree>
      <p:nvGrpSpPr>
        <p:cNvPr id="76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Shape 77"/>
          <p:cNvSpPr/>
          <p:nvPr/>
        </p:nvSpPr>
        <p:spPr>
          <a:xfrm flipH="1" rot="10800000">
            <a:off x="0" y="1163100"/>
            <a:ext cx="9144000" cy="39804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78" name="Shape 78"/>
          <p:cNvSpPr/>
          <p:nvPr/>
        </p:nvSpPr>
        <p:spPr>
          <a:xfrm flipH="1">
            <a:off x="4526626" y="571349"/>
            <a:ext cx="4617373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79" name="Shape 79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 rtl="0">
              <a:spcBef>
                <a:spcPts val="0"/>
              </a:spcBef>
              <a:defRPr/>
            </a:lvl1pPr>
            <a:lvl2pPr lvl="1" rtl="0">
              <a:spcBef>
                <a:spcPts val="0"/>
              </a:spcBef>
              <a:defRPr/>
            </a:lvl2pPr>
            <a:lvl3pPr lvl="2" rtl="0">
              <a:spcBef>
                <a:spcPts val="0"/>
              </a:spcBef>
              <a:defRPr/>
            </a:lvl3pPr>
            <a:lvl4pPr lvl="3" rtl="0">
              <a:spcBef>
                <a:spcPts val="0"/>
              </a:spcBef>
              <a:defRPr/>
            </a:lvl4pPr>
            <a:lvl5pPr lvl="4" rtl="0">
              <a:spcBef>
                <a:spcPts val="0"/>
              </a:spcBef>
              <a:defRPr/>
            </a:lvl5pPr>
            <a:lvl6pPr lvl="5" rtl="0">
              <a:spcBef>
                <a:spcPts val="0"/>
              </a:spcBef>
              <a:defRPr/>
            </a:lvl6pPr>
            <a:lvl7pPr lvl="6" rtl="0">
              <a:spcBef>
                <a:spcPts val="0"/>
              </a:spcBef>
              <a:defRPr/>
            </a:lvl7pPr>
            <a:lvl8pPr lvl="7" rtl="0">
              <a:spcBef>
                <a:spcPts val="0"/>
              </a:spcBef>
              <a:defRPr/>
            </a:lvl8pPr>
            <a:lvl9pPr lvl="8" rtl="0">
              <a:spcBef>
                <a:spcPts val="0"/>
              </a:spcBef>
              <a:defRPr/>
            </a:lvl9pPr>
          </a:lstStyle>
          <a:p/>
        </p:txBody>
      </p:sp>
      <p:sp>
        <p:nvSpPr>
          <p:cNvPr id="80" name="Shape 80"/>
          <p:cNvSpPr/>
          <p:nvPr/>
        </p:nvSpPr>
        <p:spPr>
          <a:xfrm rot="10800000">
            <a:off x="4526626" y="1162132"/>
            <a:ext cx="4617373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0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81" name="Shape 81"/>
          <p:cNvSpPr txBox="1"/>
          <p:nvPr>
            <p:ph idx="12" type="sldNum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1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Caption">
    <p:spTree>
      <p:nvGrpSpPr>
        <p:cNvPr id="82" name="Shape 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Shape 83"/>
          <p:cNvSpPr/>
          <p:nvPr/>
        </p:nvSpPr>
        <p:spPr>
          <a:xfrm flipH="1" rot="10800000">
            <a:off x="0" y="4412699"/>
            <a:ext cx="9144000" cy="7308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84" name="Shape 84"/>
          <p:cNvSpPr/>
          <p:nvPr/>
        </p:nvSpPr>
        <p:spPr>
          <a:xfrm flipH="1">
            <a:off x="4526626" y="3820834"/>
            <a:ext cx="4617373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85" name="Shape 85"/>
          <p:cNvSpPr/>
          <p:nvPr/>
        </p:nvSpPr>
        <p:spPr>
          <a:xfrm rot="10800000">
            <a:off x="4526626" y="4411617"/>
            <a:ext cx="4617373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0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86" name="Shape 86"/>
          <p:cNvSpPr txBox="1"/>
          <p:nvPr>
            <p:ph idx="1" type="body"/>
          </p:nvPr>
        </p:nvSpPr>
        <p:spPr>
          <a:xfrm>
            <a:off x="457200" y="4421726"/>
            <a:ext cx="8229600" cy="5052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 rtl="0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1pPr>
          </a:lstStyle>
          <a:p/>
        </p:txBody>
      </p:sp>
      <p:sp>
        <p:nvSpPr>
          <p:cNvPr id="87" name="Shape 87"/>
          <p:cNvSpPr txBox="1"/>
          <p:nvPr>
            <p:ph idx="12" type="sldNum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2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spTree>
      <p:nvGrpSpPr>
        <p:cNvPr id="88" name="Shape 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Shape 89"/>
          <p:cNvSpPr/>
          <p:nvPr/>
        </p:nvSpPr>
        <p:spPr>
          <a:xfrm>
            <a:off x="6676" y="76256"/>
            <a:ext cx="9134130" cy="5054792"/>
          </a:xfrm>
          <a:custGeom>
            <a:pathLst>
              <a:path extrusionOk="0" h="6739723" w="9157023">
                <a:moveTo>
                  <a:pt x="1629" y="0"/>
                </a:moveTo>
                <a:lnTo>
                  <a:pt x="9157023" y="4340980"/>
                </a:lnTo>
                <a:lnTo>
                  <a:pt x="1593" y="6739723"/>
                </a:lnTo>
                <a:cubicBezTo>
                  <a:pt x="-3941" y="5123960"/>
                  <a:pt x="7163" y="1615763"/>
                  <a:pt x="1629" y="0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90" name="Shape 90"/>
          <p:cNvSpPr txBox="1"/>
          <p:nvPr>
            <p:ph idx="12" type="sldNum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secHead">
  <p:cSld name="Section 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Shape 14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 algn="ctr">
              <a:spcBef>
                <a:spcPts val="0"/>
              </a:spcBef>
              <a:buSzPct val="100000"/>
              <a:defRPr sz="3600"/>
            </a:lvl1pPr>
            <a:lvl2pPr lvl="1" algn="ctr">
              <a:spcBef>
                <a:spcPts val="0"/>
              </a:spcBef>
              <a:buSzPct val="100000"/>
              <a:defRPr sz="3600"/>
            </a:lvl2pPr>
            <a:lvl3pPr lvl="2" algn="ctr">
              <a:spcBef>
                <a:spcPts val="0"/>
              </a:spcBef>
              <a:buSzPct val="100000"/>
              <a:defRPr sz="3600"/>
            </a:lvl3pPr>
            <a:lvl4pPr lvl="3" algn="ctr">
              <a:spcBef>
                <a:spcPts val="0"/>
              </a:spcBef>
              <a:buSzPct val="100000"/>
              <a:defRPr sz="3600"/>
            </a:lvl4pPr>
            <a:lvl5pPr lvl="4" algn="ctr">
              <a:spcBef>
                <a:spcPts val="0"/>
              </a:spcBef>
              <a:buSzPct val="100000"/>
              <a:defRPr sz="3600"/>
            </a:lvl5pPr>
            <a:lvl6pPr lvl="5" algn="ctr">
              <a:spcBef>
                <a:spcPts val="0"/>
              </a:spcBef>
              <a:buSzPct val="100000"/>
              <a:defRPr sz="3600"/>
            </a:lvl6pPr>
            <a:lvl7pPr lvl="6" algn="ctr">
              <a:spcBef>
                <a:spcPts val="0"/>
              </a:spcBef>
              <a:buSzPct val="100000"/>
              <a:defRPr sz="3600"/>
            </a:lvl7pPr>
            <a:lvl8pPr lvl="7" algn="ctr">
              <a:spcBef>
                <a:spcPts val="0"/>
              </a:spcBef>
              <a:buSzPct val="100000"/>
              <a:defRPr sz="3600"/>
            </a:lvl8pPr>
            <a:lvl9pPr lvl="8" algn="ctr">
              <a:spcBef>
                <a:spcPts val="0"/>
              </a:spcBef>
              <a:buSzPct val="100000"/>
              <a:defRPr sz="3600"/>
            </a:lvl9pPr>
          </a:lstStyle>
          <a:p/>
        </p:txBody>
      </p:sp>
      <p:sp>
        <p:nvSpPr>
          <p:cNvPr id="15" name="Shape 15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x">
  <p:cSld name="Title and 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Shape 17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18" name="Shape 18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19" name="Shape 19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ColTx">
  <p:cSld name="Title and two 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Shape 2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2" name="Shape 22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SzPct val="100000"/>
              <a:defRPr sz="14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/>
        </p:txBody>
      </p:sp>
      <p:sp>
        <p:nvSpPr>
          <p:cNvPr id="23" name="Shape 23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SzPct val="100000"/>
              <a:defRPr sz="14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/>
        </p:txBody>
      </p:sp>
      <p:sp>
        <p:nvSpPr>
          <p:cNvPr id="24" name="Shape 24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Title 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Shape 2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7" name="Shape 27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One column 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Shape 29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>
              <a:spcBef>
                <a:spcPts val="0"/>
              </a:spcBef>
              <a:buSzPct val="100000"/>
              <a:defRPr sz="2400"/>
            </a:lvl1pPr>
            <a:lvl2pPr lvl="1">
              <a:spcBef>
                <a:spcPts val="0"/>
              </a:spcBef>
              <a:buSzPct val="100000"/>
              <a:defRPr sz="2400"/>
            </a:lvl2pPr>
            <a:lvl3pPr lvl="2">
              <a:spcBef>
                <a:spcPts val="0"/>
              </a:spcBef>
              <a:buSzPct val="100000"/>
              <a:defRPr sz="2400"/>
            </a:lvl3pPr>
            <a:lvl4pPr lvl="3">
              <a:spcBef>
                <a:spcPts val="0"/>
              </a:spcBef>
              <a:buSzPct val="100000"/>
              <a:defRPr sz="2400"/>
            </a:lvl4pPr>
            <a:lvl5pPr lvl="4">
              <a:spcBef>
                <a:spcPts val="0"/>
              </a:spcBef>
              <a:buSzPct val="100000"/>
              <a:defRPr sz="2400"/>
            </a:lvl5pPr>
            <a:lvl6pPr lvl="5">
              <a:spcBef>
                <a:spcPts val="0"/>
              </a:spcBef>
              <a:buSzPct val="100000"/>
              <a:defRPr sz="2400"/>
            </a:lvl6pPr>
            <a:lvl7pPr lvl="6">
              <a:spcBef>
                <a:spcPts val="0"/>
              </a:spcBef>
              <a:buSzPct val="100000"/>
              <a:defRPr sz="2400"/>
            </a:lvl7pPr>
            <a:lvl8pPr lvl="7">
              <a:spcBef>
                <a:spcPts val="0"/>
              </a:spcBef>
              <a:buSzPct val="100000"/>
              <a:defRPr sz="2400"/>
            </a:lvl8pPr>
            <a:lvl9pPr lvl="8">
              <a:spcBef>
                <a:spcPts val="0"/>
              </a:spcBef>
              <a:buSzPct val="100000"/>
              <a:defRPr sz="2400"/>
            </a:lvl9pPr>
          </a:lstStyle>
          <a:p/>
        </p:txBody>
      </p:sp>
      <p:sp>
        <p:nvSpPr>
          <p:cNvPr id="30" name="Shape 30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SzPct val="100000"/>
              <a:defRPr sz="12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/>
        </p:txBody>
      </p:sp>
      <p:sp>
        <p:nvSpPr>
          <p:cNvPr id="31" name="Shape 31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Main 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Shape 33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buSzPct val="100000"/>
              <a:defRPr sz="4800"/>
            </a:lvl1pPr>
            <a:lvl2pPr lvl="1">
              <a:spcBef>
                <a:spcPts val="0"/>
              </a:spcBef>
              <a:buSzPct val="100000"/>
              <a:defRPr sz="4800"/>
            </a:lvl2pPr>
            <a:lvl3pPr lvl="2">
              <a:spcBef>
                <a:spcPts val="0"/>
              </a:spcBef>
              <a:buSzPct val="100000"/>
              <a:defRPr sz="4800"/>
            </a:lvl3pPr>
            <a:lvl4pPr lvl="3">
              <a:spcBef>
                <a:spcPts val="0"/>
              </a:spcBef>
              <a:buSzPct val="100000"/>
              <a:defRPr sz="4800"/>
            </a:lvl4pPr>
            <a:lvl5pPr lvl="4">
              <a:spcBef>
                <a:spcPts val="0"/>
              </a:spcBef>
              <a:buSzPct val="100000"/>
              <a:defRPr sz="4800"/>
            </a:lvl5pPr>
            <a:lvl6pPr lvl="5">
              <a:spcBef>
                <a:spcPts val="0"/>
              </a:spcBef>
              <a:buSzPct val="100000"/>
              <a:defRPr sz="4800"/>
            </a:lvl6pPr>
            <a:lvl7pPr lvl="6">
              <a:spcBef>
                <a:spcPts val="0"/>
              </a:spcBef>
              <a:buSzPct val="100000"/>
              <a:defRPr sz="4800"/>
            </a:lvl7pPr>
            <a:lvl8pPr lvl="7">
              <a:spcBef>
                <a:spcPts val="0"/>
              </a:spcBef>
              <a:buSzPct val="100000"/>
              <a:defRPr sz="4800"/>
            </a:lvl8pPr>
            <a:lvl9pPr lvl="8">
              <a:spcBef>
                <a:spcPts val="0"/>
              </a:spcBef>
              <a:buSzPct val="100000"/>
              <a:defRPr sz="4800"/>
            </a:lvl9pPr>
          </a:lstStyle>
          <a:p/>
        </p:txBody>
      </p:sp>
      <p:sp>
        <p:nvSpPr>
          <p:cNvPr id="34" name="Shape 34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Section title and 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Shape 36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37" name="Shape 37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algn="ctr">
              <a:spcBef>
                <a:spcPts val="0"/>
              </a:spcBef>
              <a:buSzPct val="100000"/>
              <a:defRPr sz="4200"/>
            </a:lvl1pPr>
            <a:lvl2pPr lvl="1" algn="ctr">
              <a:spcBef>
                <a:spcPts val="0"/>
              </a:spcBef>
              <a:buSzPct val="100000"/>
              <a:defRPr sz="4200"/>
            </a:lvl2pPr>
            <a:lvl3pPr lvl="2" algn="ctr">
              <a:spcBef>
                <a:spcPts val="0"/>
              </a:spcBef>
              <a:buSzPct val="100000"/>
              <a:defRPr sz="4200"/>
            </a:lvl3pPr>
            <a:lvl4pPr lvl="3" algn="ctr">
              <a:spcBef>
                <a:spcPts val="0"/>
              </a:spcBef>
              <a:buSzPct val="100000"/>
              <a:defRPr sz="4200"/>
            </a:lvl4pPr>
            <a:lvl5pPr lvl="4" algn="ctr">
              <a:spcBef>
                <a:spcPts val="0"/>
              </a:spcBef>
              <a:buSzPct val="100000"/>
              <a:defRPr sz="4200"/>
            </a:lvl5pPr>
            <a:lvl6pPr lvl="5" algn="ctr">
              <a:spcBef>
                <a:spcPts val="0"/>
              </a:spcBef>
              <a:buSzPct val="100000"/>
              <a:defRPr sz="4200"/>
            </a:lvl6pPr>
            <a:lvl7pPr lvl="6" algn="ctr">
              <a:spcBef>
                <a:spcPts val="0"/>
              </a:spcBef>
              <a:buSzPct val="100000"/>
              <a:defRPr sz="4200"/>
            </a:lvl7pPr>
            <a:lvl8pPr lvl="7" algn="ctr">
              <a:spcBef>
                <a:spcPts val="0"/>
              </a:spcBef>
              <a:buSzPct val="100000"/>
              <a:defRPr sz="4200"/>
            </a:lvl8pPr>
            <a:lvl9pPr lvl="8" algn="ctr">
              <a:spcBef>
                <a:spcPts val="0"/>
              </a:spcBef>
              <a:buSzPct val="100000"/>
              <a:defRPr sz="4200"/>
            </a:lvl9pPr>
          </a:lstStyle>
          <a:p/>
        </p:txBody>
      </p:sp>
      <p:sp>
        <p:nvSpPr>
          <p:cNvPr id="38" name="Shape 38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9pPr>
          </a:lstStyle>
          <a:p/>
        </p:txBody>
      </p:sp>
      <p:sp>
        <p:nvSpPr>
          <p:cNvPr id="39" name="Shape 3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40" name="Shape 40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Caption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Shape 42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/>
            </a:lvl1pPr>
          </a:lstStyle>
          <a:p/>
        </p:txBody>
      </p:sp>
      <p:sp>
        <p:nvSpPr>
          <p:cNvPr id="43" name="Shape 43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_rels/slideMaster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hape 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Shape 7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SzPct val="100000"/>
              <a:defRPr sz="1800">
                <a:solidFill>
                  <a:schemeClr val="dk2"/>
                </a:solidFill>
              </a:defRPr>
            </a:lvl1pPr>
            <a:lvl2pPr lvl="1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2pPr>
            <a:lvl3pPr lvl="2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3pPr>
            <a:lvl4pPr lvl="3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4pPr>
            <a:lvl5pPr lvl="4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5pPr>
            <a:lvl6pPr lvl="5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6pPr>
            <a:lvl7pPr lvl="6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7pPr>
            <a:lvl8pPr lvl="7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8pPr>
            <a:lvl9pPr lvl="8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Shape 8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 algn="r">
              <a:spcBef>
                <a:spcPts val="0"/>
              </a:spcBef>
              <a:buNone/>
            </a:pPr>
            <a:fld id="{00000000-1234-1234-1234-123412341234}" type="slidenum">
              <a:rPr lang="en" sz="1000">
                <a:solidFill>
                  <a:schemeClr val="dk2"/>
                </a:solidFill>
              </a:rPr>
              <a:t>‹#›</a:t>
            </a:fld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rgbClr val="1155CC"/>
        </a:solidFill>
      </p:bgPr>
    </p:bg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Shape 51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lvl="0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1pPr>
            <a:lvl2pPr lvl="1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2pPr>
            <a:lvl3pPr lvl="2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3pPr>
            <a:lvl4pPr lvl="3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4pPr>
            <a:lvl5pPr lvl="4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5pPr>
            <a:lvl6pPr lvl="5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6pPr>
            <a:lvl7pPr lvl="6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7pPr>
            <a:lvl8pPr lvl="7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8pPr>
            <a:lvl9pPr lvl="8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9pPr>
          </a:lstStyle>
          <a:p/>
        </p:txBody>
      </p:sp>
      <p:sp>
        <p:nvSpPr>
          <p:cNvPr id="52" name="Shape 52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 rtl="0">
              <a:spcBef>
                <a:spcPts val="600"/>
              </a:spcBef>
              <a:buClr>
                <a:schemeClr val="dk1"/>
              </a:buClr>
              <a:buSzPct val="100000"/>
              <a:buFont typeface="Georgia"/>
              <a:defRPr sz="30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1pPr>
            <a:lvl2pPr lvl="1" rtl="0">
              <a:spcBef>
                <a:spcPts val="480"/>
              </a:spcBef>
              <a:buClr>
                <a:schemeClr val="dk1"/>
              </a:buClr>
              <a:buSzPct val="100000"/>
              <a:buFont typeface="Georgia"/>
              <a:defRPr sz="24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2pPr>
            <a:lvl3pPr lvl="2" rtl="0">
              <a:spcBef>
                <a:spcPts val="480"/>
              </a:spcBef>
              <a:buClr>
                <a:schemeClr val="dk1"/>
              </a:buClr>
              <a:buSzPct val="100000"/>
              <a:buFont typeface="Georgia"/>
              <a:defRPr sz="24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3pPr>
            <a:lvl4pPr lvl="3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4pPr>
            <a:lvl5pPr lvl="4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5pPr>
            <a:lvl6pPr lvl="5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6pPr>
            <a:lvl7pPr lvl="6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7pPr>
            <a:lvl8pPr lvl="7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8pPr>
            <a:lvl9pPr lvl="8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9pPr>
          </a:lstStyle>
          <a:p/>
        </p:txBody>
      </p:sp>
      <p:sp>
        <p:nvSpPr>
          <p:cNvPr id="53" name="Shape 53"/>
          <p:cNvSpPr txBox="1"/>
          <p:nvPr>
            <p:ph idx="12" type="sldNum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 rtl="0" algn="r">
              <a:spcBef>
                <a:spcPts val="0"/>
              </a:spcBef>
              <a:buNone/>
            </a:pPr>
            <a:fld id="{00000000-1234-1234-1234-123412341234}" type="slidenum">
              <a:rPr lang="en" sz="1300">
                <a:solidFill>
                  <a:schemeClr val="lt2"/>
                </a:solidFill>
                <a:latin typeface="Georgia"/>
                <a:ea typeface="Georgia"/>
                <a:cs typeface="Georgia"/>
                <a:sym typeface="Georgia"/>
              </a:rPr>
              <a:t>‹#›</a:t>
            </a:fld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59" r:id="rId1"/>
    <p:sldLayoutId id="2147483660" r:id="rId2"/>
    <p:sldLayoutId id="2147483661" r:id="rId3"/>
    <p:sldLayoutId id="2147483662" r:id="rId4"/>
    <p:sldLayoutId id="2147483663" r:id="rId5"/>
    <p:sldLayoutId id="2147483664" r:id="rId6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12.xml"/></Relationships>
</file>

<file path=ppt/slides/_rels/slide1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13.xml"/></Relationships>
</file>

<file path=ppt/slides/_rels/slide1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14.xml"/></Relationships>
</file>

<file path=ppt/slides/_rels/slide1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15.xml"/></Relationships>
</file>

<file path=ppt/slides/_rels/slide1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16.xml"/></Relationships>
</file>

<file path=ppt/slides/_rels/slide1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17.xml"/></Relationships>
</file>

<file path=ppt/slides/_rels/slide1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18.xml"/></Relationships>
</file>

<file path=ppt/slides/_rels/slide1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19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2.xml"/></Relationships>
</file>

<file path=ppt/slides/_rels/slide2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20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94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Shape 95"/>
          <p:cNvSpPr txBox="1"/>
          <p:nvPr>
            <p:ph type="ctrTitle"/>
          </p:nvPr>
        </p:nvSpPr>
        <p:spPr>
          <a:xfrm>
            <a:off x="685800" y="1746892"/>
            <a:ext cx="7772400" cy="12381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b="1" lang="en"/>
              <a:t>Flow Control</a:t>
            </a:r>
          </a:p>
        </p:txBody>
      </p:sp>
      <p:sp>
        <p:nvSpPr>
          <p:cNvPr id="96" name="Shape 96"/>
          <p:cNvSpPr txBox="1"/>
          <p:nvPr>
            <p:ph idx="1" type="subTitle"/>
          </p:nvPr>
        </p:nvSpPr>
        <p:spPr>
          <a:xfrm>
            <a:off x="685800" y="3093357"/>
            <a:ext cx="7772400" cy="6666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97" name="Shape 97"/>
          <p:cNvSpPr/>
          <p:nvPr/>
        </p:nvSpPr>
        <p:spPr>
          <a:xfrm>
            <a:off x="8278475" y="111999"/>
            <a:ext cx="773874" cy="336042"/>
          </a:xfrm>
          <a:prstGeom prst="flowChartTerminator">
            <a:avLst/>
          </a:prstGeom>
          <a:solidFill>
            <a:srgbClr val="FFFFFF"/>
          </a:solidFill>
          <a:ln cap="flat" cmpd="sng" w="19050">
            <a:solidFill>
              <a:srgbClr val="CFE2F3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rPr b="1" lang="en" sz="1000">
                <a:latin typeface="Georgia"/>
                <a:ea typeface="Georgia"/>
                <a:cs typeface="Georgia"/>
                <a:sym typeface="Georgia"/>
              </a:rPr>
              <a:t>CSC215</a:t>
            </a:r>
          </a:p>
          <a:p>
            <a:pPr lvl="0" rtl="0">
              <a:spcBef>
                <a:spcPts val="0"/>
              </a:spcBef>
              <a:buNone/>
            </a:pPr>
            <a:r>
              <a:rPr b="1" lang="en" sz="1000">
                <a:latin typeface="Georgia"/>
                <a:ea typeface="Georgia"/>
                <a:cs typeface="Georgia"/>
                <a:sym typeface="Georgia"/>
              </a:rPr>
              <a:t>Lecture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51" name="Shape 1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2" name="Shape 152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s</a:t>
            </a:r>
            <a:r>
              <a:rPr lang="en"/>
              <a:t>witch - Statement</a:t>
            </a:r>
          </a:p>
        </p:txBody>
      </p:sp>
      <p:sp>
        <p:nvSpPr>
          <p:cNvPr id="153" name="Shape 153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28571"/>
              <a:buChar char="❏"/>
            </a:pPr>
            <a:r>
              <a:rPr lang="en"/>
              <a:t>Syntax: </a:t>
            </a:r>
            <a:br>
              <a:rPr lang="en"/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s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witch (&lt;int or char expression&gt;) {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c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ase &lt;literal1&gt;:	&lt;statements&gt;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					[break;]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[more cases]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[default:	&lt;statements&gt;]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❏"/>
            </a:pPr>
            <a:r>
              <a:rPr lang="en"/>
              <a:t>Provides multiple paths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❏"/>
            </a:pPr>
            <a:r>
              <a:rPr lang="en"/>
              <a:t>Case labels: different entry points into block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❏"/>
            </a:pPr>
            <a:r>
              <a:rPr lang="en"/>
              <a:t>Compares evaluated expression to each case in order: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When match found, starts executing inner code until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break;</a:t>
            </a: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 reached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Execution “falls through” if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break;</a:t>
            </a: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 is not included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61111"/>
              <a:buFont typeface="Arial"/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57" name="Shape 1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8" name="Shape 158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switch - Statement</a:t>
            </a:r>
          </a:p>
        </p:txBody>
      </p:sp>
      <p:sp>
        <p:nvSpPr>
          <p:cNvPr id="159" name="Shape 159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28571"/>
              <a:buChar char="❏"/>
            </a:pPr>
            <a:r>
              <a:rPr lang="en"/>
              <a:t>Example: </a:t>
            </a:r>
            <a:br>
              <a:rPr lang="en"/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switch ( ch ) {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case ’Y’ : /∗ ch == ’Y ’ ∗/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           /∗ do something ∗/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			break 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case ’N’ : /∗ ch == ’N ’ ∗/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			/∗ do something else ∗/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			break 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default :  /∗ otherwise ∗/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			/∗ do a third thing ∗/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63" name="Shape 1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4" name="Shape 164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Loops (Iterative Statements)</a:t>
            </a:r>
          </a:p>
        </p:txBody>
      </p:sp>
      <p:sp>
        <p:nvSpPr>
          <p:cNvPr id="165" name="Shape 165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1000"/>
              </a:spcAft>
              <a:buSzPct val="100000"/>
              <a:buChar char="❏"/>
            </a:pPr>
            <a:r>
              <a:rPr b="1" lang="en"/>
              <a:t>w</a:t>
            </a:r>
            <a:r>
              <a:rPr b="1" lang="en"/>
              <a:t>hile </a:t>
            </a:r>
            <a:r>
              <a:rPr lang="en"/>
              <a:t>- loop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1000"/>
              </a:spcAft>
              <a:buSzPct val="100000"/>
              <a:buChar char="❏"/>
            </a:pPr>
            <a:r>
              <a:rPr b="1" lang="en"/>
              <a:t>for</a:t>
            </a:r>
            <a:r>
              <a:rPr lang="en"/>
              <a:t> - loop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1000"/>
              </a:spcAft>
              <a:buSzPct val="100000"/>
              <a:buChar char="❏"/>
            </a:pPr>
            <a:r>
              <a:rPr b="1" lang="en"/>
              <a:t>do-while</a:t>
            </a:r>
            <a:r>
              <a:rPr lang="en"/>
              <a:t> - loop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1000"/>
              </a:spcAft>
              <a:buSzPct val="100000"/>
              <a:buChar char="❏"/>
            </a:pPr>
            <a:r>
              <a:rPr b="1" lang="en"/>
              <a:t>break</a:t>
            </a:r>
            <a:r>
              <a:rPr lang="en"/>
              <a:t> and </a:t>
            </a:r>
            <a:r>
              <a:rPr b="1" lang="en"/>
              <a:t>continue</a:t>
            </a:r>
            <a:r>
              <a:rPr lang="en"/>
              <a:t> keywords</a:t>
            </a:r>
          </a:p>
          <a:p>
            <a:pPr lvl="0">
              <a:spcBef>
                <a:spcPts val="0"/>
              </a:spcBef>
              <a:spcAft>
                <a:spcPts val="10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69" name="Shape 1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0" name="Shape 170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Loops: </a:t>
            </a:r>
            <a:r>
              <a:rPr lang="en"/>
              <a:t>w</a:t>
            </a:r>
            <a:r>
              <a:rPr lang="en"/>
              <a:t>hile - Statement</a:t>
            </a:r>
          </a:p>
        </p:txBody>
      </p:sp>
      <p:sp>
        <p:nvSpPr>
          <p:cNvPr id="171" name="Shape 171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28571"/>
              <a:buChar char="❏"/>
            </a:pPr>
            <a:r>
              <a:rPr lang="en"/>
              <a:t>Syntax: </a:t>
            </a:r>
            <a:br>
              <a:rPr lang="en"/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while ( &lt;condi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t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ion&gt; )</a:t>
            </a:r>
            <a:br>
              <a:rPr lang="en"/>
            </a:br>
            <a:r>
              <a:rPr lang="en"/>
              <a:t> 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&lt;loop body&gt;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❏"/>
            </a:pPr>
            <a:r>
              <a:rPr lang="en"/>
              <a:t>Simplest loop structure – evaluate body as long as condition is true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❏"/>
            </a:pPr>
            <a:r>
              <a:rPr lang="en"/>
              <a:t>Condition evaluated first, so body may never be executed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❏"/>
            </a:pPr>
            <a:r>
              <a:rPr lang="en"/>
              <a:t>Example:</a:t>
            </a:r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75" name="Shape 1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6" name="Shape 176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Loops: for - Statement</a:t>
            </a:r>
          </a:p>
        </p:txBody>
      </p:sp>
      <p:sp>
        <p:nvSpPr>
          <p:cNvPr id="177" name="Shape 177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spcBef>
                <a:spcPts val="0"/>
              </a:spcBef>
              <a:buSzPct val="128571"/>
              <a:buChar char="❏"/>
            </a:pPr>
            <a:r>
              <a:rPr lang="en"/>
              <a:t>Syntax: </a:t>
            </a:r>
            <a:br>
              <a:rPr lang="en"/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for ([&lt;initialization&gt;];[&lt;condition&gt;];[&lt;modification&gt;])</a:t>
            </a:r>
            <a:br>
              <a:rPr lang="en"/>
            </a:br>
            <a:r>
              <a:rPr lang="en"/>
              <a:t>   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&lt;loop body&gt;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28571"/>
              <a:buChar char="❏"/>
            </a:pPr>
            <a:r>
              <a:rPr lang="en"/>
              <a:t>Example:</a:t>
            </a:r>
            <a:br>
              <a:rPr lang="en"/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int i , j = 1;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for ( i = 1; i &lt;= n ; i ++)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j ∗= i 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printf(“%d\n”, j);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○"/>
            </a:pPr>
            <a:r>
              <a:rPr lang="en" sz="1400"/>
              <a:t>A “counting” loop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○"/>
            </a:pPr>
            <a:r>
              <a:rPr lang="en" sz="1400"/>
              <a:t>Inside parentheses, three expressions, separated by semicolons:</a:t>
            </a:r>
          </a:p>
          <a:p>
            <a:pPr indent="-317500" lvl="2" marL="13716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■"/>
            </a:pPr>
            <a:r>
              <a:rPr lang="en" sz="1400"/>
              <a:t>Initialization:	i = 1</a:t>
            </a:r>
          </a:p>
          <a:p>
            <a:pPr indent="-317500" lvl="2" marL="13716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■"/>
            </a:pPr>
            <a:r>
              <a:rPr lang="en" sz="1400"/>
              <a:t>Condition:		i &lt;= n</a:t>
            </a:r>
          </a:p>
          <a:p>
            <a:pPr indent="-317500" lvl="2" marL="13716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■"/>
            </a:pPr>
            <a:r>
              <a:rPr lang="en" sz="1400"/>
              <a:t>Modification:	i++</a:t>
            </a: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81" name="Shape 1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2" name="Shape 182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Loops: </a:t>
            </a:r>
            <a:r>
              <a:rPr lang="en"/>
              <a:t>f</a:t>
            </a:r>
            <a:r>
              <a:rPr lang="en"/>
              <a:t>or - Statement</a:t>
            </a:r>
          </a:p>
        </p:txBody>
      </p:sp>
      <p:sp>
        <p:nvSpPr>
          <p:cNvPr id="183" name="Shape 183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spcBef>
                <a:spcPts val="0"/>
              </a:spcBef>
              <a:buSzPct val="128571"/>
              <a:buChar char="❏"/>
            </a:pPr>
            <a:r>
              <a:rPr lang="en"/>
              <a:t>Any expression can be empty (condition assumed to be “true”): </a:t>
            </a:r>
            <a:br>
              <a:rPr lang="en"/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for (;;) /* infinite loop */</a:t>
            </a:r>
            <a:br>
              <a:rPr lang="en"/>
            </a:br>
            <a:r>
              <a:rPr lang="en"/>
              <a:t>   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&lt;loop body&gt;</a:t>
            </a:r>
          </a:p>
          <a:p>
            <a:pPr indent="-342900" lvl="0" marL="457200" rtl="0">
              <a:spcBef>
                <a:spcPts val="0"/>
              </a:spcBef>
              <a:buSzPct val="100000"/>
              <a:buChar char="❏"/>
            </a:pPr>
            <a:r>
              <a:rPr lang="en"/>
              <a:t>Compound expressions separated by comma</a:t>
            </a:r>
            <a:r>
              <a:rPr lang="en"/>
              <a:t>s</a:t>
            </a:r>
          </a:p>
          <a:p>
            <a:pPr indent="-317500" lvl="1" marL="914400" rtl="0">
              <a:spcBef>
                <a:spcPts val="0"/>
              </a:spcBef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Comma: operator with lowest precedence, evaluated left-to-right</a:t>
            </a:r>
          </a:p>
          <a:p>
            <a:pPr indent="457200" lvl="0" marL="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None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for ( i = 1 , j = 1; i &lt;= n ; j ∗= i , i ++)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/>
              <a:t> 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	  &lt;loop body&gt;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❏"/>
            </a:pPr>
            <a:r>
              <a:rPr lang="en"/>
              <a:t>Equivalent to while loop: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78571"/>
              <a:buFont typeface="Arial"/>
              <a:buNone/>
            </a:pPr>
            <a:r>
              <a:rPr lang="en"/>
              <a:t>	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&lt;initialization&gt;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	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w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hile (&lt;condition&gt;) {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	  &lt;loop body&gt;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	  &lt;modification&gt;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	}</a:t>
            </a:r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87" name="Shape 1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8" name="Shape 188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Loops: </a:t>
            </a:r>
            <a:r>
              <a:rPr lang="en"/>
              <a:t>do</a:t>
            </a:r>
            <a:r>
              <a:rPr lang="en"/>
              <a:t>-while - Statement</a:t>
            </a:r>
          </a:p>
        </p:txBody>
      </p:sp>
      <p:sp>
        <p:nvSpPr>
          <p:cNvPr id="189" name="Shape 189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spcBef>
                <a:spcPts val="0"/>
              </a:spcBef>
              <a:buSzPct val="128571"/>
              <a:buChar char="❏"/>
            </a:pPr>
            <a:r>
              <a:rPr lang="en"/>
              <a:t>Syntax: </a:t>
            </a:r>
            <a:br>
              <a:rPr lang="en"/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do {</a:t>
            </a:r>
            <a:br>
              <a:rPr lang="en"/>
            </a:br>
            <a:r>
              <a:rPr lang="en"/>
              <a:t>   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&lt;loop body&gt;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} while(&lt;condition&gt;);</a:t>
            </a:r>
          </a:p>
          <a:p>
            <a:pPr indent="-342900" lvl="0" marL="457200" rtl="0">
              <a:spcBef>
                <a:spcPts val="0"/>
              </a:spcBef>
              <a:buSzPct val="100000"/>
              <a:buChar char="❏"/>
            </a:pPr>
            <a:r>
              <a:rPr lang="en"/>
              <a:t>Differs from while loop – condition evaluated after each iteration</a:t>
            </a:r>
          </a:p>
          <a:p>
            <a:pPr indent="-317500" lvl="1" marL="914400" rtl="0">
              <a:spcBef>
                <a:spcPts val="0"/>
              </a:spcBef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Body executed at least once</a:t>
            </a:r>
          </a:p>
          <a:p>
            <a:pPr indent="-317500" lvl="1" marL="914400" rtl="0">
              <a:spcBef>
                <a:spcPts val="0"/>
              </a:spcBef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Note semicolon at end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28571"/>
              <a:buChar char="❏"/>
            </a:pPr>
            <a:r>
              <a:rPr lang="en"/>
              <a:t>Example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: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char c 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do {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/ ∗ loop body ∗ /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puts( "Keep going? (y/n) " ) 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c = getchar();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/ ∗ other processing ∗ /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} while ( c == ’y’ &amp;&amp; /∗ other conditions ∗/ );</a:t>
            </a: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93" name="Shape 1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" name="Shape 194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Loops: Nested Loops</a:t>
            </a:r>
          </a:p>
        </p:txBody>
      </p:sp>
      <p:sp>
        <p:nvSpPr>
          <p:cNvPr id="195" name="Shape 195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spcBef>
                <a:spcPts val="0"/>
              </a:spcBef>
              <a:buSzPct val="100000"/>
              <a:buChar char="❏"/>
            </a:pPr>
            <a:r>
              <a:rPr lang="en"/>
              <a:t>A nested loop is a loop within a loop</a:t>
            </a:r>
          </a:p>
          <a:p>
            <a:pPr indent="-317500" lvl="1" marL="914400" rtl="0">
              <a:spcBef>
                <a:spcPts val="0"/>
              </a:spcBef>
              <a:buSzPct val="100000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an inner loop within the body of an outer one.</a:t>
            </a:r>
            <a:br>
              <a:rPr lang="en" sz="1400"/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for ([&lt;initialization&gt;];[&lt;condition&gt;];[&lt;modification&gt;])</a:t>
            </a:r>
            <a:br>
              <a:rPr lang="en" sz="1400"/>
            </a:br>
            <a:r>
              <a:rPr lang="en" sz="1400"/>
              <a:t>   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&lt;loop body&gt; /* another loop here */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  <a:buChar char="❏"/>
            </a:pPr>
            <a:r>
              <a:rPr lang="en"/>
              <a:t>Can nest any loop statement within the body of any loop statement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  <a:buChar char="❏"/>
            </a:pPr>
            <a:r>
              <a:rPr lang="en"/>
              <a:t>Can have more than two levels of nested loops</a:t>
            </a:r>
            <a:br>
              <a:rPr lang="en"/>
            </a:b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99" name="Shape 1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0" name="Shape 200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Loops: </a:t>
            </a:r>
            <a:r>
              <a:rPr lang="en"/>
              <a:t>b</a:t>
            </a:r>
            <a:r>
              <a:rPr lang="en"/>
              <a:t>reak - Statement</a:t>
            </a:r>
          </a:p>
        </p:txBody>
      </p:sp>
      <p:sp>
        <p:nvSpPr>
          <p:cNvPr id="201" name="Shape 201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❏"/>
            </a:pPr>
            <a:r>
              <a:rPr lang="en"/>
              <a:t>Sometimes want to terminate a loop early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break; exits innermost loop or switch statement to exit </a:t>
            </a:r>
            <a:r>
              <a:rPr lang="en" sz="1400"/>
              <a:t>early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Font typeface="Times New Roman"/>
              <a:buChar char="○"/>
            </a:pPr>
            <a:r>
              <a:rPr lang="en" sz="1400"/>
              <a:t>Consider the modification of the do-while example:</a:t>
            </a:r>
            <a:br>
              <a:rPr lang="en"/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char c 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do {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/* loop body ∗/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puts ( "Keep going? (y/n) " ) 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c = getchar() 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if ( c != ’y’)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  break 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/∗ other processing ∗/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} while ( /∗ other conditions ∗/ ) ;</a:t>
            </a:r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 sz="1400">
              <a:latin typeface="Courier New"/>
              <a:ea typeface="Courier New"/>
              <a:cs typeface="Courier New"/>
              <a:sym typeface="Courier New"/>
            </a:endParaRP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05" name="Shape 20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6" name="Shape 206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Loops: continue - Statement</a:t>
            </a:r>
          </a:p>
        </p:txBody>
      </p:sp>
      <p:sp>
        <p:nvSpPr>
          <p:cNvPr id="207" name="Shape 207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❏"/>
            </a:pPr>
            <a:r>
              <a:rPr lang="en"/>
              <a:t>Use to skip an iteration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continue; skips rest of innermost loop body, jumping to loop </a:t>
            </a:r>
            <a:r>
              <a:rPr lang="en" sz="1400"/>
              <a:t>condition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  <a:buChar char="❏"/>
            </a:pPr>
            <a:r>
              <a:rPr lang="en"/>
              <a:t>Example:</a:t>
            </a:r>
          </a:p>
          <a:p>
            <a:pPr indent="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None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int i , ret = 1 , minval;</a:t>
            </a:r>
          </a:p>
          <a:p>
            <a:pPr indent="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None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for ( i = 2; i &lt;= (a &gt; b? a:b); i++) {</a:t>
            </a:r>
          </a:p>
          <a:p>
            <a:pPr indent="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None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if ( a % i ) /∗ a not divisible by b ∗/</a:t>
            </a:r>
          </a:p>
          <a:p>
            <a:pPr indent="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None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  continue;</a:t>
            </a:r>
          </a:p>
          <a:p>
            <a:pPr indent="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None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if ( b % i == 0) /∗ b and a are multiple of i ∗/</a:t>
            </a:r>
          </a:p>
          <a:p>
            <a:pPr indent="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None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  ret = i;</a:t>
            </a:r>
          </a:p>
          <a:p>
            <a:pPr indent="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None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  <a:p>
            <a:pPr indent="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None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printf(“%d\n”, ret);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0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Shape 102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Outline</a:t>
            </a:r>
          </a:p>
        </p:txBody>
      </p:sp>
      <p:sp>
        <p:nvSpPr>
          <p:cNvPr id="103" name="Shape 103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spcBef>
                <a:spcPts val="0"/>
              </a:spcBef>
              <a:buSzPct val="100000"/>
              <a:buChar char="❖"/>
            </a:pPr>
            <a:r>
              <a:rPr lang="en"/>
              <a:t>Blocks and compound statements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❖"/>
            </a:pPr>
            <a:r>
              <a:rPr lang="en"/>
              <a:t>Conditional statements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i</a:t>
            </a: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f - statement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if-else - statement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s</a:t>
            </a: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witch - statement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? : opertator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Nested conditional statements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❖"/>
            </a:pPr>
            <a:r>
              <a:rPr lang="en"/>
              <a:t>Repetitive statements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f</a:t>
            </a: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or - statement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w</a:t>
            </a: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hile - statement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d</a:t>
            </a: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o-while - statement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Nested repetitive statements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Break and continue statements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❖"/>
            </a:pPr>
            <a:r>
              <a:rPr lang="en"/>
              <a:t>Unconditional jump: </a:t>
            </a: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goto</a:t>
            </a: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11" name="Shape 2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2" name="Shape 212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Unconditional Jump</a:t>
            </a:r>
          </a:p>
        </p:txBody>
      </p:sp>
      <p:sp>
        <p:nvSpPr>
          <p:cNvPr id="213" name="Shape 213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spcBef>
                <a:spcPts val="0"/>
              </a:spcBef>
              <a:buSzPct val="100000"/>
              <a:buChar char="❏"/>
            </a:pP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g</a:t>
            </a: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oto</a:t>
            </a:r>
            <a:r>
              <a:rPr lang="en"/>
              <a:t>: transfers program execution to a labeled statement in the current function</a:t>
            </a:r>
          </a:p>
          <a:p>
            <a:pPr indent="-317500" lvl="1" marL="914400" rtl="0">
              <a:spcBef>
                <a:spcPts val="0"/>
              </a:spcBef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DISCOURAGED</a:t>
            </a:r>
          </a:p>
          <a:p>
            <a:pPr indent="-317500" lvl="1" marL="914400" rtl="0">
              <a:spcBef>
                <a:spcPts val="0"/>
              </a:spcBef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easily avoidable</a:t>
            </a:r>
          </a:p>
          <a:p>
            <a:pPr indent="-317500" lvl="1" marL="914400" rtl="0">
              <a:spcBef>
                <a:spcPts val="0"/>
              </a:spcBef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requires a label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  <a:buChar char="❏"/>
            </a:pPr>
            <a:r>
              <a:rPr lang="en"/>
              <a:t>Label: a plain text, except C keywords, followed by a colon, prefixing a code line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may occur before or after the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goto </a:t>
            </a: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statement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28571"/>
              <a:buChar char="❏"/>
            </a:pPr>
            <a:r>
              <a:rPr lang="en"/>
              <a:t>Example:</a:t>
            </a:r>
            <a:br>
              <a:rPr lang="en"/>
            </a:br>
          </a:p>
        </p:txBody>
      </p:sp>
      <p:sp>
        <p:nvSpPr>
          <p:cNvPr id="214" name="Shape 214"/>
          <p:cNvSpPr txBox="1"/>
          <p:nvPr/>
        </p:nvSpPr>
        <p:spPr>
          <a:xfrm>
            <a:off x="2040900" y="2949975"/>
            <a:ext cx="4598700" cy="2495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 sz="13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int main () {</a:t>
            </a:r>
            <a:br>
              <a:rPr lang="en" sz="13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3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int a = 10;</a:t>
            </a:r>
            <a:br>
              <a:rPr lang="en" sz="13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3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LOOP:do {</a:t>
            </a:r>
            <a:br>
              <a:rPr lang="en" sz="13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3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       if ( a == 15) {</a:t>
            </a:r>
            <a:br>
              <a:rPr lang="en" sz="13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3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         a = a + 1;</a:t>
            </a:r>
            <a:br>
              <a:rPr lang="en" sz="13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3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         goto LOOP;</a:t>
            </a:r>
            <a:br>
              <a:rPr lang="en" sz="13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3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       }</a:t>
            </a:r>
            <a:br>
              <a:rPr lang="en" sz="13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3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       printf("value of a: %d\n", a++); </a:t>
            </a:r>
            <a:br>
              <a:rPr lang="en" sz="13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3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     } while( a &lt; 20 );</a:t>
            </a:r>
            <a:br>
              <a:rPr lang="en" sz="13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3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 return 0;</a:t>
            </a:r>
            <a:br>
              <a:rPr lang="en" sz="13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3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}</a:t>
            </a:r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07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Shape 108"/>
          <p:cNvSpPr txBox="1"/>
          <p:nvPr>
            <p:ph type="title"/>
          </p:nvPr>
        </p:nvSpPr>
        <p:spPr>
          <a:xfrm>
            <a:off x="457200" y="205975"/>
            <a:ext cx="84294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Blocks and Compound Statements</a:t>
            </a:r>
          </a:p>
        </p:txBody>
      </p:sp>
      <p:sp>
        <p:nvSpPr>
          <p:cNvPr id="109" name="Shape 109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>
              <a:spcBef>
                <a:spcPts val="0"/>
              </a:spcBef>
              <a:buSzPct val="100000"/>
              <a:buChar char="❏"/>
            </a:pPr>
            <a:r>
              <a:rPr lang="en"/>
              <a:t>A simple statement ends in a semicolon:	</a:t>
            </a: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z = foo(x+y);</a:t>
            </a:r>
          </a:p>
          <a:p>
            <a:pPr indent="-342900" lvl="0" marL="457200">
              <a:spcBef>
                <a:spcPts val="1000"/>
              </a:spcBef>
              <a:buSzPct val="128571"/>
              <a:buChar char="❏"/>
            </a:pPr>
            <a:r>
              <a:rPr lang="en"/>
              <a:t>Consider the multiple statements:</a:t>
            </a:r>
            <a:br>
              <a:rPr lang="en"/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temp = x+y 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z = foo (temp) ;</a:t>
            </a:r>
          </a:p>
          <a:p>
            <a:pPr indent="-317500" lvl="1" marL="914400" rtl="0">
              <a:spcBef>
                <a:spcPts val="0"/>
              </a:spcBef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Curly braces – combine into compound statement/block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Block can substitute for simple statement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Compiled as a single unit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Variables can be declared inside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No semicolon at end</a:t>
            </a:r>
            <a:b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{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int temp = x+y;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z = foo(temp);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  <a:p>
            <a:pPr indent="-342900" lvl="0" marL="457200" rtl="0">
              <a:spcBef>
                <a:spcPts val="1000"/>
              </a:spcBef>
              <a:buSzPct val="100000"/>
              <a:buChar char="❏"/>
            </a:pPr>
            <a:r>
              <a:rPr lang="en"/>
              <a:t>Block can be empty {}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13" name="Shape 1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" name="Shape 114"/>
          <p:cNvSpPr txBox="1"/>
          <p:nvPr>
            <p:ph type="title"/>
          </p:nvPr>
        </p:nvSpPr>
        <p:spPr>
          <a:xfrm>
            <a:off x="457200" y="205975"/>
            <a:ext cx="84294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Blocks and Compound Statements</a:t>
            </a:r>
          </a:p>
        </p:txBody>
      </p:sp>
      <p:sp>
        <p:nvSpPr>
          <p:cNvPr id="115" name="Shape 115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28571"/>
              <a:buChar char="❏"/>
            </a:pPr>
            <a:r>
              <a:rPr lang="en"/>
              <a:t>Blocks nested inside each other</a:t>
            </a:r>
            <a:br>
              <a:rPr lang="en"/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{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int temp = x+y 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z = foo ( temp ) 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{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  float temp2 = x∗y 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  z += bar ( temp2 ) 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}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  <a:buChar char="❏"/>
            </a:pPr>
            <a:r>
              <a:rPr lang="en"/>
              <a:t>Variables declared inside a block are only visibly within this block and its internatl blocks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19" name="Shape 1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Shape 120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Conditional Statements</a:t>
            </a:r>
          </a:p>
        </p:txBody>
      </p:sp>
      <p:sp>
        <p:nvSpPr>
          <p:cNvPr id="121" name="Shape 121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spcBef>
                <a:spcPts val="0"/>
              </a:spcBef>
              <a:buSzPct val="100000"/>
              <a:buChar char="❏"/>
            </a:pPr>
            <a:r>
              <a:rPr b="1" lang="en"/>
              <a:t>i</a:t>
            </a:r>
            <a:r>
              <a:rPr b="1" lang="en"/>
              <a:t>f</a:t>
            </a:r>
            <a:r>
              <a:rPr lang="en"/>
              <a:t> - Statement</a:t>
            </a:r>
          </a:p>
          <a:p>
            <a:pPr indent="-342900" lvl="0" marL="457200" rtl="0">
              <a:spcBef>
                <a:spcPts val="1000"/>
              </a:spcBef>
              <a:buSzPct val="100000"/>
              <a:buChar char="❏"/>
            </a:pPr>
            <a:r>
              <a:rPr b="1" lang="en"/>
              <a:t>i</a:t>
            </a:r>
            <a:r>
              <a:rPr b="1" lang="en"/>
              <a:t>f-else</a:t>
            </a:r>
            <a:r>
              <a:rPr lang="en"/>
              <a:t> - Statement</a:t>
            </a:r>
          </a:p>
          <a:p>
            <a:pPr indent="-342900" lvl="0" marL="457200" rtl="0">
              <a:spcBef>
                <a:spcPts val="1000"/>
              </a:spcBef>
              <a:buSzPct val="100000"/>
              <a:buChar char="❏"/>
            </a:pPr>
            <a:r>
              <a:rPr b="1" lang="en"/>
              <a:t>s</a:t>
            </a:r>
            <a:r>
              <a:rPr b="1" lang="en"/>
              <a:t>witch</a:t>
            </a:r>
            <a:r>
              <a:rPr lang="en"/>
              <a:t> - Statement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  <a:buChar char="❏"/>
            </a:pPr>
            <a:r>
              <a:rPr b="1" lang="en"/>
              <a:t>? :</a:t>
            </a:r>
            <a:r>
              <a:rPr lang="en"/>
              <a:t> Ternary operator</a:t>
            </a:r>
          </a:p>
          <a:p>
            <a:pPr indent="-342900" lvl="0" marL="457200" rtl="0">
              <a:spcBef>
                <a:spcPts val="1000"/>
              </a:spcBef>
              <a:buSzPct val="100000"/>
              <a:buChar char="❏"/>
            </a:pPr>
            <a:r>
              <a:rPr lang="en"/>
              <a:t>No boolean type in ANSI C</a:t>
            </a:r>
          </a:p>
          <a:p>
            <a:pPr indent="-317500" lvl="1" marL="914400" rtl="0">
              <a:spcBef>
                <a:spcPts val="0"/>
              </a:spcBef>
              <a:buSzPct val="100000"/>
              <a:buChar char="○"/>
            </a:pPr>
            <a:r>
              <a:rPr lang="en" sz="1400"/>
              <a:t>i</a:t>
            </a:r>
            <a:r>
              <a:rPr lang="en" sz="1400"/>
              <a:t>ntroduced in C99</a:t>
            </a:r>
          </a:p>
          <a:p>
            <a:pPr indent="-342900" lvl="0" marL="457200" rtl="0">
              <a:spcBef>
                <a:spcPts val="1000"/>
              </a:spcBef>
              <a:buSzPct val="100000"/>
              <a:buChar char="❏"/>
            </a:pPr>
            <a:r>
              <a:rPr lang="en"/>
              <a:t>Relational and logical expressions are evaluated to: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  <a:buChar char="○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1</a:t>
            </a:r>
            <a:r>
              <a:rPr lang="en" sz="1400"/>
              <a:t> </a:t>
            </a: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if they are logically true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  <a:buChar char="○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0</a:t>
            </a:r>
            <a:r>
              <a:rPr lang="en" sz="1400"/>
              <a:t> </a:t>
            </a: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if they are logically false</a:t>
            </a:r>
          </a:p>
          <a:p>
            <a:pPr indent="-342900" lvl="0" marL="457200" rtl="0">
              <a:spcBef>
                <a:spcPts val="1000"/>
              </a:spcBef>
              <a:buSzPct val="100000"/>
              <a:buChar char="❏"/>
            </a:pPr>
            <a:r>
              <a:rPr lang="en"/>
              <a:t>Numeric expressions are considered false if they are evaluated to integer 0 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  <a:buChar char="❏"/>
            </a:pPr>
            <a:r>
              <a:rPr lang="en"/>
              <a:t>Pointer expressions are considered false if they are evaluated to null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25" name="Shape 1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" name="Shape 126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i</a:t>
            </a:r>
            <a:r>
              <a:rPr lang="en"/>
              <a:t>f- Statement</a:t>
            </a:r>
          </a:p>
        </p:txBody>
      </p:sp>
      <p:sp>
        <p:nvSpPr>
          <p:cNvPr id="127" name="Shape 127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28571"/>
              <a:buChar char="❏"/>
            </a:pPr>
            <a:r>
              <a:rPr lang="en"/>
              <a:t>Syntax:	</a:t>
            </a:r>
            <a:br>
              <a:rPr lang="en"/>
            </a:br>
            <a:r>
              <a:rPr lang="en"/>
              <a:t>	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i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f (&lt;condition&gt;)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	  &lt;statement&gt;;	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28571"/>
              <a:buChar char="❏"/>
            </a:pPr>
            <a:r>
              <a:rPr lang="en"/>
              <a:t>Example:</a:t>
            </a:r>
            <a:br>
              <a:rPr lang="en"/>
            </a:br>
            <a:r>
              <a:rPr lang="en"/>
              <a:t>	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if ( x % 2 == 0)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	  y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+=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x / 2 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Evaluate condition: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(x % 2 == 0)</a:t>
            </a:r>
          </a:p>
          <a:p>
            <a:pPr indent="-317500" lvl="2" marL="13716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■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If true, execute inner statement: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y += x/2;</a:t>
            </a:r>
          </a:p>
          <a:p>
            <a:pPr indent="-317500" lvl="2" marL="13716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■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Otherwise, do nothing</a:t>
            </a:r>
          </a:p>
          <a:p>
            <a:pPr indent="-317500" lvl="1" marL="914400" rtl="0">
              <a:spcBef>
                <a:spcPts val="600"/>
              </a:spcBef>
              <a:buSzPct val="100000"/>
              <a:buChar char="○"/>
            </a:pPr>
            <a:r>
              <a:rPr lang="en" sz="1400"/>
              <a:t>Inner statements may be block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31" name="Shape 1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2" name="Shape 132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if-else - Statement</a:t>
            </a:r>
          </a:p>
        </p:txBody>
      </p:sp>
      <p:sp>
        <p:nvSpPr>
          <p:cNvPr id="133" name="Shape 133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>
              <a:spcBef>
                <a:spcPts val="0"/>
              </a:spcBef>
              <a:buSzPct val="128571"/>
              <a:buChar char="❏"/>
            </a:pPr>
            <a:r>
              <a:rPr lang="en"/>
              <a:t>Syntax:	</a:t>
            </a:r>
            <a:br>
              <a:rPr lang="en"/>
            </a:br>
            <a:r>
              <a:rPr lang="en"/>
              <a:t>	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if (&lt;condition&gt;)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	  &lt;statement1&gt;;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	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e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lse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	  &lt;statement2&gt;;</a:t>
            </a:r>
          </a:p>
          <a:p>
            <a:pPr indent="-342900" lvl="0" marL="457200">
              <a:spcBef>
                <a:spcPts val="0"/>
              </a:spcBef>
              <a:buSzPct val="128571"/>
              <a:buChar char="❏"/>
            </a:pPr>
            <a:r>
              <a:rPr lang="en"/>
              <a:t>Example:</a:t>
            </a:r>
            <a:br>
              <a:rPr lang="en"/>
            </a:br>
            <a:r>
              <a:rPr lang="en"/>
              <a:t>	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if ( x % 2 == 0)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	  y += x / 2 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	else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	 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y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+= ( x + 1 ) / 2;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</a:p>
          <a:p>
            <a:pPr indent="-317500" lvl="1" marL="914400">
              <a:spcBef>
                <a:spcPts val="600"/>
              </a:spcBef>
              <a:buSzPct val="100000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Evaluate condition: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(x % 2 == 0)</a:t>
            </a:r>
          </a:p>
          <a:p>
            <a:pPr indent="-317500" lvl="2" marL="1371600">
              <a:spcBef>
                <a:spcPts val="600"/>
              </a:spcBef>
              <a:buSzPct val="100000"/>
              <a:buChar char="■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If true, execute first statement: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y += x/2;</a:t>
            </a:r>
          </a:p>
          <a:p>
            <a:pPr indent="-317500" lvl="2" marL="1371600">
              <a:spcBef>
                <a:spcPts val="600"/>
              </a:spcBef>
              <a:buSzPct val="100000"/>
              <a:buChar char="■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Otherwise, execute second statement: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y += ( x + 1 ) / 2;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○"/>
            </a:pPr>
            <a:r>
              <a:rPr lang="en" sz="1400"/>
              <a:t>Either</a:t>
            </a:r>
            <a:r>
              <a:rPr lang="en"/>
              <a:t> </a:t>
            </a:r>
            <a:r>
              <a:rPr lang="en" sz="1400"/>
              <a:t>inner statements may be block</a:t>
            </a:r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37" name="Shape 1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8" name="Shape 138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spcBef>
                <a:spcPts val="0"/>
              </a:spcBef>
              <a:buSzPct val="128571"/>
              <a:buChar char="❏"/>
            </a:pPr>
            <a:r>
              <a:rPr lang="en"/>
              <a:t>Can have additional alternative control paths by nesting </a:t>
            </a: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if</a:t>
            </a:r>
            <a:r>
              <a:rPr lang="en"/>
              <a:t> statements:</a:t>
            </a:r>
            <a:br>
              <a:rPr lang="en"/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i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f (&lt;condition&gt;)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&lt;statement1&gt;; /* can be an if or if-else statement*/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e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lse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&lt;statement2&gt;; /* can be an if or if-else statement*/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❏"/>
            </a:pPr>
            <a:r>
              <a:rPr lang="en"/>
              <a:t>Conditions are evaluated in order until one is met; inner statement then executed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○"/>
            </a:pPr>
            <a:r>
              <a:rPr lang="en" sz="1400"/>
              <a:t>if multiple conditions true, only first executed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28571"/>
              <a:buChar char="❏"/>
            </a:pPr>
            <a:r>
              <a:rPr lang="en"/>
              <a:t>Example:</a:t>
            </a:r>
            <a:br>
              <a:rPr lang="en"/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if ( x % 2 == 0)</a:t>
            </a:r>
          </a:p>
          <a:p>
            <a:pPr indent="387350" lvl="0" rtl="0">
              <a:spcBef>
                <a:spcPts val="0"/>
              </a:spcBef>
              <a:buClr>
                <a:schemeClr val="dk1"/>
              </a:buClr>
              <a:buSzPct val="78571"/>
              <a:buFont typeface="Arial"/>
              <a:buNone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y += x / 2 ;</a:t>
            </a:r>
          </a:p>
          <a:p>
            <a:pPr indent="387350" lvl="0" rtl="0">
              <a:spcBef>
                <a:spcPts val="0"/>
              </a:spcBef>
              <a:buClr>
                <a:schemeClr val="dk1"/>
              </a:buClr>
              <a:buSzPct val="78571"/>
              <a:buFont typeface="Arial"/>
              <a:buNone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else if ( x % 4 == 1)</a:t>
            </a:r>
          </a:p>
          <a:p>
            <a:pPr indent="387350" lvl="0" rtl="0">
              <a:spcBef>
                <a:spcPts val="0"/>
              </a:spcBef>
              <a:buClr>
                <a:schemeClr val="dk1"/>
              </a:buClr>
              <a:buSzPct val="78571"/>
              <a:buFont typeface="Arial"/>
              <a:buNone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y += 2 ∗ (( x + 3 )/ 4 );</a:t>
            </a:r>
          </a:p>
          <a:p>
            <a:pPr indent="387350" lvl="0" rtl="0">
              <a:spcBef>
                <a:spcPts val="0"/>
              </a:spcBef>
              <a:buClr>
                <a:schemeClr val="dk1"/>
              </a:buClr>
              <a:buSzPct val="78571"/>
              <a:buFont typeface="Arial"/>
              <a:buNone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e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lse</a:t>
            </a:r>
          </a:p>
          <a:p>
            <a:pPr indent="387350" lvl="0" rtl="0">
              <a:spcBef>
                <a:spcPts val="0"/>
              </a:spcBef>
              <a:buClr>
                <a:schemeClr val="dk1"/>
              </a:buClr>
              <a:buSzPct val="78571"/>
              <a:buFont typeface="Arial"/>
              <a:buNone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y += ( x +1 )/ 2 ;</a:t>
            </a:r>
          </a:p>
        </p:txBody>
      </p:sp>
      <p:sp>
        <p:nvSpPr>
          <p:cNvPr id="139" name="Shape 139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Nesting if/if-else Statements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43" name="Shape 1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4" name="Shape 144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28571"/>
              <a:buChar char="❏"/>
            </a:pPr>
            <a:r>
              <a:rPr b="1" lang="en"/>
              <a:t>Dangling </a:t>
            </a:r>
            <a:r>
              <a:rPr b="1" lang="en">
                <a:latin typeface="Courier New"/>
                <a:ea typeface="Courier New"/>
                <a:cs typeface="Courier New"/>
                <a:sym typeface="Courier New"/>
              </a:rPr>
              <a:t>else</a:t>
            </a: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 </a:t>
            </a:r>
            <a:r>
              <a:rPr lang="en"/>
              <a:t>, example:</a:t>
            </a:r>
            <a:br>
              <a:rPr lang="en"/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if ( x % 4 == 0)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if ( x % 2 == 0)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y = 2;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e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lse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y = 1;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To which if statement does the else keyword belong?</a:t>
            </a:r>
            <a:b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</a:b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Belongs to the nearest if in the same block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To associate else with outer if statement: use braces</a:t>
            </a:r>
          </a:p>
          <a:p>
            <a:pPr indent="4572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None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if ( x % 4 == 0) {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	  if ( x % 2 == 0)</a:t>
            </a:r>
          </a:p>
          <a:p>
            <a:pPr indent="457200" lvl="0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None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y = 2;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} else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	y = 1;</a:t>
            </a:r>
          </a:p>
        </p:txBody>
      </p:sp>
      <p:sp>
        <p:nvSpPr>
          <p:cNvPr id="145" name="Shape 145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Nesting if/if-else Statements</a:t>
            </a:r>
          </a:p>
        </p:txBody>
      </p:sp>
      <p:sp>
        <p:nvSpPr>
          <p:cNvPr id="146" name="Shape 146"/>
          <p:cNvSpPr txBox="1"/>
          <p:nvPr/>
        </p:nvSpPr>
        <p:spPr>
          <a:xfrm>
            <a:off x="3666375" y="1660450"/>
            <a:ext cx="2172300" cy="1086000"/>
          </a:xfrm>
          <a:prstGeom prst="rect">
            <a:avLst/>
          </a:prstGeom>
          <a:solidFill>
            <a:srgbClr val="D9EAD3"/>
          </a:solidFill>
          <a:ln cap="flat" cmpd="sng" w="9525">
            <a:solidFill>
              <a:srgbClr val="6AA84F"/>
            </a:solidFill>
            <a:prstDash val="dash"/>
            <a:round/>
            <a:headEnd len="med" w="med" type="none"/>
            <a:tailEnd len="med" w="med" type="none"/>
          </a:ln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if ( x % 4 == 0)</a:t>
            </a:r>
            <a:b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if ( x % 2 == 0)</a:t>
            </a:r>
            <a:b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  y = 2;</a:t>
            </a:r>
            <a:b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else</a:t>
            </a:r>
            <a:b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  y = 1;</a:t>
            </a:r>
          </a:p>
        </p:txBody>
      </p:sp>
      <p:sp>
        <p:nvSpPr>
          <p:cNvPr id="147" name="Shape 147"/>
          <p:cNvSpPr txBox="1"/>
          <p:nvPr/>
        </p:nvSpPr>
        <p:spPr>
          <a:xfrm>
            <a:off x="6215500" y="1660450"/>
            <a:ext cx="2172300" cy="1086000"/>
          </a:xfrm>
          <a:prstGeom prst="rect">
            <a:avLst/>
          </a:prstGeom>
          <a:solidFill>
            <a:srgbClr val="F4CCCC"/>
          </a:solidFill>
          <a:ln cap="flat" cmpd="sng" w="9525">
            <a:solidFill>
              <a:srgbClr val="FF0000"/>
            </a:solidFill>
            <a:prstDash val="dash"/>
            <a:round/>
            <a:headEnd len="med" w="med" type="none"/>
            <a:tailEnd len="med" w="med" type="none"/>
          </a:ln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if ( x % 4 == 0)</a:t>
            </a:r>
            <a:b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if ( x % 2 == 0)</a:t>
            </a:r>
            <a:b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  y = 2;</a:t>
            </a:r>
            <a:b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else</a:t>
            </a:r>
            <a:b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y = 1;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paper-plane">
  <a:themeElements>
    <a:clrScheme name="Custom 354">
      <a:dk1>
        <a:srgbClr val="000000"/>
      </a:dk1>
      <a:lt1>
        <a:srgbClr val="FFFFFF"/>
      </a:lt1>
      <a:dk2>
        <a:srgbClr val="30182B"/>
      </a:dk2>
      <a:lt2>
        <a:srgbClr val="DFDFDF"/>
      </a:lt2>
      <a:accent1>
        <a:srgbClr val="592D50"/>
      </a:accent1>
      <a:accent2>
        <a:srgbClr val="D3A67A"/>
      </a:accent2>
      <a:accent3>
        <a:srgbClr val="45485F"/>
      </a:accent3>
      <a:accent4>
        <a:srgbClr val="6B9756"/>
      </a:accent4>
      <a:accent5>
        <a:srgbClr val="7D576E"/>
      </a:accent5>
      <a:accent6>
        <a:srgbClr val="4C1A23"/>
      </a:accent6>
      <a:hlink>
        <a:srgbClr val="511E3E"/>
      </a:hlink>
      <a:folHlink>
        <a:srgbClr val="9EA0A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-light-2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