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 rot="10800000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0" y="2983958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 b="1" sz="36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flipH="1" rot="10800000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38761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05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Oct 21,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b="0" lang="en" sz="1800"/>
              <a:t>: Evaluate each of the following expressions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x[4] = {12, 20, 39, 43}, *y;		y = x;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	Assume each expression is evaluated after the previous one (take all previous ones in consideration)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 + 1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*(y + 1)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+= 2; *y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 = 38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 - 1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*y++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*y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[0]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x[2] &gt; y[0]</a:t>
            </a:r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imes New Roman"/>
              <a:buAutoNum type="arabicParenR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- 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5"/>
            <a:ext cx="8396700" cy="857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b="0" lang="en" sz="1800"/>
              <a:t>: Fill in the blank so the code does what is desired.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02675" y="1252325"/>
            <a:ext cx="6579600" cy="3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1) A code that prints all characters of the string.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char ch, *str = "Hello World";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while((ch= ………………… ) != '\0')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  printf("%c", ch);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2) A code that prints the elements at the even indices.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int *p, arr[] = {10,33,15,22,14};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 (p=arr; arr&lt;arr+5; ………………… 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printf("%d ", *p);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3) A code that reverses a string: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char n=0, *s, *e, str[] = "siht hsinif ot ekil I";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while (str[++n]);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for(s=str, e=str+n-1; e&gt;s ; ………………… ){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str[n] = *e;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*e = *s;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*s = str[n]; } </a:t>
            </a:r>
          </a:p>
          <a:p>
            <a:pPr indent="-6985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str[n] = '\0';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