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 b="1" sz="36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38761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Homework 06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Due date: Oct 30, 2016</a:t>
            </a:r>
          </a:p>
        </p:txBody>
      </p:sp>
      <p:sp>
        <p:nvSpPr>
          <p:cNvPr id="52" name="Shape 52"/>
          <p:cNvSpPr/>
          <p:nvPr/>
        </p:nvSpPr>
        <p:spPr>
          <a:xfrm>
            <a:off x="8003098" y="136875"/>
            <a:ext cx="1049273" cy="311148"/>
          </a:xfrm>
          <a:prstGeom prst="flowChartTerminator">
            <a:avLst/>
          </a:prstGeom>
          <a:solidFill>
            <a:srgbClr val="FFFFFF"/>
          </a:solidFill>
          <a:ln cap="flat" cmpd="sng" w="19050">
            <a:solidFill>
              <a:srgbClr val="CFE2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CSC215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Georgia"/>
                <a:ea typeface="Georgia"/>
                <a:cs typeface="Georgia"/>
                <a:sym typeface="Georgia"/>
              </a:rPr>
              <a:t>Homework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ouble temperatures[365];</a:t>
            </a:r>
          </a:p>
          <a:p>
            <a:pPr indent="-3175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har q[] = "So many books";</a:t>
            </a:r>
          </a:p>
          <a:p>
            <a:pPr indent="-3175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nt grades[2][3] = {36, 24, 26, 81, 30, 74};</a:t>
            </a:r>
          </a:p>
          <a:p>
            <a:pPr indent="-3175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f</a:t>
            </a: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loat zeros[] = {0.0, 0.0, 0.0, 0.0};</a:t>
            </a:r>
          </a:p>
          <a:p>
            <a:pPr indent="-3175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AutoNum type="arabicParenR"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Char *names[] = {"Ali", "Omar"}</a:t>
            </a:r>
          </a:p>
        </p:txBody>
      </p:sp>
      <p:sp>
        <p:nvSpPr>
          <p:cNvPr id="58" name="Shape 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 1 </a:t>
            </a:r>
            <a:r>
              <a:rPr b="0" lang="en" sz="1800"/>
              <a:t>: Redefine each of the following variables using dynamically allocated memory, including the initialization step if any.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5"/>
            <a:ext cx="83967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Question 2 </a:t>
            </a:r>
            <a:r>
              <a:rPr b="0" lang="en" sz="1800"/>
              <a:t>: Tell if each of the following code fragments contains an error (compile-time or runtime), specify its type, and correct it.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502675" y="1252325"/>
            <a:ext cx="6579600" cy="36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1)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char* p = "Hello world";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printf("%d\n", *p);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free(p);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2)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int* p = (int*)malloc(10*sizeof(int));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int* q = (int*)realloc(p, 5*sizeof(int));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free(q);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free(p);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3) 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int** p = (int*)malloc(2*sizeof(int));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p[0] = (int*)malloc(5*sizeof(int));</a:t>
            </a:r>
          </a:p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p[1] = (int*)malloc(5*sizeof(int));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free(p);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