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flipH="1" rot="10800000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 flipH="1" rot="10800000">
            <a:off x="0" y="2983958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 b="1" sz="36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flipH="1" rot="10800000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38761D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06</a:t>
            </a:r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Oct 30,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17500" lvl="0" marL="457200" marR="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d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ouble temperatures[365];</a:t>
            </a:r>
          </a:p>
          <a:p>
            <a:pPr indent="-317500" lvl="0" marL="457200" marR="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har q[] = "So many books";</a:t>
            </a:r>
          </a:p>
          <a:p>
            <a:pPr indent="-317500" lvl="0" marL="457200" marR="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nt grades[2][3] = {36, 24, 26, 81, 30, 74};</a:t>
            </a:r>
          </a:p>
          <a:p>
            <a:pPr indent="-317500" lvl="0" marL="457200" marR="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loat zeros[] = {0.0, 0.0, 0.0, 0.0};</a:t>
            </a:r>
          </a:p>
          <a:p>
            <a:pPr indent="-317500" lvl="0" marL="457200" marR="0" rtl="0" algn="l">
              <a:lnSpc>
                <a:spcPct val="2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*names[] = {"Ali", "Omar"}</a:t>
            </a:r>
          </a:p>
        </p:txBody>
      </p:sp>
      <p:sp>
        <p:nvSpPr>
          <p:cNvPr id="58" name="Shape 5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b="0" lang="en" sz="1800"/>
              <a:t>: Redefine each of the following variables using dynamically allocated memory, including the initialization step if any.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457200" y="205975"/>
            <a:ext cx="83967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2 </a:t>
            </a:r>
            <a:r>
              <a:rPr b="0" lang="en" sz="1800"/>
              <a:t>: Tell if each of the following code fragments contains an error (compile-time or runtime), specify its type, and correct it.</a:t>
            </a:r>
          </a:p>
        </p:txBody>
      </p:sp>
      <p:sp>
        <p:nvSpPr>
          <p:cNvPr id="64" name="Shape 64"/>
          <p:cNvSpPr txBox="1"/>
          <p:nvPr/>
        </p:nvSpPr>
        <p:spPr>
          <a:xfrm>
            <a:off x="502675" y="1252325"/>
            <a:ext cx="6579600" cy="368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1)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char* p = "Hello world";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printf("%d\n", *p);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free(p);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2)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int* p = (int*)malloc(10*sizeof(int));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int* q = (int*)realloc(p, 5*sizeof(int));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free(q);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free(p);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6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3)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int** p = (int*)malloc(2*sizeof(int));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p[0] = (int*)malloc(5*sizeof(int));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p[1] = (int*)malloc(5*sizeof(int));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free(p);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