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0458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088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4063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22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4561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039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428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739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254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4557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579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14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2409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0624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2058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829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6403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778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56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787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19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190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81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1528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949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User-Defined Data Types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Structure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Created the same way we create a pointer to any simple data type.</a:t>
            </a:r>
          </a:p>
          <a:p>
            <a:pPr marL="45720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*cDatePtr,  cDate;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We can make cDatePtr point to cDate by: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 = &amp;cDate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The pointer variable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</a:t>
            </a:r>
            <a:r>
              <a:rPr lang="en"/>
              <a:t> can now be used to access the member variables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en"/>
              <a:t> using the dot operator as: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(*cDatePtr).year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(*cDatePtr).month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(*cDatePtr).day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The parentheses are necessary!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precedence of the dot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/>
              <a:t> is higher than that of the dereferencing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Structure </a:t>
            </a:r>
            <a:r>
              <a:rPr lang="en" sz="1800"/>
              <a:t>Example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distance(struct Point p1, struct Point p2){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sqrt((p1.x-p2.x)*(p1.x-p2.x)+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(p1.y-p2.y)*(p1.y-p2.y));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 = {3,7};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ppp = {-5,2};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printf("%.2f\n", distance(pp, ppp));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Structure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Pointers are so commonly used with structures.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provides a special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/>
              <a:t> called the structure pointer or arrow operator or the indirect access operator, for accessing members of a structure variable pointed by a pointer.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&lt;pointer-name&gt;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&lt;member-name&gt;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Examples: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year		⇔		(*cDatePtr).year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month		⇔		(*cDatePtr).month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day		⇔		(*cDatePtr).day</a:t>
            </a:r>
          </a:p>
          <a:p>
            <a:pPr marL="457200" lvl="0" indent="-342900">
              <a:spcBef>
                <a:spcPts val="1000"/>
              </a:spcBef>
              <a:buSzPct val="100000"/>
            </a:pPr>
            <a:r>
              <a:rPr lang="en"/>
              <a:t>You cannot edclare a member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  <a:r>
              <a:rPr lang="en"/>
              <a:t>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</a:p>
          <a:p>
            <a:pPr marL="457200" lvl="0" indent="-342900" rtl="0">
              <a:spcBef>
                <a:spcPts val="1000"/>
              </a:spcBef>
              <a:buSzPct val="100000"/>
            </a:pPr>
            <a:r>
              <a:rPr lang="en"/>
              <a:t>But you can declare a member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structT*</a:t>
            </a:r>
            <a:r>
              <a:rPr lang="en"/>
              <a:t>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Pointer to Structure </a:t>
            </a:r>
            <a:r>
              <a:rPr lang="en" sz="1800"/>
              <a:t>Example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distance(struct Point *p1, struct Point *p2){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sqrt((p1-&gt;x-p2-&gt;x)*(p1-&gt;x-p2-&gt;x)+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(p1-&gt;y-p2-&gt;y)*(p1-&gt;y-p2-&gt;y));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 = {3,7};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ppp = {-5,2};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printf("%.2f\n", distance(&amp;pp, &amp;ppp));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Size of structure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size of a structure is greater than or equal to the sum of the sizes of its members.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Alignment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struct COST {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int amount;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char currency_type[2]; }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PART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char id[2];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struct COST cost;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int num_avail; }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Better: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struct COST { 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int amount;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char currency_type[2]; }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PART {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struct COST cost;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id[2];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num_avail; }</a:t>
            </a: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7774" y="1678624"/>
            <a:ext cx="4359025" cy="1177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7775" y="3397272"/>
            <a:ext cx="4359024" cy="1528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 of Structures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Can create an array of structures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*student_name;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studentRecords[500];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</a:t>
            </a:r>
            <a:r>
              <a:rPr lang="en" sz="1400"/>
              <a:t> is an array containing 500 elements of the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</a:t>
            </a:r>
            <a:r>
              <a:rPr lang="en" sz="1400"/>
              <a:t>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 sz="1400"/>
              <a:t>Member variable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</a:t>
            </a:r>
            <a:r>
              <a:rPr lang="en" sz="1400"/>
              <a:t> can be accessed using array subscript and dot operator: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studentRecords[0].student_name = "Mohammad";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Employee {/* declare a global structure type */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idNum; double payRate; double hours;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double calcNet(struct Employee *); /* function prototype */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struct Employee emp = {6787, 8.93, 40.5};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double netPay;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netPay = calcNet(&amp;emp); /* pass an address*/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printf("The net pay for employee %d is $%6.2f\n", emp.idNum, netPay);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pt is a pointer to a structure of Employee type */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double calcNet(struct Employee *pt) 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return(pt-&gt;payRate * pt-&gt;hours);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Union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 variable that may hold objects of different types/sizes in same memory location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union data{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idata;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float fdata;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sdata;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d1, d2, d3;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Size of union variable is equal to size of its largest element.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Compiler does not test if the data is being read in the correct format.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union data d; d.idata=10; float f=d.fdata; /* will give junk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 common solution is to maintain a separate variable.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dtype {INT,FLOAT,CHAR};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variant {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union data d;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enum dtype t;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887575" y="1697350"/>
            <a:ext cx="2985600" cy="9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d1.idata = 10;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d2.fdata = 3.14F 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d3.sdata = "hello world" 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BitField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 set of adjacent bits within a single ’word’. 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Example: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flag{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is_color:1;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has_sound:1;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is_ntsc:1;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Number after the colons specifies the width in bits.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Each variables should be declared as unsigned int Bit fields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Portability is an issue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typedef Keyword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Gives a type a new name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unsigned char BYTE;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BYTE  b1, b2;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Can be used to give a name to user defined data types as well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Books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title[50];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author[50];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subject[100];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int book_id;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Books Book;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Book b1, b2;</a:t>
            </a:r>
            <a:r>
              <a:rPr lang="en"/>
              <a:t/>
            </a:r>
            <a:br>
              <a:rPr lang="en"/>
            </a:br>
            <a:endParaRPr lang="en"/>
          </a:p>
        </p:txBody>
      </p:sp>
      <p:sp>
        <p:nvSpPr>
          <p:cNvPr id="213" name="Shape 213"/>
          <p:cNvSpPr txBox="1"/>
          <p:nvPr/>
        </p:nvSpPr>
        <p:spPr>
          <a:xfrm>
            <a:off x="5870600" y="2351825"/>
            <a:ext cx="2816100" cy="257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title[50];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author[50];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subject[100];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int book_id;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Book;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Book b1, b2;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Enumerated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definition , declaration of variables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Structures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definition , declaration of variables , members access , initialization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nested structures , size of structure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pointer to structure , array of structure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Union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definition , declaration of variables , size of union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Bitfield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typedef keyword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Example1: Polygon </a:t>
            </a:r>
            <a:r>
              <a:rPr lang="en" sz="1800"/>
              <a:t>(polygon.h)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#ifndef POLYGON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POLYGON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Point;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Point* points;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count;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Polygon;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distance(Point*, Point*);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Polygon* getPG();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isParallelogram(Polygon*);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lv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Example1: Polygon </a:t>
            </a:r>
            <a:r>
              <a:rPr lang="en" sz="1800"/>
              <a:t>(polygon.c)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"polygon.h"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Polygon* getPG(){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Polygon* pg;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Point* p;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i=0;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 = (Polygon*)calloc(1, sizeof(Polygon));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number of points:");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scanf("%d", &amp;(pg-&gt;count));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p=pg-&gt;points=(Point*)calloc(pg-&gt;count, sizeof(Point));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(!p) return NULL;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(p &lt; (pg-&gt;points)+(pg-&gt;count)){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printf("Enter x for point p%d:", i+1);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scanf("%d", &amp;(p-&gt;x));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printf("Enter y for point p%d:", i+++1);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scanf("%d", &amp;(p-&gt;y));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p++;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pg;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Example1: Polygon </a:t>
            </a:r>
            <a:r>
              <a:rPr lang="en" sz="1800"/>
              <a:t>(polygon.c)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distance(Point* p1, Point* p2){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sqrt((p1-&gt;x-p2-&gt;x)*(p1-&gt;x-p2-&gt;x) + (p1-&gt;y-p2-&gt;y)*(p1-&gt;y-p2-&gt;y));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isParallelogram(Polygon* pg){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(pg-&gt;count == 4)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(distance(pg-&gt;points, pg-&gt;points+1)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distance(pg-&gt;points+2, pg-&gt;points+3) &amp;&amp;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distance(pg-&gt;points+1, pg-&gt;points+2)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distance(pg-&gt;points+3, pg-&gt;points))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1;                    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not a good idea, why?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Example1: Polygon </a:t>
            </a:r>
            <a:r>
              <a:rPr lang="en" sz="1800"/>
              <a:t>(pgtest.c)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12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"polygon.h"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Polygon *pg1, *pg2;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pg1 = getPG();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printf("This polygon is %sa parallelogram.", isParallelogram(pg1)?"":"not ");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pg2 = getPG();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printf("This polygon is %sa parallelogram.", isParallelogram(pg2)?"":"not ");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457200" y="3707500"/>
            <a:ext cx="8229600" cy="1176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data.txt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4	5 -3		6 5		1 4		-4 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4	-3 5		5 6		4 1		-4 0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Example2: Matrix - revisited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 MAT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MAT</a:t>
            </a:r>
          </a:p>
          <a:p>
            <a:pPr lv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data;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rows;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cols;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Matrix;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Matrix get_matrix(int,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free_matrix(Matrix);	/* OR */ 	void free_matrix(Matrix*);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fill_matrix(Matrix);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print_matrix(Matrix);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Matrix transpose(Matrix);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Enumerated Constants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An enumeration is a user-defined data type that consists of integral constants.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Synax:</a:t>
            </a:r>
            <a:br>
              <a:rPr lang="en"/>
            </a:b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enum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&lt;type_name&gt;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&lt;id1&gt;[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&lt;val1]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&lt;id2&gt;[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&lt;val2&gt;]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...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&lt;idn&gt;[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&lt;valn&gt;]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suit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club = 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diamonds = 10,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hearts = 20,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spades = 3,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Values can be omitted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/>
              <a:t>Assigned automatically starting from 0 and increasing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week {sunday,monday,tuesday,wednesday,thursday,friday,saturday };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Structure is a collection of related variables: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 sz="1400"/>
              <a:t>possibly of different types, unlike arrays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 sz="1400"/>
              <a:t>grouped together under a single name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 structure type in C is called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Structure holds data that belongs together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 b="1"/>
              <a:t>Examples</a:t>
            </a:r>
            <a:r>
              <a:rPr lang="en"/>
              <a:t>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Student record: student id, name, major, gender, ..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Bank account: account number, name, balance, ..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Date: year, month, day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Point: x, 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/>
              <a:t> defines a new datatype.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/>
              <a:t> Definition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Syntax:</a:t>
            </a:r>
            <a:br>
              <a:rPr lang="en"/>
            </a:b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&lt;struct_tag&gt;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[&lt;struct_tag&gt;]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&lt;type&gt; &lt;identifier_list&gt;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  &lt;type&gt; &lt;identifier_list&gt;;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&lt;type&gt; &lt;identifier_list&gt;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  &lt;type&gt; &lt;identifier_list&gt;;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…										  …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};			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&lt;variable_list&gt;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457200" lvl="0" indent="-342900" rtl="0">
              <a:spcBef>
                <a:spcPts val="1000"/>
              </a:spcBef>
              <a:buSzPct val="100000"/>
            </a:pPr>
            <a:r>
              <a:rPr lang="en" b="1"/>
              <a:t>Examples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115275" y="3182325"/>
            <a:ext cx="1882200" cy="1270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st_id;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fname[100];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lname[100];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991200" y="3182325"/>
            <a:ext cx="1882200" cy="1270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x ;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y 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Declaration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Variable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Declaration of a variable of struct type:</a:t>
            </a:r>
          </a:p>
          <a:p>
            <a:pPr marR="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&lt;struct_type&gt; &lt;identifier_list&gt;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Example1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student_name[20];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s1, s2;</a:t>
            </a:r>
          </a:p>
          <a:p>
            <a:pPr marL="457200" lvl="0" indent="-342900" rtl="0">
              <a:spcBef>
                <a:spcPts val="1000"/>
              </a:spcBef>
              <a:buSzPct val="128571"/>
              <a:buFont typeface="Times New Roman"/>
            </a:pPr>
            <a:r>
              <a:rPr lang="en"/>
              <a:t>Example2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s1 { char c; int i; } u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s2 { char c; int i; } v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s3 { char c; int i; } x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s3 y ;</a:t>
            </a:r>
          </a:p>
          <a:p>
            <a:pPr marL="914400" lvl="1" indent="-3175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The types of u , v and x are all different, but the types of x and y are the same.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397000" y="2208200"/>
            <a:ext cx="3289800" cy="140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student_name[20];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studentRec s1, s2;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Members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Individual components of a struct type are called members (or fields)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can be of different types (simple, array or struct).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Complex data structures can be formed by defining arrays of structs.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Members of a struct type variable are accessed with direct access operator (.)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Syntax: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&lt;struct-variable&gt;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&lt;member_name&gt;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strcpy(s1.student_name, "Mohamed Ali");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s1.studentid = 43321313;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s1.age = 20;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printf("The student name is %s", s1.student_name);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point ptA;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Variable Initialization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Initialization is done by specifying values of every member.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point ptA={10,20};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Assignment operator copies every member of the structure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be careful with pointers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Cannot 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400"/>
              <a:t> to compare two structure variables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variable of a structure type can be also initialized by any the following methods: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{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day, month , year ;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birth_date = {31 , 12 , 1988};</a:t>
            </a:r>
          </a:p>
          <a:p>
            <a:pPr marL="45720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newyear={1, 1};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Nested Structures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Let’s consider the structures: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We can define the Client inside the BankAccount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BankAccount{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name[21];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accNum[20];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double balance;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struct{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name[21];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gender;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int age;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address[21];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 aHolder;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b1;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ba.aHolder.age = 35;	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Client is not visible outside the BankAccount which makes its name optional.</a:t>
            </a: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738700" y="1667700"/>
            <a:ext cx="3024300" cy="288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Client{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name[21];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gender;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address[21];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BankAccount{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name[21];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accNum[20];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double balance;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struct Client aHolder;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ba;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ba.aHolder.age = 35;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1560</Words>
  <Application>Microsoft Office PowerPoint</Application>
  <PresentationFormat>On-screen Show (16:9)</PresentationFormat>
  <Paragraphs>331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Georgia</vt:lpstr>
      <vt:lpstr>Times New Roman</vt:lpstr>
      <vt:lpstr>simple-light-2</vt:lpstr>
      <vt:lpstr>paper-plane</vt:lpstr>
      <vt:lpstr>User-Defined Data Types</vt:lpstr>
      <vt:lpstr>Outline</vt:lpstr>
      <vt:lpstr>Enumerated Constants</vt:lpstr>
      <vt:lpstr>Structure</vt:lpstr>
      <vt:lpstr>struct Definition</vt:lpstr>
      <vt:lpstr>Declaration of struct Variable</vt:lpstr>
      <vt:lpstr>struct Members</vt:lpstr>
      <vt:lpstr>struct Variable Initialization</vt:lpstr>
      <vt:lpstr>Nested Structures</vt:lpstr>
      <vt:lpstr>Pointer to Structure</vt:lpstr>
      <vt:lpstr>Pointer to Structure Example</vt:lpstr>
      <vt:lpstr>Pointer to Structure</vt:lpstr>
      <vt:lpstr>Pointer to Structure Example</vt:lpstr>
      <vt:lpstr>Size of structure</vt:lpstr>
      <vt:lpstr>Array of Structures</vt:lpstr>
      <vt:lpstr>Example</vt:lpstr>
      <vt:lpstr>Union</vt:lpstr>
      <vt:lpstr>BitField</vt:lpstr>
      <vt:lpstr>typedef Keyword</vt:lpstr>
      <vt:lpstr>Example1: Polygon (polygon.h)</vt:lpstr>
      <vt:lpstr>Example1: Polygon (polygon.c)</vt:lpstr>
      <vt:lpstr>Example1: Polygon (polygon.c)</vt:lpstr>
      <vt:lpstr>Example1: Polygon (pgtest.c)</vt:lpstr>
      <vt:lpstr>Example2: Matrix - revisited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User-Defined Data Types</dc:title>
  <dc:creator>Pranavkumar P Pathak</dc:creator>
  <cp:lastModifiedBy>Pranavkumar P Pathak</cp:lastModifiedBy>
  <cp:revision>1</cp:revision>
  <dcterms:modified xsi:type="dcterms:W3CDTF">2016-11-21T04:46:12Z</dcterms:modified>
</cp:coreProperties>
</file>