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84" y="9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2853787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437240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274422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138597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 rot="10800000" flipH="1">
            <a:off x="0" y="2984999"/>
            <a:ext cx="9144000" cy="2158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" name="Shape 11"/>
          <p:cNvSpPr/>
          <p:nvPr/>
        </p:nvSpPr>
        <p:spPr>
          <a:xfrm>
            <a:off x="0" y="2393175"/>
            <a:ext cx="4617372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" name="Shape 12"/>
          <p:cNvSpPr/>
          <p:nvPr/>
        </p:nvSpPr>
        <p:spPr>
          <a:xfrm rot="10800000" flipH="1">
            <a:off x="0" y="2983958"/>
            <a:ext cx="4617372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ctrTitle"/>
          </p:nvPr>
        </p:nvSpPr>
        <p:spPr>
          <a:xfrm>
            <a:off x="685800" y="1746892"/>
            <a:ext cx="7772400" cy="12380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 lang="en">
              <a:solidFill>
                <a:schemeClr val="dk1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/>
        </p:nvSpPr>
        <p:spPr>
          <a:xfrm rot="10800000" flipH="1">
            <a:off x="0" y="1163100"/>
            <a:ext cx="9144000" cy="39803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" name="Shape 18"/>
          <p:cNvSpPr/>
          <p:nvPr/>
        </p:nvSpPr>
        <p:spPr>
          <a:xfrm flipH="1">
            <a:off x="4526627" y="571349"/>
            <a:ext cx="4617372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" name="Shape 19"/>
          <p:cNvSpPr/>
          <p:nvPr/>
        </p:nvSpPr>
        <p:spPr>
          <a:xfrm rot="10800000">
            <a:off x="4526627" y="1162132"/>
            <a:ext cx="4617372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 sz="3600" b="1"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  <a:endParaRPr lang="en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 rot="10800000" flipH="1">
            <a:off x="0" y="1163100"/>
            <a:ext cx="9144000" cy="39803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5" name="Shape 25"/>
          <p:cNvSpPr/>
          <p:nvPr/>
        </p:nvSpPr>
        <p:spPr>
          <a:xfrm rot="10800000">
            <a:off x="4526627" y="1162132"/>
            <a:ext cx="4617372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8" name="Shape 28"/>
          <p:cNvSpPr/>
          <p:nvPr/>
        </p:nvSpPr>
        <p:spPr>
          <a:xfrm flipH="1">
            <a:off x="4526627" y="571349"/>
            <a:ext cx="4617372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  <a:endParaRPr lang="en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 rot="10800000" flipH="1">
            <a:off x="0" y="1163100"/>
            <a:ext cx="9144000" cy="39803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" name="Shape 33"/>
          <p:cNvSpPr/>
          <p:nvPr/>
        </p:nvSpPr>
        <p:spPr>
          <a:xfrm flipH="1">
            <a:off x="4526627" y="571349"/>
            <a:ext cx="4617372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5" name="Shape 35"/>
          <p:cNvSpPr/>
          <p:nvPr/>
        </p:nvSpPr>
        <p:spPr>
          <a:xfrm rot="10800000">
            <a:off x="4526627" y="1162132"/>
            <a:ext cx="4617372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 lang="en">
              <a:solidFill>
                <a:schemeClr val="dk1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 rot="10800000" flipH="1">
            <a:off x="0" y="4412699"/>
            <a:ext cx="9144000" cy="7307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9" name="Shape 39"/>
          <p:cNvSpPr/>
          <p:nvPr/>
        </p:nvSpPr>
        <p:spPr>
          <a:xfrm flipH="1">
            <a:off x="4526627" y="3820834"/>
            <a:ext cx="4617372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0" name="Shape 40"/>
          <p:cNvSpPr/>
          <p:nvPr/>
        </p:nvSpPr>
        <p:spPr>
          <a:xfrm rot="10800000">
            <a:off x="4526627" y="4411617"/>
            <a:ext cx="4617372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457200" y="4421726"/>
            <a:ext cx="8229600" cy="5052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1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  <a:endParaRPr lang="en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/>
        </p:nvSpPr>
        <p:spPr>
          <a:xfrm>
            <a:off x="6676" y="76256"/>
            <a:ext cx="9134130" cy="5054792"/>
          </a:xfrm>
          <a:custGeom>
            <a:avLst/>
            <a:gdLst/>
            <a:ahLst/>
            <a:cxnLst/>
            <a:rect l="0" t="0" r="0" b="0"/>
            <a:pathLst>
              <a:path w="9157023" h="6739723" extrusionOk="0">
                <a:moveTo>
                  <a:pt x="1629" y="0"/>
                </a:moveTo>
                <a:lnTo>
                  <a:pt x="9157023" y="4340980"/>
                </a:lnTo>
                <a:lnTo>
                  <a:pt x="1593" y="6739723"/>
                </a:lnTo>
                <a:cubicBezTo>
                  <a:pt x="-3941" y="5123960"/>
                  <a:pt x="7163" y="1615763"/>
                  <a:pt x="1629" y="0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8761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600"/>
              </a:spcBef>
              <a:buClr>
                <a:schemeClr val="dk1"/>
              </a:buClr>
              <a:buSzPct val="100000"/>
              <a:buFont typeface="Georgia"/>
              <a:defRPr sz="3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3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  <a:endParaRPr lang="en" sz="1300">
              <a:solidFill>
                <a:schemeClr val="lt2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ctrTitle"/>
          </p:nvPr>
        </p:nvSpPr>
        <p:spPr>
          <a:xfrm>
            <a:off x="685800" y="1746892"/>
            <a:ext cx="7772400" cy="12380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Homework 08</a:t>
            </a:r>
          </a:p>
        </p:txBody>
      </p:sp>
      <p:sp>
        <p:nvSpPr>
          <p:cNvPr id="51" name="Shape 51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Due date: Nov 30, 2016</a:t>
            </a:r>
          </a:p>
        </p:txBody>
      </p:sp>
      <p:sp>
        <p:nvSpPr>
          <p:cNvPr id="52" name="Shape 52"/>
          <p:cNvSpPr/>
          <p:nvPr/>
        </p:nvSpPr>
        <p:spPr>
          <a:xfrm>
            <a:off x="8003098" y="136875"/>
            <a:ext cx="1049273" cy="311148"/>
          </a:xfrm>
          <a:prstGeom prst="flowChartTerminator">
            <a:avLst/>
          </a:prstGeom>
          <a:solidFill>
            <a:srgbClr val="FFFFFF"/>
          </a:solidFill>
          <a:ln w="19050" cap="flat" cmpd="sng">
            <a:solidFill>
              <a:srgbClr val="CFE2F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000" b="1">
                <a:latin typeface="Georgia"/>
                <a:ea typeface="Georgia"/>
                <a:cs typeface="Georgia"/>
                <a:sym typeface="Georgia"/>
              </a:rPr>
              <a:t>CSC215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 b="1">
                <a:latin typeface="Georgia"/>
                <a:ea typeface="Georgia"/>
                <a:cs typeface="Georgia"/>
                <a:sym typeface="Georgia"/>
              </a:rPr>
              <a:t>Homework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int account, amount;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char company[25];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  <a:buAutoNum type="arabicParenR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We want to write some information to the file "payments.dat":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fptr = fopen("payments.dat", "r"); 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/* to write, mode should be “w”, not “r” */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printf(fptr, "%d%s%d\n", account, company, amount);</a:t>
            </a:r>
          </a:p>
          <a:p>
            <a:pPr marL="457200" marR="0" lvl="0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Times New Roman"/>
              <a:buAutoNum type="arabicParenR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open("receive.dat", "r+"); 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/* open is not part of the standard library, use fopen */</a:t>
            </a:r>
          </a:p>
          <a:p>
            <a:pPr marL="457200" lvl="0" indent="-317500" rtl="0">
              <a:spcBef>
                <a:spcPts val="1000"/>
              </a:spcBef>
              <a:buSzPct val="100000"/>
              <a:buFont typeface="Times New Roman"/>
              <a:buAutoNum type="arabicParenR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fptr = fopen("payments.dat", "r");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scanf(fptr, "%d%s%d\n", account, company, amount);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/* pass arguments account and amount by address */</a:t>
            </a:r>
          </a:p>
          <a:p>
            <a:pPr marL="457200" marR="0" lvl="0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Courier New"/>
              <a:buAutoNum type="arabicParenR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We want to open the file "tools.dat" and add some data: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if ((fptr = fopen("tools.dat", "w+"))){ /* statements */ }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/* adding means append, use mode “a” instead of “w+” */</a:t>
            </a:r>
          </a:p>
        </p:txBody>
      </p:sp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Question 1 </a:t>
            </a:r>
            <a:r>
              <a:rPr lang="en" sz="1800" b="0"/>
              <a:t>: Find the error in each of the following program segments, and show how to correct 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457200" y="205975"/>
            <a:ext cx="83967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30555"/>
              <a:buFont typeface="Arial"/>
              <a:buNone/>
            </a:pPr>
            <a:r>
              <a:rPr lang="en"/>
              <a:t>Question 2 </a:t>
            </a:r>
            <a:r>
              <a:rPr lang="en" sz="1800" b="0"/>
              <a:t>: Write a single statement to accomplish each of the following. Assume the statements apply to the same program.</a:t>
            </a:r>
          </a:p>
        </p:txBody>
      </p:sp>
      <p:sp>
        <p:nvSpPr>
          <p:cNvPr id="64" name="Shape 64"/>
          <p:cNvSpPr txBox="1"/>
          <p:nvPr/>
        </p:nvSpPr>
        <p:spPr>
          <a:xfrm>
            <a:off x="502675" y="1252325"/>
            <a:ext cx="8351100" cy="3689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</a:t>
            </a: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accountNum; float currentBalance, dollarAmount; char name[50];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Times New Roman"/>
              <a:buAutoNum type="arabicParenR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Write a statement that opens the file "oldmast.dat" for reading and assigns the returned file pointer to ofPtr.</a:t>
            </a:r>
            <a:br>
              <a:rPr lang="en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>
                <a:solidFill>
                  <a:srgbClr val="3C78D8"/>
                </a:solidFill>
                <a:latin typeface="Courier New"/>
                <a:ea typeface="Courier New"/>
                <a:cs typeface="Courier New"/>
                <a:sym typeface="Courier New"/>
              </a:rPr>
              <a:t>FILE* ofPtr = fopen("oldmast.dat", "r");</a:t>
            </a: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Times New Roman"/>
              <a:buAutoNum type="arabicParenR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Write a statement that opens the file "trans.dat" for reading and assigns the returned file pointer to tfPtr.</a:t>
            </a:r>
            <a:br>
              <a:rPr lang="en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>
                <a:solidFill>
                  <a:srgbClr val="3C78D8"/>
                </a:solidFill>
                <a:latin typeface="Courier New"/>
                <a:ea typeface="Courier New"/>
                <a:cs typeface="Courier New"/>
                <a:sym typeface="Courier New"/>
              </a:rPr>
              <a:t>FILE* tfPtr = fopen("trans.dat", "r");</a:t>
            </a: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Times New Roman"/>
              <a:buAutoNum type="arabicParenR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Write a statement that opens the file "newmast.dat" for writing (and creation) and assigns the returned file pointer to nfPtr. </a:t>
            </a:r>
            <a:r>
              <a:rPr lang="en">
                <a:solidFill>
                  <a:srgbClr val="3C78D8"/>
                </a:solidFill>
                <a:latin typeface="Courier New"/>
                <a:ea typeface="Courier New"/>
                <a:cs typeface="Courier New"/>
                <a:sym typeface="Courier New"/>
              </a:rPr>
              <a:t>FILE* nfPtr = fopen("newmast.dat", "w");</a:t>
            </a: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Times New Roman"/>
              <a:buAutoNum type="arabicParenR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Write a statement that reads a record from the file "oldmast.dat". The record consists of integer accountNum, string name and floating-point currentBalance. </a:t>
            </a:r>
            <a:br>
              <a:rPr lang="en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>
                <a:solidFill>
                  <a:srgbClr val="3C78D8"/>
                </a:solidFill>
                <a:latin typeface="Courier New"/>
                <a:ea typeface="Courier New"/>
                <a:cs typeface="Courier New"/>
                <a:sym typeface="Courier New"/>
              </a:rPr>
              <a:t>fscanf(ofPtr, "%d%s%f", &amp;accountNum, name, &amp;currentBalance);</a:t>
            </a: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Times New Roman"/>
              <a:buAutoNum type="arabicParenR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Write a statement that reads a record from the file "trans.dat". The record consists of the integer accountNum and floating-point dollarAmount.</a:t>
            </a:r>
            <a:br>
              <a:rPr lang="en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>
                <a:solidFill>
                  <a:srgbClr val="3C78D8"/>
                </a:solidFill>
                <a:latin typeface="Courier New"/>
                <a:ea typeface="Courier New"/>
                <a:cs typeface="Courier New"/>
                <a:sym typeface="Courier New"/>
              </a:rPr>
              <a:t>fscanf(tfPtr, "%d%s%f", &amp;accountNum, &amp;dollarAmount);</a:t>
            </a: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Times New Roman"/>
              <a:buAutoNum type="arabicParenR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Write a statement that writes a record to the file "newmast.dat". The record consists of the integer accountNum, string name and floating-point currentBalance.</a:t>
            </a:r>
            <a:br>
              <a:rPr lang="en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>
                <a:solidFill>
                  <a:srgbClr val="3C78D8"/>
                </a:solidFill>
                <a:latin typeface="Courier New"/>
                <a:ea typeface="Courier New"/>
                <a:cs typeface="Courier New"/>
                <a:sym typeface="Courier New"/>
              </a:rPr>
              <a:t>fprintf(nfPtr, "%d%s%f", accountNum, name, currentBalance);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aper-plane">
  <a:themeElements>
    <a:clrScheme name="Custom 354">
      <a:dk1>
        <a:srgbClr val="000000"/>
      </a:dk1>
      <a:lt1>
        <a:srgbClr val="FFFFFF"/>
      </a:lt1>
      <a:dk2>
        <a:srgbClr val="30182B"/>
      </a:dk2>
      <a:lt2>
        <a:srgbClr val="DFDFDF"/>
      </a:lt2>
      <a:accent1>
        <a:srgbClr val="592D50"/>
      </a:accent1>
      <a:accent2>
        <a:srgbClr val="D3A67A"/>
      </a:accent2>
      <a:accent3>
        <a:srgbClr val="45485F"/>
      </a:accent3>
      <a:accent4>
        <a:srgbClr val="6B9756"/>
      </a:accent4>
      <a:accent5>
        <a:srgbClr val="7D576E"/>
      </a:accent5>
      <a:accent6>
        <a:srgbClr val="4C1A23"/>
      </a:accent6>
      <a:hlink>
        <a:srgbClr val="511E3E"/>
      </a:hlink>
      <a:folHlink>
        <a:srgbClr val="9EA0A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107</Words>
  <Application>Microsoft Office PowerPoint</Application>
  <PresentationFormat>On-screen Show (16:9)</PresentationFormat>
  <Paragraphs>21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Courier New</vt:lpstr>
      <vt:lpstr>Georgia</vt:lpstr>
      <vt:lpstr>Times New Roman</vt:lpstr>
      <vt:lpstr>paper-plane</vt:lpstr>
      <vt:lpstr>Homework 08</vt:lpstr>
      <vt:lpstr>Question 1 : Find the error in each of the following program segments, and show how to correct it.</vt:lpstr>
      <vt:lpstr>Question 2 : Write a single statement to accomplish each of the following. Assume the statements apply to the same program.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Homework 08</dc:title>
  <dc:creator>Pranavkumar P Pathak</dc:creator>
  <cp:lastModifiedBy>Pranavkumar P Pathak</cp:lastModifiedBy>
  <cp:revision>1</cp:revision>
  <dcterms:modified xsi:type="dcterms:W3CDTF">2016-12-20T05:55:56Z</dcterms:modified>
</cp:coreProperties>
</file>