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84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853787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3724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7442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3859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 sz="3600" b="1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 08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Due date: Nov 30, 2016</a:t>
            </a:r>
          </a:p>
        </p:txBody>
      </p:sp>
      <p:sp>
        <p:nvSpPr>
          <p:cNvPr id="52" name="Shape 52"/>
          <p:cNvSpPr/>
          <p:nvPr/>
        </p:nvSpPr>
        <p:spPr>
          <a:xfrm>
            <a:off x="8003098" y="136875"/>
            <a:ext cx="1049273" cy="311148"/>
          </a:xfrm>
          <a:prstGeom prst="flowChartTerminator">
            <a:avLst/>
          </a:prstGeom>
          <a:solidFill>
            <a:srgbClr val="FFFFFF"/>
          </a:solidFill>
          <a:ln w="19050" cap="flat" cmpd="sng">
            <a:solidFill>
              <a:srgbClr val="CFE2F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Homework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account, amount;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company[25];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We want to write some information to the file "payments.dat":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fptr = fopen("payments.dat", "r"); 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/* to write, mode should be “w”, not “r” */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printf(fptr, "%d%s%d\n", account, company, amount);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open("receive.dat", "r+"); 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/* open is not part of the standard library, use fopen */</a:t>
            </a:r>
          </a:p>
          <a:p>
            <a:pPr marL="457200" lvl="0" indent="-317500" rtl="0">
              <a:spcBef>
                <a:spcPts val="1000"/>
              </a:spcBef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fptr = fopen("payments.dat", "r");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scanf(fptr, "%d%s%d\n", account, company, amount);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/* pass arguments account and amount by address */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Courier New"/>
              <a:buAutoNum type="arabicParenR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We want to open the file "tools.dat" and add some data: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 ((fptr = fopen("tools.dat", "w+"))){ /* statements */ }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/* adding means append, use mode “a” instead of “w+” */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1 </a:t>
            </a:r>
            <a:r>
              <a:rPr lang="en" sz="1800" b="0"/>
              <a:t>: Find the error in each of the following program segments, and show how to correct it.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3967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/>
              <a:t>Question 2 </a:t>
            </a:r>
            <a:r>
              <a:rPr lang="en" sz="1800" b="0"/>
              <a:t>: Write a single statement to accomplish each of the following. Assume the statements apply to the same program.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502675" y="1252325"/>
            <a:ext cx="8351100" cy="368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accountNum; float currentBalance, dollarAmount; char name[50];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/>
              <a:buAutoNum type="arabicParenR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Write a statement that opens the file "oldmast.dat" for reading and assigns the returned file pointer to ofPtr.</a:t>
            </a:r>
            <a:br>
              <a:rPr lang="en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>
                <a:solidFill>
                  <a:srgbClr val="3C78D8"/>
                </a:solidFill>
                <a:latin typeface="Courier New"/>
                <a:ea typeface="Courier New"/>
                <a:cs typeface="Courier New"/>
                <a:sym typeface="Courier New"/>
              </a:rPr>
              <a:t>FILE* ofPtr = fopen("oldmast.dat", "r");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/>
              <a:buAutoNum type="arabicParenR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Write a statement that opens the file "trans.dat" for reading and assigns the returned file pointer to tfPtr.</a:t>
            </a:r>
            <a:br>
              <a:rPr lang="en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>
                <a:solidFill>
                  <a:srgbClr val="3C78D8"/>
                </a:solidFill>
                <a:latin typeface="Courier New"/>
                <a:ea typeface="Courier New"/>
                <a:cs typeface="Courier New"/>
                <a:sym typeface="Courier New"/>
              </a:rPr>
              <a:t>FILE* tfPtr = fopen("trans.dat", "r");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/>
              <a:buAutoNum type="arabicParenR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Write a statement that opens the file "newmast.dat" for writing (and creation) and assigns the returned file pointer to nfPtr. </a:t>
            </a:r>
            <a:r>
              <a:rPr lang="en">
                <a:solidFill>
                  <a:srgbClr val="3C78D8"/>
                </a:solidFill>
                <a:latin typeface="Courier New"/>
                <a:ea typeface="Courier New"/>
                <a:cs typeface="Courier New"/>
                <a:sym typeface="Courier New"/>
              </a:rPr>
              <a:t>FILE* nfPtr = fopen("newmast.dat", "w");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/>
              <a:buAutoNum type="arabicParenR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Write a statement that reads a record from the file "oldmast.dat". The record consists of integer accountNum, string name and floating-point currentBalance. </a:t>
            </a:r>
            <a:br>
              <a:rPr lang="en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>
                <a:solidFill>
                  <a:srgbClr val="3C78D8"/>
                </a:solidFill>
                <a:latin typeface="Courier New"/>
                <a:ea typeface="Courier New"/>
                <a:cs typeface="Courier New"/>
                <a:sym typeface="Courier New"/>
              </a:rPr>
              <a:t>fscanf(ofPtr, "%d%s%f", &amp;accountNum, name, &amp;currentBalance);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/>
              <a:buAutoNum type="arabicParenR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Write a statement that reads a record from the file "trans.dat". The record consists of the integer accountNum and floating-point dollarAmount.</a:t>
            </a:r>
            <a:br>
              <a:rPr lang="en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>
                <a:solidFill>
                  <a:srgbClr val="3C78D8"/>
                </a:solidFill>
                <a:latin typeface="Courier New"/>
                <a:ea typeface="Courier New"/>
                <a:cs typeface="Courier New"/>
                <a:sym typeface="Courier New"/>
              </a:rPr>
              <a:t>fscanf(tfPtr, "%d%s%f", &amp;accountNum, &amp;dollarAmount);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/>
              <a:buAutoNum type="arabicParenR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Write a statement that writes a record to the file "newmast.dat". The record consists of the integer accountNum, string name and floating-point currentBalance.</a:t>
            </a:r>
            <a:br>
              <a:rPr lang="en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>
                <a:solidFill>
                  <a:srgbClr val="3C78D8"/>
                </a:solidFill>
                <a:latin typeface="Courier New"/>
                <a:ea typeface="Courier New"/>
                <a:cs typeface="Courier New"/>
                <a:sym typeface="Courier New"/>
              </a:rPr>
              <a:t>fprintf(nfPtr, "%d%s%f", accountNum, name, currentBalance);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On-screen Show (16:9)</PresentationFormat>
  <Paragraphs>21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Courier New</vt:lpstr>
      <vt:lpstr>Georgia</vt:lpstr>
      <vt:lpstr>Times New Roman</vt:lpstr>
      <vt:lpstr>paper-plane</vt:lpstr>
      <vt:lpstr>Homework 08</vt:lpstr>
      <vt:lpstr>Question 1 : Find the error in each of the following program segments, and show how to correct it.</vt:lpstr>
      <vt:lpstr>Question 2 : Write a single statement to accomplish each of the following. Assume the statements apply to the same program.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08</dc:title>
  <dc:creator>Pranavkumar P Pathak</dc:creator>
  <cp:lastModifiedBy>Pranavkumar P Pathak</cp:lastModifiedBy>
  <cp:revision>1</cp:revision>
  <dcterms:modified xsi:type="dcterms:W3CDTF">2016-12-20T05:55:56Z</dcterms:modified>
</cp:coreProperties>
</file>