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A9B178-DD24-48E9-BD6A-A430F1B762AB}">
  <a:tblStyle styleId="{26A9B178-DD24-48E9-BD6A-A430F1B762AB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47406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1693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8142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0307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6002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8779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5032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9510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0341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354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9232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6861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98782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2119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2886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8821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8934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764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7772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0145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4451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463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2983958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rot="10800000" flipH="1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_standard_library/c_function_ftell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600" b="1"/>
              <a:t>Input and Output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General Stream I/O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ungetc(int ch, FILE *stream)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pushes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 </a:t>
            </a:r>
            <a:r>
              <a:rPr lang="en" sz="1400"/>
              <a:t>(unsigned char) onto the specified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 </a:t>
            </a:r>
            <a:r>
              <a:rPr lang="en" sz="1400"/>
              <a:t>to be read again.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character that was pushed back if successful, otherwise EOF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putc(int ch, FILE∗ fp)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a single character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</a:t>
            </a:r>
            <a:r>
              <a:rPr lang="en" sz="1400"/>
              <a:t> to the output stream.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the character written or EOF on error.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we can implement it as follows: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putchar(c) putc(c,stdout)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fputs(char *line, FILE∗ 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a single line to the output stream.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0 on success, EOF otherwise.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fprintf(FILE *stream, 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sends formatted output to a stream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</a:t>
            </a: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total number of characters written, otherwise, a negative number is returned.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General Stream I/O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size_t fread(void *ptr, size_t size, size_t nmemb, FILE *stream)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data from the given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en" sz="1400"/>
              <a:t> into the array pointed to by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lang="en" sz="1400"/>
              <a:t>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size: size in bytes of each element to be read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nmemb: number of elements, each one with a size of size bytes.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total number of elements successfully read.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differs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nmemb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, either an error has occurred or EOF was reached.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size_t fwrite(const void *ptr, size_t size, size_t nmemb, FILE *stream)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data from the array pointed to by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lang="en" sz="1400"/>
              <a:t> to the given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total number of elements successfully written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differs from</a:t>
            </a:r>
            <a:r>
              <a:rPr lang="en" sz="1400"/>
              <a:t>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nmemb</a:t>
            </a:r>
            <a:r>
              <a:rPr lang="en" sz="1400"/>
              <a:t>,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it will show an error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rewind(FILE *stream)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sets file position to beginning of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en" sz="1400"/>
              <a:t>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fseek(FILE *stream, long int offset, int whence)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sets file position of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en" sz="1400"/>
              <a:t>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offset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offset</a:t>
            </a:r>
            <a:r>
              <a:rPr lang="en" sz="1400"/>
              <a:t> signifies number of bytes to seek from given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whence</a:t>
            </a:r>
            <a:r>
              <a:rPr lang="en" sz="1400"/>
              <a:t> position</a:t>
            </a:r>
          </a:p>
        </p:txBody>
      </p:sp>
      <p:graphicFrame>
        <p:nvGraphicFramePr>
          <p:cNvPr id="160" name="Shape 160"/>
          <p:cNvGraphicFramePr/>
          <p:nvPr/>
        </p:nvGraphicFramePr>
        <p:xfrm>
          <a:off x="6634325" y="3906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{26A9B178-DD24-48E9-BD6A-A430F1B762AB}</a:tableStyleId>
              </a:tblPr>
              <a:tblGrid>
                <a:gridCol w="977275"/>
                <a:gridCol w="1253000"/>
              </a:tblGrid>
              <a:tr h="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SEEK_SET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Beginning of file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SEEK_CUR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 position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SEEK_END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End of file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 </a:t>
            </a:r>
            <a:r>
              <a:rPr lang="en" sz="1800"/>
              <a:t>std.h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typedef struct{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id;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char name[25];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float gpa;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Student;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save_students_data(char*, Student*, int);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Student* get_students_data(char*);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Student enter_student_data();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print_student_data(Student*);</a:t>
            </a:r>
          </a:p>
          <a:p>
            <a:pPr lv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Example: </a:t>
            </a:r>
            <a:r>
              <a:rPr lang="en" sz="1800"/>
              <a:t>std.c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222800" y="1200150"/>
            <a:ext cx="84639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"std.h"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save_students_data(char* fn, Student* slist, int num){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FILE* fp;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((fp = fopen(fn, "w"))){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fwrite(&amp;num, sizeof(int), 1, fp);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(i=0; i&lt;num; i++)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if (!fwrite(slist+i, sizeof(Student), 1, fp))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perror("Problem writing to file");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return -2;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fclose(fp);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return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perror("File could not be opened.");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-1;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5293900" y="2595250"/>
            <a:ext cx="3393000" cy="2031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((fp = fopen(fn, "w"))){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fwrite(&amp;num, sizeof(int), 1, fp);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(!fwrite(slist,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sizeof(Student),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Num,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fp)) 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perror("Problem writing to file");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return -2;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fclose(fp);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Example: </a:t>
            </a:r>
            <a:r>
              <a:rPr lang="en" sz="1800"/>
              <a:t>std.c (cont.)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249550" y="1200150"/>
            <a:ext cx="84372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Student* get_students_data(char* fn){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FILE* fp;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Student* result;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num;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((fp = fopen(fn, "r"))){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fread(&amp;num, sizeof(int), 1, fp);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result = (Student*)calloc(num, sizeof(Student));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(i=0; i&lt;num; i++)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if (!fread(result+i, sizeof(Student), 1, fp)){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perror("Problem reading from file");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return NULL;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fclose(fp);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return result;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perror("File could not be opened.");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NULL;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5293800" y="2274400"/>
            <a:ext cx="3393000" cy="24225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((fp = fopen(fn, "r"))){  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fread(&amp;num, sizeof(int), 1, fp);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result=(Student*)calloc(num,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sizeof(Student));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(!fread(result,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sizeof(Student),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num,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fp)){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perror("Problem reading from file");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NULL;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fclose(fp);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result;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Example: </a:t>
            </a:r>
            <a:r>
              <a:rPr lang="en" sz="1800"/>
              <a:t>std.c (cont.)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Student enter_student_data(){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Student s;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printf("Enter student's id:");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scanf("%d", &amp;(s.id));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printf("Enter student's name:");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fgets(s.name, 24, stdin);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printf("Enter student's GPA:");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scanf("%f", &amp;(s.gpa));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s;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print_student_data(Student* s){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printf("\n-----------------\n");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printf("Student's id: %d\n", s-&gt;id);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printf("Student's name: %s", s-&gt;name);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printf("Student's GPA: %.2f\n", s-&gt;gpa);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printf("-----------------\n");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Example: </a:t>
            </a:r>
            <a:r>
              <a:rPr lang="en" sz="1800"/>
              <a:t>test-std.c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"std.h"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Student slist[3], *sff;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i&lt;3; i++)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slist[i] = enter_student_data();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save_students_data("std.dat", slist, 3);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sff = get_students_data("std.dat");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i&lt;3; i++)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print_student_data(sff+i);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Handling Files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remove(const char *filename)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deletes the given filename so that it is no longer accessible.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0 on success and  -1on failure and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errno </a:t>
            </a:r>
            <a:r>
              <a:rPr lang="en" sz="1400"/>
              <a:t>is set appropriately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rename(const char *old_filename, const char *new_filename)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causes filename referred to, by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old_filename</a:t>
            </a:r>
            <a:r>
              <a:rPr lang="en" sz="1400"/>
              <a:t> to be changed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new_filename</a:t>
            </a:r>
            <a:r>
              <a:rPr lang="en" sz="1400"/>
              <a:t>.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returns 0 on success and  -1on failure and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errno </a:t>
            </a:r>
            <a:r>
              <a:rPr lang="en" sz="1400"/>
              <a:t>is set appropriately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8571"/>
              <a:buFont typeface="Georgia"/>
            </a:pPr>
            <a:r>
              <a:rPr lang="en" sz="1400"/>
              <a:t>How to get a file’s size?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Use fseek with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long int ftell(FILE *stream)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returns current file position of the given stream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FILE* f; long int size=0;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if ((f = fopen("readme.txt"))){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fseek(f, 0, SEEK_END);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size = ftell(f);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fclose(f);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Command line Input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 addition to taking input from standard input and files, you can also pass input while invoking the program.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so far, we have used int main() as to invoke the main function. 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however, main function can take arguments that are populated when the program is invoked.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main(int argc,char∗ argv[])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argc</a:t>
            </a:r>
            <a:r>
              <a:rPr lang="en" sz="1400"/>
              <a:t>: count of arguments.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argv</a:t>
            </a:r>
            <a:r>
              <a:rPr lang="en" sz="1400"/>
              <a:t>: an array of pointers to each of the arguments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note: the arguments include the name of the program as well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Examples:</a:t>
            </a:r>
            <a:br>
              <a:rPr lang="en" sz="14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./cat a.txt b.txt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 argc = 3 , argv[0] = "cat" , argv[1] = "a.txt" and argv[2] = "b.txt" 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./cat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 argc = 1 , argv[0] = "cat" 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Error Handling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No direct support for error handling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error.h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defines the global variable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errno</a:t>
            </a:r>
            <a:r>
              <a:rPr lang="en" sz="1400"/>
              <a:t>, set to zero at program startup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defines macros that indicate some error codes</a:t>
            </a:r>
          </a:p>
          <a:p>
            <a:pPr marL="457200" lvl="0" indent="-342900" rtl="0">
              <a:spcBef>
                <a:spcPts val="1000"/>
              </a:spcBef>
              <a:buSzPct val="128571"/>
              <a:buFont typeface="Times New Roman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char* strerror(int errnum)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returns a string describing error errnum, must include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string.h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output stream for errors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assigned to a program just like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r>
              <a:rPr lang="en" sz="1400"/>
              <a:t> and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appears on screen even if stdout is redirected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exit</a:t>
            </a:r>
            <a:r>
              <a:rPr lang="en"/>
              <a:t> function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terminates the program from any function, must include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stdlib.h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argument is passed to the system</a:t>
            </a:r>
          </a:p>
          <a:p>
            <a: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EXIT_FAILURE , EXIT_SUCCESS</a:t>
            </a: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: defined in stdlib.h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Introduction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Standard files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General files I/O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Command-line parameters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Error handling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String I/O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Error Handling: Example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8800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8800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&lt;errno.h&gt;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880000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&lt;string.h&gt;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extern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errno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main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FILE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pf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pf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fopen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"unexist.txt"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"rb"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pf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NULL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 fprintf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"Value of errno: %d\n"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errno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 perror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"Error printed by perror"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 fprintf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"Error opening file: %s\n"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strerror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errno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   fclose 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pf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6666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String I/O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Instead of writing to the standard output, the formatted data can be written to or read from character arrays.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sprintf(char *str, 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format</a:t>
            </a:r>
            <a:r>
              <a:rPr lang="en" sz="1400"/>
              <a:t> specification is the same as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r>
              <a:rPr lang="en" sz="1400"/>
              <a:t>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output is written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en" sz="1400"/>
              <a:t> (does not check size).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number of character written or negative value on error.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sscanf(const char *str, 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format</a:t>
            </a:r>
            <a:r>
              <a:rPr lang="en" sz="1400"/>
              <a:t> specification is the same as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scanf</a:t>
            </a:r>
            <a:r>
              <a:rPr lang="en" sz="1400"/>
              <a:t>;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input is read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 </a:t>
            </a:r>
            <a:r>
              <a:rPr lang="en" sz="1400"/>
              <a:t>variable.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number of items read or negative value on error.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 has no built-in statements for input or output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Input and output functions are provided by the standard library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All input and output is performed with streams: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Stream: a sequence of bytes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text stream: consists of series of characters organized into lines ending with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'\n'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standard library takes care of conversion from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"\r\n" to '\n'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binary stream: consists of a series of raw bytes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The streams provided by standard library are buffered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Streams are represented by the data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FILE*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FILE is a struct contains the internal state information about the connection to the file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Standard Files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Standard input stream: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called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normally connected to the keyboard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OS knows it by number 0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Standard output stream: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Called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normally connected to the display screen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OS knows it by number 1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Standard error stream: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called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also normally connected to the screen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OS knows it by number 2</a:t>
            </a:r>
          </a:p>
          <a:p>
            <a: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Standard Files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putchar(int char)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the character (an unsigned char)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</a:t>
            </a:r>
            <a:r>
              <a:rPr lang="en" sz="1400"/>
              <a:t>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the character printed or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r>
              <a:rPr lang="en" sz="1400"/>
              <a:t> on error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puts(const char *str)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the string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en" sz="1400"/>
              <a:t>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r>
              <a:rPr lang="en" sz="1400"/>
              <a:t> up to, but not including, the null character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 newline character is appended to the output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non-negative value, or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r>
              <a:rPr lang="en" sz="1400"/>
              <a:t> on error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getchar(void)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a character (an unsigned char)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r>
              <a:rPr lang="en" sz="1400"/>
              <a:t> on error</a:t>
            </a:r>
          </a:p>
          <a:p>
            <a:pPr marL="457200" lvl="0" indent="-317500" rtl="0">
              <a:spcBef>
                <a:spcPts val="1000"/>
              </a:spcBef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*gets(char *str)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Reads a line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r>
              <a:rPr lang="en" sz="1400"/>
              <a:t> and stores it into the string pointed to by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It stops when either:	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newline character is read or</a:t>
            </a:r>
            <a:r>
              <a:rPr lang="en" sz="1400"/>
              <a:t/>
            </a:r>
            <a:br>
              <a:rPr lang="en" sz="1400"/>
            </a:br>
            <a:r>
              <a:rPr lang="en" sz="1400"/>
              <a:t>				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when the end-of-file is reached, whichever comes first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Prone to overflow problem</a:t>
            </a:r>
          </a:p>
          <a:p>
            <a: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Standard Files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scanf(const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formatted input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</a:p>
          <a:p>
            <a:pPr marL="914400" lvl="1" indent="-3175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Prone to overflow problem when used with strings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printf(const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Sends formatted output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</a:p>
          <a:p>
            <a:pPr marL="457200" lvl="0" indent="-317500" rtl="0">
              <a:spcBef>
                <a:spcPts val="1000"/>
              </a:spcBef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perror(const char *str)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prints a descriptive error message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string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en" sz="1400"/>
              <a:t> is printed, followed by a colon then a space.</a:t>
            </a:r>
          </a:p>
          <a:p>
            <a:pPr marL="457200" lvl="0" indent="-317500" rtl="0">
              <a:spcBef>
                <a:spcPts val="1000"/>
              </a:spcBef>
              <a:buSzPct val="77777"/>
              <a:buFont typeface="Courier New"/>
            </a:pPr>
            <a:r>
              <a:rPr lang="en"/>
              <a:t>What does the following code do?</a:t>
            </a:r>
          </a:p>
          <a:p>
            <a: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5525625" y="3041250"/>
            <a:ext cx="3161100" cy="188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 ( 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c 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 ((c=getchar())!= EOF){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 c &gt;= 'A' &amp;&amp; c &lt;= 'Z')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c = c − 'A' + 'a';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putchar(c) 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Standard Files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7777"/>
              <a:buFont typeface="Courier New"/>
            </a:pPr>
            <a:r>
              <a:rPr lang="en">
                <a:solidFill>
                  <a:srgbClr val="000000"/>
                </a:solidFill>
              </a:rPr>
              <a:t>Redirecting standard streams: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Provided by the operating system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5714"/>
              <a:buFont typeface="Courier New"/>
            </a:pPr>
            <a:r>
              <a:rPr lang="en" sz="1400"/>
              <a:t>Redirecting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prog &gt; output.txt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/>
              <a:t>and to append: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prog &gt;&gt; output.txt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714"/>
              <a:buFont typeface="Courier New"/>
            </a:pPr>
            <a:r>
              <a:rPr lang="en" sz="1400"/>
              <a:t>Redirecting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prog 2&gt; error.txt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/>
              <a:t>and to append: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prog 2&gt;&gt; error.txt</a:t>
            </a:r>
          </a:p>
          <a:p>
            <a:pPr marL="914400" lvl="1" indent="-304800" rtl="0">
              <a:spcBef>
                <a:spcPts val="1000"/>
              </a:spcBef>
              <a:buSzPct val="85714"/>
              <a:buFont typeface="Courier New"/>
            </a:pPr>
            <a:r>
              <a:rPr lang="en" sz="1400"/>
              <a:t>Redirecting to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stdin:  prog &lt; input.txt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714"/>
              <a:buFont typeface="Courier New"/>
            </a:pPr>
            <a:r>
              <a:rPr lang="en" sz="1400"/>
              <a:t>Redirect the output of prog1 to the input of prog2: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prog1 | prog2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Stream I/O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So far, we have read from the standard input and written to the standard output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7777"/>
              <a:buFont typeface="Courier New"/>
            </a:pPr>
            <a:r>
              <a:rPr lang="en"/>
              <a:t>C allows us to read data from any text/binary files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FILE∗ fopen(char *filename,char *mode)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opens file </a:t>
            </a: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filename </a:t>
            </a: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using the given </a:t>
            </a: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mode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a pointer to the file stream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or NULL otherwise.</a:t>
            </a:r>
          </a:p>
          <a:p>
            <a: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fclose(FILE∗ fp)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closes the stream (releases OS resources).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all buffers are flushed.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0 if successful, and EOF otherwise.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automatically called on all open files when program terminates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graphicFrame>
        <p:nvGraphicFramePr>
          <p:cNvPr id="141" name="Shape 141"/>
          <p:cNvGraphicFramePr/>
          <p:nvPr/>
        </p:nvGraphicFramePr>
        <p:xfrm>
          <a:off x="5757625" y="1927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{26A9B178-DD24-48E9-BD6A-A430F1B762AB}</a:tableStyleId>
              </a:tblPr>
              <a:tblGrid>
                <a:gridCol w="382850"/>
                <a:gridCol w="2546325"/>
              </a:tblGrid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31313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 reading. File must exist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Creates empty file for writing.</a:t>
                      </a:r>
                      <a:b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file exists, it content is erased.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Appends to an existent file.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Creates one if not exist.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r+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31313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 reading &amp; writing. File must exist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w+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Creates a file for reading &amp; writing.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a+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 reading and appending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General Stream I/O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getc(FILE∗ 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a single character from the stream.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the character read or EOF on error/end of file.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We can implement it as follows: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getchar() getc(stdin)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char* fgets(char *line, int maxlen, FILE∗ fp)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a single line (upto maxlen characters) from the input stream (including linebreak)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stops when reading n-1 characters, reading \n or reaching end of file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a pointer to the character array that stores the line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NULL if end of stream.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800"/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fscanf(FILE∗ fp, char *format, ...)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similar to scanf,sscanf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reads items from input stream fp.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the number of input items successfully matched and assigned, which can be fewer than provided for, or even zero in the event of an early matching failure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1776</Words>
  <Application>Microsoft Office PowerPoint</Application>
  <PresentationFormat>On-screen Show (16:9)</PresentationFormat>
  <Paragraphs>316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Courier New</vt:lpstr>
      <vt:lpstr>Georgia</vt:lpstr>
      <vt:lpstr>Times New Roman</vt:lpstr>
      <vt:lpstr>Verdana</vt:lpstr>
      <vt:lpstr>simple-light-2</vt:lpstr>
      <vt:lpstr>paper-plane</vt:lpstr>
      <vt:lpstr>Input and Output</vt:lpstr>
      <vt:lpstr>Outline</vt:lpstr>
      <vt:lpstr>Introduction</vt:lpstr>
      <vt:lpstr>Standard Files</vt:lpstr>
      <vt:lpstr>Standard Files</vt:lpstr>
      <vt:lpstr>Standard Files</vt:lpstr>
      <vt:lpstr>Standard Files</vt:lpstr>
      <vt:lpstr>General Stream I/O</vt:lpstr>
      <vt:lpstr>General Stream I/O</vt:lpstr>
      <vt:lpstr>General Stream I/O</vt:lpstr>
      <vt:lpstr>General Stream I/O</vt:lpstr>
      <vt:lpstr>Example: std.h</vt:lpstr>
      <vt:lpstr>Example: std.c</vt:lpstr>
      <vt:lpstr>Example: std.c (cont.)</vt:lpstr>
      <vt:lpstr>Example: std.c (cont.)</vt:lpstr>
      <vt:lpstr>Example: test-std.c</vt:lpstr>
      <vt:lpstr>Handling Files</vt:lpstr>
      <vt:lpstr>Command line Input</vt:lpstr>
      <vt:lpstr>Error Handling</vt:lpstr>
      <vt:lpstr>Error Handling: Example</vt:lpstr>
      <vt:lpstr>String I/O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and Output</dc:title>
  <dc:creator>Pranavkumar P Pathak</dc:creator>
  <cp:lastModifiedBy>Pranavkumar P Pathak</cp:lastModifiedBy>
  <cp:revision>1</cp:revision>
  <dcterms:modified xsi:type="dcterms:W3CDTF">2016-12-20T11:08:52Z</dcterms:modified>
</cp:coreProperties>
</file>