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4" r:id="rId1"/>
  </p:sldMasterIdLst>
  <p:notesMasterIdLst>
    <p:notesMasterId r:id="rId7"/>
  </p:notesMasterIdLst>
  <p:sldIdLst>
    <p:sldId id="256" r:id="rId2"/>
    <p:sldId id="257" r:id="rId3"/>
    <p:sldId id="258" r:id="rId4"/>
    <p:sldId id="259" r:id="rId5"/>
    <p:sldId id="260" r:id="rId6"/>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7" d="100"/>
          <a:sy n="107" d="100"/>
        </p:scale>
        <p:origin x="84" y="93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381300" y="685800"/>
            <a:ext cx="6096075"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a:endParaRPr/>
          </a:p>
        </p:txBody>
      </p:sp>
    </p:spTree>
    <p:extLst>
      <p:ext uri="{BB962C8B-B14F-4D97-AF65-F5344CB8AC3E}">
        <p14:creationId xmlns:p14="http://schemas.microsoft.com/office/powerpoint/2010/main" val="3167211110"/>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46"/>
        <p:cNvGrpSpPr/>
        <p:nvPr/>
      </p:nvGrpSpPr>
      <p:grpSpPr>
        <a:xfrm>
          <a:off x="0" y="0"/>
          <a:ext cx="0" cy="0"/>
          <a:chOff x="0" y="0"/>
          <a:chExt cx="0" cy="0"/>
        </a:xfrm>
      </p:grpSpPr>
      <p:sp>
        <p:nvSpPr>
          <p:cNvPr id="47" name="Shape 47"/>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48" name="Shape 4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243143730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3"/>
        <p:cNvGrpSpPr/>
        <p:nvPr/>
      </p:nvGrpSpPr>
      <p:grpSpPr>
        <a:xfrm>
          <a:off x="0" y="0"/>
          <a:ext cx="0" cy="0"/>
          <a:chOff x="0" y="0"/>
          <a:chExt cx="0" cy="0"/>
        </a:xfrm>
      </p:grpSpPr>
      <p:sp>
        <p:nvSpPr>
          <p:cNvPr id="54" name="Shape 54"/>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55" name="Shape 5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75579180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9"/>
        <p:cNvGrpSpPr/>
        <p:nvPr/>
      </p:nvGrpSpPr>
      <p:grpSpPr>
        <a:xfrm>
          <a:off x="0" y="0"/>
          <a:ext cx="0" cy="0"/>
          <a:chOff x="0" y="0"/>
          <a:chExt cx="0" cy="0"/>
        </a:xfrm>
      </p:grpSpPr>
      <p:sp>
        <p:nvSpPr>
          <p:cNvPr id="60" name="Shape 60"/>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1" name="Shape 61"/>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extLst>
      <p:ext uri="{BB962C8B-B14F-4D97-AF65-F5344CB8AC3E}">
        <p14:creationId xmlns:p14="http://schemas.microsoft.com/office/powerpoint/2010/main" val="383279175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5"/>
        <p:cNvGrpSpPr/>
        <p:nvPr/>
      </p:nvGrpSpPr>
      <p:grpSpPr>
        <a:xfrm>
          <a:off x="0" y="0"/>
          <a:ext cx="0" cy="0"/>
          <a:chOff x="0" y="0"/>
          <a:chExt cx="0" cy="0"/>
        </a:xfrm>
      </p:grpSpPr>
      <p:sp>
        <p:nvSpPr>
          <p:cNvPr id="66" name="Shape 66"/>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67" name="Shape 6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lvl="0">
              <a:spcBef>
                <a:spcPts val="0"/>
              </a:spcBef>
              <a:buNone/>
            </a:pPr>
            <a:endParaRPr/>
          </a:p>
        </p:txBody>
      </p:sp>
    </p:spTree>
    <p:extLst>
      <p:ext uri="{BB962C8B-B14F-4D97-AF65-F5344CB8AC3E}">
        <p14:creationId xmlns:p14="http://schemas.microsoft.com/office/powerpoint/2010/main" val="161102496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1"/>
        <p:cNvGrpSpPr/>
        <p:nvPr/>
      </p:nvGrpSpPr>
      <p:grpSpPr>
        <a:xfrm>
          <a:off x="0" y="0"/>
          <a:ext cx="0" cy="0"/>
          <a:chOff x="0" y="0"/>
          <a:chExt cx="0" cy="0"/>
        </a:xfrm>
      </p:grpSpPr>
      <p:sp>
        <p:nvSpPr>
          <p:cNvPr id="72" name="Shape 72"/>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p:spPr>
      </p:sp>
      <p:sp>
        <p:nvSpPr>
          <p:cNvPr id="73" name="Shape 73"/>
          <p:cNvSpPr txBox="1">
            <a:spLocks noGrp="1"/>
          </p:cNvSpPr>
          <p:nvPr>
            <p:ph type="body" idx="1"/>
          </p:nvPr>
        </p:nvSpPr>
        <p:spPr>
          <a:xfrm>
            <a:off x="685800" y="4343400"/>
            <a:ext cx="5486400" cy="4114800"/>
          </a:xfrm>
          <a:prstGeom prst="rect">
            <a:avLst/>
          </a:prstGeom>
        </p:spPr>
        <p:txBody>
          <a:bodyPr lIns="91425" tIns="91425" rIns="91425" bIns="91425" anchor="t" anchorCtr="0">
            <a:noAutofit/>
          </a:bodyPr>
          <a:lstStyle/>
          <a:p>
            <a:pPr lvl="0" rtl="0">
              <a:spcBef>
                <a:spcPts val="0"/>
              </a:spcBef>
              <a:buNone/>
            </a:pPr>
            <a:endParaRPr/>
          </a:p>
        </p:txBody>
      </p:sp>
    </p:spTree>
    <p:extLst>
      <p:ext uri="{BB962C8B-B14F-4D97-AF65-F5344CB8AC3E}">
        <p14:creationId xmlns:p14="http://schemas.microsoft.com/office/powerpoint/2010/main" val="13913073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9"/>
        <p:cNvGrpSpPr/>
        <p:nvPr/>
      </p:nvGrpSpPr>
      <p:grpSpPr>
        <a:xfrm>
          <a:off x="0" y="0"/>
          <a:ext cx="0" cy="0"/>
          <a:chOff x="0" y="0"/>
          <a:chExt cx="0" cy="0"/>
        </a:xfrm>
      </p:grpSpPr>
      <p:sp>
        <p:nvSpPr>
          <p:cNvPr id="10" name="Shape 10"/>
          <p:cNvSpPr/>
          <p:nvPr/>
        </p:nvSpPr>
        <p:spPr>
          <a:xfrm rot="10800000" flipH="1">
            <a:off x="0" y="2984999"/>
            <a:ext cx="9144000" cy="2158500"/>
          </a:xfrm>
          <a:prstGeom prst="rect">
            <a:avLst/>
          </a:prstGeom>
          <a:solidFill>
            <a:schemeClr val="lt1"/>
          </a:solidFill>
          <a:ln>
            <a:noFill/>
          </a:ln>
        </p:spPr>
        <p:txBody>
          <a:bodyPr lIns="91425" tIns="45700" rIns="91425" bIns="45700" anchor="ctr" anchorCtr="0">
            <a:noAutofit/>
          </a:bodyPr>
          <a:lstStyle/>
          <a:p>
            <a:pPr lvl="0">
              <a:spcBef>
                <a:spcPts val="0"/>
              </a:spcBef>
              <a:buNone/>
            </a:pPr>
            <a:endParaRPr/>
          </a:p>
        </p:txBody>
      </p:sp>
      <p:sp>
        <p:nvSpPr>
          <p:cNvPr id="11" name="Shape 11"/>
          <p:cNvSpPr/>
          <p:nvPr/>
        </p:nvSpPr>
        <p:spPr>
          <a:xfrm>
            <a:off x="0" y="2393175"/>
            <a:ext cx="4617372" cy="590502"/>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rgbClr val="FFFFFF">
              <a:alpha val="6666"/>
            </a:srgbClr>
          </a:solidFill>
          <a:ln>
            <a:noFill/>
          </a:ln>
        </p:spPr>
        <p:txBody>
          <a:bodyPr lIns="91425" tIns="45700" rIns="91425" bIns="45700" anchor="ctr" anchorCtr="0">
            <a:noAutofit/>
          </a:bodyPr>
          <a:lstStyle/>
          <a:p>
            <a:pPr lvl="0">
              <a:spcBef>
                <a:spcPts val="0"/>
              </a:spcBef>
              <a:buNone/>
            </a:pPr>
            <a:endParaRPr/>
          </a:p>
        </p:txBody>
      </p:sp>
      <p:sp>
        <p:nvSpPr>
          <p:cNvPr id="12" name="Shape 12"/>
          <p:cNvSpPr/>
          <p:nvPr/>
        </p:nvSpPr>
        <p:spPr>
          <a:xfrm rot="10800000" flipH="1">
            <a:off x="0" y="2983958"/>
            <a:ext cx="4617372" cy="571095"/>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chemeClr val="dk1">
              <a:alpha val="7843"/>
            </a:schemeClr>
          </a:solidFill>
          <a:ln>
            <a:noFill/>
          </a:ln>
        </p:spPr>
        <p:txBody>
          <a:bodyPr lIns="91425" tIns="45700" rIns="91425" bIns="45700" anchor="ctr" anchorCtr="0">
            <a:noAutofit/>
          </a:bodyPr>
          <a:lstStyle/>
          <a:p>
            <a:pPr lvl="0">
              <a:spcBef>
                <a:spcPts val="0"/>
              </a:spcBef>
              <a:buNone/>
            </a:pPr>
            <a:endParaRPr/>
          </a:p>
        </p:txBody>
      </p:sp>
      <p:sp>
        <p:nvSpPr>
          <p:cNvPr id="13" name="Shape 13"/>
          <p:cNvSpPr txBox="1">
            <a:spLocks noGrp="1"/>
          </p:cNvSpPr>
          <p:nvPr>
            <p:ph type="ctrTitle"/>
          </p:nvPr>
        </p:nvSpPr>
        <p:spPr>
          <a:xfrm>
            <a:off x="685800" y="1746892"/>
            <a:ext cx="7772400" cy="1238099"/>
          </a:xfrm>
          <a:prstGeom prst="rect">
            <a:avLst/>
          </a:prstGeom>
        </p:spPr>
        <p:txBody>
          <a:bodyPr lIns="91425" tIns="91425" rIns="91425" bIns="91425" anchor="b" anchorCtr="0"/>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a:endParaRPr/>
          </a:p>
        </p:txBody>
      </p:sp>
      <p:sp>
        <p:nvSpPr>
          <p:cNvPr id="14" name="Shape 14"/>
          <p:cNvSpPr txBox="1">
            <a:spLocks noGrp="1"/>
          </p:cNvSpPr>
          <p:nvPr>
            <p:ph type="subTitle" idx="1"/>
          </p:nvPr>
        </p:nvSpPr>
        <p:spPr>
          <a:xfrm>
            <a:off x="685800" y="3093357"/>
            <a:ext cx="7772400" cy="666600"/>
          </a:xfrm>
          <a:prstGeom prst="rect">
            <a:avLst/>
          </a:prstGeom>
        </p:spPr>
        <p:txBody>
          <a:bodyPr lIns="91425" tIns="91425" rIns="91425" bIns="91425" anchor="t" anchorCtr="0"/>
          <a:lstStyle>
            <a:lvl1pPr lvl="0" algn="ctr">
              <a:spcBef>
                <a:spcPts val="0"/>
              </a:spcBef>
              <a:buClr>
                <a:schemeClr val="dk2"/>
              </a:buClr>
              <a:buSzPct val="100000"/>
              <a:buNone/>
              <a:defRPr sz="2400" i="1">
                <a:solidFill>
                  <a:schemeClr val="dk2"/>
                </a:solidFill>
              </a:defRPr>
            </a:lvl1pPr>
            <a:lvl2pPr lvl="1" algn="ctr">
              <a:spcBef>
                <a:spcPts val="0"/>
              </a:spcBef>
              <a:buClr>
                <a:schemeClr val="dk2"/>
              </a:buClr>
              <a:buNone/>
              <a:defRPr i="1">
                <a:solidFill>
                  <a:schemeClr val="dk2"/>
                </a:solidFill>
              </a:defRPr>
            </a:lvl2pPr>
            <a:lvl3pPr lvl="2" algn="ctr">
              <a:spcBef>
                <a:spcPts val="0"/>
              </a:spcBef>
              <a:buClr>
                <a:schemeClr val="dk2"/>
              </a:buClr>
              <a:buNone/>
              <a:defRPr i="1">
                <a:solidFill>
                  <a:schemeClr val="dk2"/>
                </a:solidFill>
              </a:defRPr>
            </a:lvl3pPr>
            <a:lvl4pPr lvl="3" algn="ctr">
              <a:spcBef>
                <a:spcPts val="0"/>
              </a:spcBef>
              <a:buClr>
                <a:schemeClr val="dk2"/>
              </a:buClr>
              <a:buSzPct val="100000"/>
              <a:buNone/>
              <a:defRPr sz="2400" i="1">
                <a:solidFill>
                  <a:schemeClr val="dk2"/>
                </a:solidFill>
              </a:defRPr>
            </a:lvl4pPr>
            <a:lvl5pPr lvl="4" algn="ctr">
              <a:spcBef>
                <a:spcPts val="0"/>
              </a:spcBef>
              <a:buClr>
                <a:schemeClr val="dk2"/>
              </a:buClr>
              <a:buSzPct val="100000"/>
              <a:buNone/>
              <a:defRPr sz="2400" i="1">
                <a:solidFill>
                  <a:schemeClr val="dk2"/>
                </a:solidFill>
              </a:defRPr>
            </a:lvl5pPr>
            <a:lvl6pPr lvl="5" algn="ctr">
              <a:spcBef>
                <a:spcPts val="0"/>
              </a:spcBef>
              <a:buClr>
                <a:schemeClr val="dk2"/>
              </a:buClr>
              <a:buSzPct val="100000"/>
              <a:buNone/>
              <a:defRPr sz="2400" i="1">
                <a:solidFill>
                  <a:schemeClr val="dk2"/>
                </a:solidFill>
              </a:defRPr>
            </a:lvl6pPr>
            <a:lvl7pPr lvl="6" algn="ctr">
              <a:spcBef>
                <a:spcPts val="0"/>
              </a:spcBef>
              <a:buClr>
                <a:schemeClr val="dk2"/>
              </a:buClr>
              <a:buSzPct val="100000"/>
              <a:buNone/>
              <a:defRPr sz="2400" i="1">
                <a:solidFill>
                  <a:schemeClr val="dk2"/>
                </a:solidFill>
              </a:defRPr>
            </a:lvl7pPr>
            <a:lvl8pPr lvl="7" algn="ctr">
              <a:spcBef>
                <a:spcPts val="0"/>
              </a:spcBef>
              <a:buClr>
                <a:schemeClr val="dk2"/>
              </a:buClr>
              <a:buSzPct val="100000"/>
              <a:buNone/>
              <a:defRPr sz="2400" i="1">
                <a:solidFill>
                  <a:schemeClr val="dk2"/>
                </a:solidFill>
              </a:defRPr>
            </a:lvl8pPr>
            <a:lvl9pPr lvl="8" algn="ctr">
              <a:spcBef>
                <a:spcPts val="0"/>
              </a:spcBef>
              <a:buClr>
                <a:schemeClr val="dk2"/>
              </a:buClr>
              <a:buSzPct val="100000"/>
              <a:buNone/>
              <a:defRPr sz="2400" i="1">
                <a:solidFill>
                  <a:schemeClr val="dk2"/>
                </a:solidFill>
              </a:defRPr>
            </a:lvl9pPr>
          </a:lstStyle>
          <a:p>
            <a:endParaRPr/>
          </a:p>
        </p:txBody>
      </p:sp>
      <p:sp>
        <p:nvSpPr>
          <p:cNvPr id="15" name="Shape 15"/>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dk1"/>
                </a:solidFill>
              </a:rPr>
              <a:t>‹#›</a:t>
            </a:fld>
            <a:endParaRPr lang="en">
              <a:solidFill>
                <a:schemeClr val="dk1"/>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16"/>
        <p:cNvGrpSpPr/>
        <p:nvPr/>
      </p:nvGrpSpPr>
      <p:grpSpPr>
        <a:xfrm>
          <a:off x="0" y="0"/>
          <a:ext cx="0" cy="0"/>
          <a:chOff x="0" y="0"/>
          <a:chExt cx="0" cy="0"/>
        </a:xfrm>
      </p:grpSpPr>
      <p:sp>
        <p:nvSpPr>
          <p:cNvPr id="17" name="Shape 17"/>
          <p:cNvSpPr/>
          <p:nvPr/>
        </p:nvSpPr>
        <p:spPr>
          <a:xfrm rot="10800000" flipH="1">
            <a:off x="0" y="1163100"/>
            <a:ext cx="9144000" cy="3980399"/>
          </a:xfrm>
          <a:prstGeom prst="rect">
            <a:avLst/>
          </a:prstGeom>
          <a:solidFill>
            <a:schemeClr val="lt1"/>
          </a:solidFill>
          <a:ln>
            <a:noFill/>
          </a:ln>
        </p:spPr>
        <p:txBody>
          <a:bodyPr lIns="91425" tIns="45700" rIns="91425" bIns="45700" anchor="ctr" anchorCtr="0">
            <a:noAutofit/>
          </a:bodyPr>
          <a:lstStyle/>
          <a:p>
            <a:pPr lvl="0">
              <a:spcBef>
                <a:spcPts val="0"/>
              </a:spcBef>
              <a:buNone/>
            </a:pPr>
            <a:endParaRPr/>
          </a:p>
        </p:txBody>
      </p:sp>
      <p:sp>
        <p:nvSpPr>
          <p:cNvPr id="18" name="Shape 18"/>
          <p:cNvSpPr/>
          <p:nvPr/>
        </p:nvSpPr>
        <p:spPr>
          <a:xfrm flipH="1">
            <a:off x="4526627" y="571349"/>
            <a:ext cx="4617372" cy="590502"/>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rgbClr val="FFFFFF">
              <a:alpha val="6666"/>
            </a:srgbClr>
          </a:solidFill>
          <a:ln>
            <a:noFill/>
          </a:ln>
        </p:spPr>
        <p:txBody>
          <a:bodyPr lIns="91425" tIns="45700" rIns="91425" bIns="45700" anchor="ctr" anchorCtr="0">
            <a:noAutofit/>
          </a:bodyPr>
          <a:lstStyle/>
          <a:p>
            <a:pPr lvl="0">
              <a:spcBef>
                <a:spcPts val="0"/>
              </a:spcBef>
              <a:buNone/>
            </a:pPr>
            <a:endParaRPr/>
          </a:p>
        </p:txBody>
      </p:sp>
      <p:sp>
        <p:nvSpPr>
          <p:cNvPr id="19" name="Shape 19"/>
          <p:cNvSpPr/>
          <p:nvPr/>
        </p:nvSpPr>
        <p:spPr>
          <a:xfrm rot="10800000">
            <a:off x="4526627" y="1162132"/>
            <a:ext cx="4617372" cy="571095"/>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chemeClr val="dk1">
              <a:alpha val="7843"/>
            </a:schemeClr>
          </a:solidFill>
          <a:ln>
            <a:noFill/>
          </a:ln>
        </p:spPr>
        <p:txBody>
          <a:bodyPr lIns="91425" tIns="45700" rIns="91425" bIns="45700" anchor="ctr" anchorCtr="0">
            <a:noAutofit/>
          </a:bodyPr>
          <a:lstStyle/>
          <a:p>
            <a:pPr lvl="0">
              <a:spcBef>
                <a:spcPts val="0"/>
              </a:spcBef>
              <a:buNone/>
            </a:pPr>
            <a:endParaRPr/>
          </a:p>
        </p:txBody>
      </p:sp>
      <p:sp>
        <p:nvSpPr>
          <p:cNvPr id="20" name="Shape 20"/>
          <p:cNvSpPr txBox="1">
            <a:spLocks noGrp="1"/>
          </p:cNvSpPr>
          <p:nvPr>
            <p:ph type="title"/>
          </p:nvPr>
        </p:nvSpPr>
        <p:spPr>
          <a:xfrm>
            <a:off x="457200" y="205978"/>
            <a:ext cx="8229600" cy="857400"/>
          </a:xfrm>
          <a:prstGeom prst="rect">
            <a:avLst/>
          </a:prstGeom>
        </p:spPr>
        <p:txBody>
          <a:bodyPr lIns="91425" tIns="91425" rIns="91425" bIns="91425" anchor="ctr" anchorCtr="0"/>
          <a:lstStyle>
            <a:lvl1pPr lvl="0">
              <a:spcBef>
                <a:spcPts val="0"/>
              </a:spcBef>
              <a:defRPr sz="3600" b="1"/>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1" name="Shape 21"/>
          <p:cNvSpPr txBox="1">
            <a:spLocks noGrp="1"/>
          </p:cNvSpPr>
          <p:nvPr>
            <p:ph type="body" idx="1"/>
          </p:nvPr>
        </p:nvSpPr>
        <p:spPr>
          <a:xfrm>
            <a:off x="457200" y="1200150"/>
            <a:ext cx="8229600" cy="3725699"/>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2" name="Shape 22"/>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dk2"/>
                </a:solidFill>
              </a:rPr>
              <a:t>‹#›</a:t>
            </a:fld>
            <a:endParaRPr lang="en">
              <a:solidFill>
                <a:schemeClr val="dk2"/>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23"/>
        <p:cNvGrpSpPr/>
        <p:nvPr/>
      </p:nvGrpSpPr>
      <p:grpSpPr>
        <a:xfrm>
          <a:off x="0" y="0"/>
          <a:ext cx="0" cy="0"/>
          <a:chOff x="0" y="0"/>
          <a:chExt cx="0" cy="0"/>
        </a:xfrm>
      </p:grpSpPr>
      <p:sp>
        <p:nvSpPr>
          <p:cNvPr id="24" name="Shape 24"/>
          <p:cNvSpPr/>
          <p:nvPr/>
        </p:nvSpPr>
        <p:spPr>
          <a:xfrm rot="10800000" flipH="1">
            <a:off x="0" y="1163100"/>
            <a:ext cx="9144000" cy="3980399"/>
          </a:xfrm>
          <a:prstGeom prst="rect">
            <a:avLst/>
          </a:prstGeom>
          <a:solidFill>
            <a:schemeClr val="lt1"/>
          </a:solidFill>
          <a:ln>
            <a:noFill/>
          </a:ln>
        </p:spPr>
        <p:txBody>
          <a:bodyPr lIns="91425" tIns="45700" rIns="91425" bIns="45700" anchor="ctr" anchorCtr="0">
            <a:noAutofit/>
          </a:bodyPr>
          <a:lstStyle/>
          <a:p>
            <a:pPr lvl="0">
              <a:spcBef>
                <a:spcPts val="0"/>
              </a:spcBef>
              <a:buNone/>
            </a:pPr>
            <a:endParaRPr/>
          </a:p>
        </p:txBody>
      </p:sp>
      <p:sp>
        <p:nvSpPr>
          <p:cNvPr id="25" name="Shape 25"/>
          <p:cNvSpPr/>
          <p:nvPr/>
        </p:nvSpPr>
        <p:spPr>
          <a:xfrm rot="10800000">
            <a:off x="4526627" y="1162132"/>
            <a:ext cx="4617372" cy="571095"/>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chemeClr val="dk1">
              <a:alpha val="7843"/>
            </a:schemeClr>
          </a:solidFill>
          <a:ln>
            <a:noFill/>
          </a:ln>
        </p:spPr>
        <p:txBody>
          <a:bodyPr lIns="91425" tIns="45700" rIns="91425" bIns="45700" anchor="ctr" anchorCtr="0">
            <a:noAutofit/>
          </a:bodyPr>
          <a:lstStyle/>
          <a:p>
            <a:pPr lvl="0">
              <a:spcBef>
                <a:spcPts val="0"/>
              </a:spcBef>
              <a:buNone/>
            </a:pPr>
            <a:endParaRPr/>
          </a:p>
        </p:txBody>
      </p:sp>
      <p:sp>
        <p:nvSpPr>
          <p:cNvPr id="26" name="Shape 26"/>
          <p:cNvSpPr txBox="1">
            <a:spLocks noGrp="1"/>
          </p:cNvSpPr>
          <p:nvPr>
            <p:ph type="title"/>
          </p:nvPr>
        </p:nvSpPr>
        <p:spPr>
          <a:xfrm>
            <a:off x="457200" y="205978"/>
            <a:ext cx="8229600" cy="857400"/>
          </a:xfrm>
          <a:prstGeom prst="rect">
            <a:avLst/>
          </a:prstGeom>
        </p:spPr>
        <p:txBody>
          <a:bodyPr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7" name="Shape 27"/>
          <p:cNvSpPr txBox="1">
            <a:spLocks noGrp="1"/>
          </p:cNvSpPr>
          <p:nvPr>
            <p:ph type="body" idx="1"/>
          </p:nvPr>
        </p:nvSpPr>
        <p:spPr>
          <a:xfrm>
            <a:off x="457200" y="1200150"/>
            <a:ext cx="3994500" cy="3725699"/>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28" name="Shape 28"/>
          <p:cNvSpPr/>
          <p:nvPr/>
        </p:nvSpPr>
        <p:spPr>
          <a:xfrm flipH="1">
            <a:off x="4526627" y="571349"/>
            <a:ext cx="4617372" cy="590502"/>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rgbClr val="FFFFFF">
              <a:alpha val="6666"/>
            </a:srgbClr>
          </a:solidFill>
          <a:ln>
            <a:noFill/>
          </a:ln>
        </p:spPr>
        <p:txBody>
          <a:bodyPr lIns="91425" tIns="45700" rIns="91425" bIns="45700" anchor="ctr" anchorCtr="0">
            <a:noAutofit/>
          </a:bodyPr>
          <a:lstStyle/>
          <a:p>
            <a:pPr lvl="0">
              <a:spcBef>
                <a:spcPts val="0"/>
              </a:spcBef>
              <a:buNone/>
            </a:pPr>
            <a:endParaRPr/>
          </a:p>
        </p:txBody>
      </p:sp>
      <p:sp>
        <p:nvSpPr>
          <p:cNvPr id="29" name="Shape 29"/>
          <p:cNvSpPr txBox="1">
            <a:spLocks noGrp="1"/>
          </p:cNvSpPr>
          <p:nvPr>
            <p:ph type="body" idx="2"/>
          </p:nvPr>
        </p:nvSpPr>
        <p:spPr>
          <a:xfrm>
            <a:off x="4692273" y="1200150"/>
            <a:ext cx="3994500" cy="3725699"/>
          </a:xfrm>
          <a:prstGeom prst="rect">
            <a:avLst/>
          </a:prstGeom>
        </p:spPr>
        <p:txBody>
          <a:bodyPr lIns="91425" tIns="91425" rIns="91425" bIns="91425" anchor="t"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0" name="Shape 30"/>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dk2"/>
                </a:solidFill>
              </a:rPr>
              <a:t>‹#›</a:t>
            </a:fld>
            <a:endParaRPr lang="en">
              <a:solidFill>
                <a:schemeClr val="dk2"/>
              </a:solidFil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31"/>
        <p:cNvGrpSpPr/>
        <p:nvPr/>
      </p:nvGrpSpPr>
      <p:grpSpPr>
        <a:xfrm>
          <a:off x="0" y="0"/>
          <a:ext cx="0" cy="0"/>
          <a:chOff x="0" y="0"/>
          <a:chExt cx="0" cy="0"/>
        </a:xfrm>
      </p:grpSpPr>
      <p:sp>
        <p:nvSpPr>
          <p:cNvPr id="32" name="Shape 32"/>
          <p:cNvSpPr/>
          <p:nvPr/>
        </p:nvSpPr>
        <p:spPr>
          <a:xfrm rot="10800000" flipH="1">
            <a:off x="0" y="1163100"/>
            <a:ext cx="9144000" cy="3980399"/>
          </a:xfrm>
          <a:prstGeom prst="rect">
            <a:avLst/>
          </a:prstGeom>
          <a:solidFill>
            <a:schemeClr val="lt1"/>
          </a:solidFill>
          <a:ln>
            <a:noFill/>
          </a:ln>
        </p:spPr>
        <p:txBody>
          <a:bodyPr lIns="91425" tIns="45700" rIns="91425" bIns="45700" anchor="ctr" anchorCtr="0">
            <a:noAutofit/>
          </a:bodyPr>
          <a:lstStyle/>
          <a:p>
            <a:pPr lvl="0">
              <a:spcBef>
                <a:spcPts val="0"/>
              </a:spcBef>
              <a:buNone/>
            </a:pPr>
            <a:endParaRPr/>
          </a:p>
        </p:txBody>
      </p:sp>
      <p:sp>
        <p:nvSpPr>
          <p:cNvPr id="33" name="Shape 33"/>
          <p:cNvSpPr/>
          <p:nvPr/>
        </p:nvSpPr>
        <p:spPr>
          <a:xfrm flipH="1">
            <a:off x="4526627" y="571349"/>
            <a:ext cx="4617372" cy="590502"/>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rgbClr val="FFFFFF">
              <a:alpha val="6666"/>
            </a:srgbClr>
          </a:solidFill>
          <a:ln>
            <a:noFill/>
          </a:ln>
        </p:spPr>
        <p:txBody>
          <a:bodyPr lIns="91425" tIns="45700" rIns="91425" bIns="45700" anchor="ctr" anchorCtr="0">
            <a:noAutofit/>
          </a:bodyPr>
          <a:lstStyle/>
          <a:p>
            <a:pPr lvl="0">
              <a:spcBef>
                <a:spcPts val="0"/>
              </a:spcBef>
              <a:buNone/>
            </a:pPr>
            <a:endParaRPr/>
          </a:p>
        </p:txBody>
      </p:sp>
      <p:sp>
        <p:nvSpPr>
          <p:cNvPr id="34" name="Shape 34"/>
          <p:cNvSpPr txBox="1">
            <a:spLocks noGrp="1"/>
          </p:cNvSpPr>
          <p:nvPr>
            <p:ph type="title"/>
          </p:nvPr>
        </p:nvSpPr>
        <p:spPr>
          <a:xfrm>
            <a:off x="457200" y="205978"/>
            <a:ext cx="8229600" cy="857400"/>
          </a:xfrm>
          <a:prstGeom prst="rect">
            <a:avLst/>
          </a:prstGeom>
        </p:spPr>
        <p:txBody>
          <a:bodyPr lIns="91425" tIns="91425" rIns="91425" bIns="91425" anchor="ctr" anchorCtr="0"/>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a:endParaRPr/>
          </a:p>
        </p:txBody>
      </p:sp>
      <p:sp>
        <p:nvSpPr>
          <p:cNvPr id="35" name="Shape 35"/>
          <p:cNvSpPr/>
          <p:nvPr/>
        </p:nvSpPr>
        <p:spPr>
          <a:xfrm rot="10800000">
            <a:off x="4526627" y="1162132"/>
            <a:ext cx="4617372" cy="571095"/>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chemeClr val="dk1">
              <a:alpha val="7843"/>
            </a:schemeClr>
          </a:solidFill>
          <a:ln>
            <a:noFill/>
          </a:ln>
        </p:spPr>
        <p:txBody>
          <a:bodyPr lIns="91425" tIns="45700" rIns="91425" bIns="45700" anchor="ctr" anchorCtr="0">
            <a:noAutofit/>
          </a:bodyPr>
          <a:lstStyle/>
          <a:p>
            <a:pPr lvl="0">
              <a:spcBef>
                <a:spcPts val="0"/>
              </a:spcBef>
              <a:buNone/>
            </a:pPr>
            <a:endParaRPr/>
          </a:p>
        </p:txBody>
      </p:sp>
      <p:sp>
        <p:nvSpPr>
          <p:cNvPr id="36" name="Shape 36"/>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dk1"/>
                </a:solidFill>
              </a:rPr>
              <a:t>‹#›</a:t>
            </a:fld>
            <a:endParaRPr lang="en">
              <a:solidFill>
                <a:schemeClr val="dk1"/>
              </a:solidFil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37"/>
        <p:cNvGrpSpPr/>
        <p:nvPr/>
      </p:nvGrpSpPr>
      <p:grpSpPr>
        <a:xfrm>
          <a:off x="0" y="0"/>
          <a:ext cx="0" cy="0"/>
          <a:chOff x="0" y="0"/>
          <a:chExt cx="0" cy="0"/>
        </a:xfrm>
      </p:grpSpPr>
      <p:sp>
        <p:nvSpPr>
          <p:cNvPr id="38" name="Shape 38"/>
          <p:cNvSpPr/>
          <p:nvPr/>
        </p:nvSpPr>
        <p:spPr>
          <a:xfrm rot="10800000" flipH="1">
            <a:off x="0" y="4412699"/>
            <a:ext cx="9144000" cy="730799"/>
          </a:xfrm>
          <a:prstGeom prst="rect">
            <a:avLst/>
          </a:prstGeom>
          <a:solidFill>
            <a:schemeClr val="lt1"/>
          </a:solidFill>
          <a:ln>
            <a:noFill/>
          </a:ln>
        </p:spPr>
        <p:txBody>
          <a:bodyPr lIns="91425" tIns="45700" rIns="91425" bIns="45700" anchor="ctr" anchorCtr="0">
            <a:noAutofit/>
          </a:bodyPr>
          <a:lstStyle/>
          <a:p>
            <a:pPr lvl="0">
              <a:spcBef>
                <a:spcPts val="0"/>
              </a:spcBef>
              <a:buNone/>
            </a:pPr>
            <a:endParaRPr/>
          </a:p>
        </p:txBody>
      </p:sp>
      <p:sp>
        <p:nvSpPr>
          <p:cNvPr id="39" name="Shape 39"/>
          <p:cNvSpPr/>
          <p:nvPr/>
        </p:nvSpPr>
        <p:spPr>
          <a:xfrm flipH="1">
            <a:off x="4526627" y="3820834"/>
            <a:ext cx="4617372" cy="590502"/>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rgbClr val="FFFFFF">
              <a:alpha val="6666"/>
            </a:srgbClr>
          </a:solidFill>
          <a:ln>
            <a:noFill/>
          </a:ln>
        </p:spPr>
        <p:txBody>
          <a:bodyPr lIns="91425" tIns="45700" rIns="91425" bIns="45700" anchor="ctr" anchorCtr="0">
            <a:noAutofit/>
          </a:bodyPr>
          <a:lstStyle/>
          <a:p>
            <a:pPr lvl="0">
              <a:spcBef>
                <a:spcPts val="0"/>
              </a:spcBef>
              <a:buNone/>
            </a:pPr>
            <a:endParaRPr/>
          </a:p>
        </p:txBody>
      </p:sp>
      <p:sp>
        <p:nvSpPr>
          <p:cNvPr id="40" name="Shape 40"/>
          <p:cNvSpPr/>
          <p:nvPr/>
        </p:nvSpPr>
        <p:spPr>
          <a:xfrm rot="10800000">
            <a:off x="4526627" y="4411617"/>
            <a:ext cx="4617372" cy="571095"/>
          </a:xfrm>
          <a:custGeom>
            <a:avLst/>
            <a:gdLst/>
            <a:ahLst/>
            <a:cxnLst/>
            <a:rect l="0" t="0" r="0" b="0"/>
            <a:pathLst>
              <a:path w="4617373" h="1108924" extrusionOk="0">
                <a:moveTo>
                  <a:pt x="1199" y="1108924"/>
                </a:moveTo>
                <a:lnTo>
                  <a:pt x="4617373" y="1108924"/>
                </a:lnTo>
                <a:lnTo>
                  <a:pt x="0" y="0"/>
                </a:lnTo>
                <a:cubicBezTo>
                  <a:pt x="400" y="369641"/>
                  <a:pt x="799" y="739283"/>
                  <a:pt x="1199" y="1108924"/>
                </a:cubicBezTo>
                <a:close/>
              </a:path>
            </a:pathLst>
          </a:custGeom>
          <a:solidFill>
            <a:schemeClr val="dk1">
              <a:alpha val="7843"/>
            </a:schemeClr>
          </a:solidFill>
          <a:ln>
            <a:noFill/>
          </a:ln>
        </p:spPr>
        <p:txBody>
          <a:bodyPr lIns="91425" tIns="45700" rIns="91425" bIns="45700" anchor="ctr" anchorCtr="0">
            <a:noAutofit/>
          </a:bodyPr>
          <a:lstStyle/>
          <a:p>
            <a:pPr lvl="0">
              <a:spcBef>
                <a:spcPts val="0"/>
              </a:spcBef>
              <a:buNone/>
            </a:pPr>
            <a:endParaRPr/>
          </a:p>
        </p:txBody>
      </p:sp>
      <p:sp>
        <p:nvSpPr>
          <p:cNvPr id="41" name="Shape 41"/>
          <p:cNvSpPr txBox="1">
            <a:spLocks noGrp="1"/>
          </p:cNvSpPr>
          <p:nvPr>
            <p:ph type="body" idx="1"/>
          </p:nvPr>
        </p:nvSpPr>
        <p:spPr>
          <a:xfrm>
            <a:off x="457200" y="4421726"/>
            <a:ext cx="8229600" cy="505200"/>
          </a:xfrm>
          <a:prstGeom prst="rect">
            <a:avLst/>
          </a:prstGeom>
        </p:spPr>
        <p:txBody>
          <a:bodyPr lIns="91425" tIns="91425" rIns="91425" bIns="91425" anchor="ctr" anchorCtr="0"/>
          <a:lstStyle>
            <a:lvl1pPr lvl="0">
              <a:spcBef>
                <a:spcPts val="0"/>
              </a:spcBef>
              <a:buClr>
                <a:schemeClr val="dk2"/>
              </a:buClr>
              <a:buSzPct val="100000"/>
              <a:buNone/>
              <a:defRPr sz="2400" i="1">
                <a:solidFill>
                  <a:schemeClr val="dk2"/>
                </a:solidFill>
              </a:defRPr>
            </a:lvl1pPr>
          </a:lstStyle>
          <a:p>
            <a:endParaRPr/>
          </a:p>
        </p:txBody>
      </p:sp>
      <p:sp>
        <p:nvSpPr>
          <p:cNvPr id="42" name="Shape 42"/>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solidFill>
                  <a:schemeClr val="dk2"/>
                </a:solidFill>
              </a:rPr>
              <a:t>‹#›</a:t>
            </a:fld>
            <a:endParaRPr lang="en">
              <a:solidFill>
                <a:schemeClr val="dk2"/>
              </a:solidFil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43"/>
        <p:cNvGrpSpPr/>
        <p:nvPr/>
      </p:nvGrpSpPr>
      <p:grpSpPr>
        <a:xfrm>
          <a:off x="0" y="0"/>
          <a:ext cx="0" cy="0"/>
          <a:chOff x="0" y="0"/>
          <a:chExt cx="0" cy="0"/>
        </a:xfrm>
      </p:grpSpPr>
      <p:sp>
        <p:nvSpPr>
          <p:cNvPr id="44" name="Shape 44"/>
          <p:cNvSpPr/>
          <p:nvPr/>
        </p:nvSpPr>
        <p:spPr>
          <a:xfrm>
            <a:off x="6676" y="76256"/>
            <a:ext cx="9134130" cy="5054792"/>
          </a:xfrm>
          <a:custGeom>
            <a:avLst/>
            <a:gdLst/>
            <a:ahLst/>
            <a:cxnLst/>
            <a:rect l="0" t="0" r="0" b="0"/>
            <a:pathLst>
              <a:path w="9157023" h="6739723" extrusionOk="0">
                <a:moveTo>
                  <a:pt x="1629" y="0"/>
                </a:moveTo>
                <a:lnTo>
                  <a:pt x="9157023" y="4340980"/>
                </a:lnTo>
                <a:lnTo>
                  <a:pt x="1593" y="6739723"/>
                </a:lnTo>
                <a:cubicBezTo>
                  <a:pt x="-3941" y="5123960"/>
                  <a:pt x="7163" y="1615763"/>
                  <a:pt x="1629" y="0"/>
                </a:cubicBezTo>
                <a:close/>
              </a:path>
            </a:pathLst>
          </a:custGeom>
          <a:solidFill>
            <a:srgbClr val="FFFFFF">
              <a:alpha val="6666"/>
            </a:srgbClr>
          </a:solidFill>
          <a:ln>
            <a:noFill/>
          </a:ln>
        </p:spPr>
        <p:txBody>
          <a:bodyPr lIns="91425" tIns="45700" rIns="91425" bIns="45700" anchor="ctr" anchorCtr="0">
            <a:noAutofit/>
          </a:bodyPr>
          <a:lstStyle/>
          <a:p>
            <a:pPr lvl="0">
              <a:spcBef>
                <a:spcPts val="0"/>
              </a:spcBef>
              <a:buNone/>
            </a:pPr>
            <a:endParaRPr/>
          </a:p>
        </p:txBody>
      </p:sp>
      <p:sp>
        <p:nvSpPr>
          <p:cNvPr id="45" name="Shape 45"/>
          <p:cNvSpPr txBox="1">
            <a:spLocks noGrp="1"/>
          </p:cNvSpPr>
          <p:nvPr>
            <p:ph type="sldNum" idx="12"/>
          </p:nvPr>
        </p:nvSpPr>
        <p:spPr>
          <a:xfrm>
            <a:off x="8556791" y="4749850"/>
            <a:ext cx="548699" cy="393600"/>
          </a:xfrm>
          <a:prstGeom prst="rect">
            <a:avLst/>
          </a:prstGeom>
        </p:spPr>
        <p:txBody>
          <a:bodyPr lIns="91425" tIns="91425" rIns="91425" bIns="91425" anchor="ctr" anchorCtr="0">
            <a:noAutofit/>
          </a:bodyPr>
          <a:lstStyle/>
          <a:p>
            <a:pPr lvl="0">
              <a:spcBef>
                <a:spcPts val="0"/>
              </a:spcBef>
              <a:buNone/>
            </a:pPr>
            <a:fld id="{00000000-1234-1234-1234-123412341234}" type="slidenum">
              <a:rPr lang="en"/>
              <a:t>‹#›</a:t>
            </a:fld>
            <a:endParaRPr lang="en"/>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38761D"/>
        </a:solidFill>
        <a:effectLst/>
      </p:bgPr>
    </p:bg>
    <p:spTree>
      <p:nvGrpSpPr>
        <p:cNvPr id="1" name="Shape 5"/>
        <p:cNvGrpSpPr/>
        <p:nvPr/>
      </p:nvGrpSpPr>
      <p:grpSpPr>
        <a:xfrm>
          <a:off x="0" y="0"/>
          <a:ext cx="0" cy="0"/>
          <a:chOff x="0" y="0"/>
          <a:chExt cx="0" cy="0"/>
        </a:xfrm>
      </p:grpSpPr>
      <p:sp>
        <p:nvSpPr>
          <p:cNvPr id="6" name="Shape 6"/>
          <p:cNvSpPr txBox="1">
            <a:spLocks noGrp="1"/>
          </p:cNvSpPr>
          <p:nvPr>
            <p:ph type="title"/>
          </p:nvPr>
        </p:nvSpPr>
        <p:spPr>
          <a:xfrm>
            <a:off x="457200" y="205978"/>
            <a:ext cx="8229600" cy="857400"/>
          </a:xfrm>
          <a:prstGeom prst="rect">
            <a:avLst/>
          </a:prstGeom>
          <a:noFill/>
          <a:ln>
            <a:noFill/>
          </a:ln>
        </p:spPr>
        <p:txBody>
          <a:bodyPr lIns="91425" tIns="91425" rIns="91425" bIns="91425" anchor="ctr" anchorCtr="0"/>
          <a:lstStyle>
            <a:lvl1pPr lvl="0">
              <a:spcBef>
                <a:spcPts val="0"/>
              </a:spcBef>
              <a:buClr>
                <a:schemeClr val="lt1"/>
              </a:buClr>
              <a:buSzPct val="100000"/>
              <a:buFont typeface="Georgia"/>
              <a:buNone/>
              <a:defRPr sz="4800">
                <a:solidFill>
                  <a:schemeClr val="lt1"/>
                </a:solidFill>
                <a:latin typeface="Georgia"/>
                <a:ea typeface="Georgia"/>
                <a:cs typeface="Georgia"/>
                <a:sym typeface="Georgia"/>
              </a:defRPr>
            </a:lvl1pPr>
            <a:lvl2pPr lvl="1">
              <a:spcBef>
                <a:spcPts val="0"/>
              </a:spcBef>
              <a:buClr>
                <a:schemeClr val="lt1"/>
              </a:buClr>
              <a:buSzPct val="100000"/>
              <a:buFont typeface="Georgia"/>
              <a:buNone/>
              <a:defRPr sz="4800">
                <a:solidFill>
                  <a:schemeClr val="lt1"/>
                </a:solidFill>
                <a:latin typeface="Georgia"/>
                <a:ea typeface="Georgia"/>
                <a:cs typeface="Georgia"/>
                <a:sym typeface="Georgia"/>
              </a:defRPr>
            </a:lvl2pPr>
            <a:lvl3pPr lvl="2">
              <a:spcBef>
                <a:spcPts val="0"/>
              </a:spcBef>
              <a:buClr>
                <a:schemeClr val="lt1"/>
              </a:buClr>
              <a:buSzPct val="100000"/>
              <a:buFont typeface="Georgia"/>
              <a:buNone/>
              <a:defRPr sz="4800">
                <a:solidFill>
                  <a:schemeClr val="lt1"/>
                </a:solidFill>
                <a:latin typeface="Georgia"/>
                <a:ea typeface="Georgia"/>
                <a:cs typeface="Georgia"/>
                <a:sym typeface="Georgia"/>
              </a:defRPr>
            </a:lvl3pPr>
            <a:lvl4pPr lvl="3">
              <a:spcBef>
                <a:spcPts val="0"/>
              </a:spcBef>
              <a:buClr>
                <a:schemeClr val="lt1"/>
              </a:buClr>
              <a:buSzPct val="100000"/>
              <a:buFont typeface="Georgia"/>
              <a:buNone/>
              <a:defRPr sz="4800">
                <a:solidFill>
                  <a:schemeClr val="lt1"/>
                </a:solidFill>
                <a:latin typeface="Georgia"/>
                <a:ea typeface="Georgia"/>
                <a:cs typeface="Georgia"/>
                <a:sym typeface="Georgia"/>
              </a:defRPr>
            </a:lvl4pPr>
            <a:lvl5pPr lvl="4">
              <a:spcBef>
                <a:spcPts val="0"/>
              </a:spcBef>
              <a:buClr>
                <a:schemeClr val="lt1"/>
              </a:buClr>
              <a:buSzPct val="100000"/>
              <a:buFont typeface="Georgia"/>
              <a:buNone/>
              <a:defRPr sz="4800">
                <a:solidFill>
                  <a:schemeClr val="lt1"/>
                </a:solidFill>
                <a:latin typeface="Georgia"/>
                <a:ea typeface="Georgia"/>
                <a:cs typeface="Georgia"/>
                <a:sym typeface="Georgia"/>
              </a:defRPr>
            </a:lvl5pPr>
            <a:lvl6pPr lvl="5">
              <a:spcBef>
                <a:spcPts val="0"/>
              </a:spcBef>
              <a:buClr>
                <a:schemeClr val="lt1"/>
              </a:buClr>
              <a:buSzPct val="100000"/>
              <a:buFont typeface="Georgia"/>
              <a:buNone/>
              <a:defRPr sz="4800">
                <a:solidFill>
                  <a:schemeClr val="lt1"/>
                </a:solidFill>
                <a:latin typeface="Georgia"/>
                <a:ea typeface="Georgia"/>
                <a:cs typeface="Georgia"/>
                <a:sym typeface="Georgia"/>
              </a:defRPr>
            </a:lvl6pPr>
            <a:lvl7pPr lvl="6">
              <a:spcBef>
                <a:spcPts val="0"/>
              </a:spcBef>
              <a:buClr>
                <a:schemeClr val="lt1"/>
              </a:buClr>
              <a:buSzPct val="100000"/>
              <a:buFont typeface="Georgia"/>
              <a:buNone/>
              <a:defRPr sz="4800">
                <a:solidFill>
                  <a:schemeClr val="lt1"/>
                </a:solidFill>
                <a:latin typeface="Georgia"/>
                <a:ea typeface="Georgia"/>
                <a:cs typeface="Georgia"/>
                <a:sym typeface="Georgia"/>
              </a:defRPr>
            </a:lvl7pPr>
            <a:lvl8pPr lvl="7">
              <a:spcBef>
                <a:spcPts val="0"/>
              </a:spcBef>
              <a:buClr>
                <a:schemeClr val="lt1"/>
              </a:buClr>
              <a:buSzPct val="100000"/>
              <a:buFont typeface="Georgia"/>
              <a:buNone/>
              <a:defRPr sz="4800">
                <a:solidFill>
                  <a:schemeClr val="lt1"/>
                </a:solidFill>
                <a:latin typeface="Georgia"/>
                <a:ea typeface="Georgia"/>
                <a:cs typeface="Georgia"/>
                <a:sym typeface="Georgia"/>
              </a:defRPr>
            </a:lvl8pPr>
            <a:lvl9pPr lvl="8">
              <a:spcBef>
                <a:spcPts val="0"/>
              </a:spcBef>
              <a:buClr>
                <a:schemeClr val="lt1"/>
              </a:buClr>
              <a:buSzPct val="100000"/>
              <a:buFont typeface="Georgia"/>
              <a:buNone/>
              <a:defRPr sz="4800">
                <a:solidFill>
                  <a:schemeClr val="lt1"/>
                </a:solidFill>
                <a:latin typeface="Georgia"/>
                <a:ea typeface="Georgia"/>
                <a:cs typeface="Georgia"/>
                <a:sym typeface="Georgia"/>
              </a:defRPr>
            </a:lvl9pPr>
          </a:lstStyle>
          <a:p>
            <a:endParaRPr/>
          </a:p>
        </p:txBody>
      </p:sp>
      <p:sp>
        <p:nvSpPr>
          <p:cNvPr id="7" name="Shape 7"/>
          <p:cNvSpPr txBox="1">
            <a:spLocks noGrp="1"/>
          </p:cNvSpPr>
          <p:nvPr>
            <p:ph type="body" idx="1"/>
          </p:nvPr>
        </p:nvSpPr>
        <p:spPr>
          <a:xfrm>
            <a:off x="457200" y="1200150"/>
            <a:ext cx="8229600" cy="3725699"/>
          </a:xfrm>
          <a:prstGeom prst="rect">
            <a:avLst/>
          </a:prstGeom>
          <a:noFill/>
          <a:ln>
            <a:noFill/>
          </a:ln>
        </p:spPr>
        <p:txBody>
          <a:bodyPr lIns="91425" tIns="91425" rIns="91425" bIns="91425" anchor="t" anchorCtr="0"/>
          <a:lstStyle>
            <a:lvl1pPr lvl="0">
              <a:spcBef>
                <a:spcPts val="600"/>
              </a:spcBef>
              <a:buClr>
                <a:schemeClr val="dk1"/>
              </a:buClr>
              <a:buSzPct val="100000"/>
              <a:buFont typeface="Georgia"/>
              <a:defRPr sz="3000">
                <a:solidFill>
                  <a:schemeClr val="dk1"/>
                </a:solidFill>
                <a:latin typeface="Georgia"/>
                <a:ea typeface="Georgia"/>
                <a:cs typeface="Georgia"/>
                <a:sym typeface="Georgia"/>
              </a:defRPr>
            </a:lvl1pPr>
            <a:lvl2pPr lvl="1">
              <a:spcBef>
                <a:spcPts val="480"/>
              </a:spcBef>
              <a:buClr>
                <a:schemeClr val="dk1"/>
              </a:buClr>
              <a:buSzPct val="100000"/>
              <a:buFont typeface="Georgia"/>
              <a:defRPr sz="2400">
                <a:solidFill>
                  <a:schemeClr val="dk1"/>
                </a:solidFill>
                <a:latin typeface="Georgia"/>
                <a:ea typeface="Georgia"/>
                <a:cs typeface="Georgia"/>
                <a:sym typeface="Georgia"/>
              </a:defRPr>
            </a:lvl2pPr>
            <a:lvl3pPr lvl="2">
              <a:spcBef>
                <a:spcPts val="480"/>
              </a:spcBef>
              <a:buClr>
                <a:schemeClr val="dk1"/>
              </a:buClr>
              <a:buSzPct val="100000"/>
              <a:buFont typeface="Georgia"/>
              <a:defRPr sz="2400">
                <a:solidFill>
                  <a:schemeClr val="dk1"/>
                </a:solidFill>
                <a:latin typeface="Georgia"/>
                <a:ea typeface="Georgia"/>
                <a:cs typeface="Georgia"/>
                <a:sym typeface="Georgia"/>
              </a:defRPr>
            </a:lvl3pPr>
            <a:lvl4pPr lvl="3">
              <a:spcBef>
                <a:spcPts val="360"/>
              </a:spcBef>
              <a:buClr>
                <a:schemeClr val="dk1"/>
              </a:buClr>
              <a:buSzPct val="100000"/>
              <a:buFont typeface="Georgia"/>
              <a:defRPr sz="1800">
                <a:solidFill>
                  <a:schemeClr val="dk1"/>
                </a:solidFill>
                <a:latin typeface="Georgia"/>
                <a:ea typeface="Georgia"/>
                <a:cs typeface="Georgia"/>
                <a:sym typeface="Georgia"/>
              </a:defRPr>
            </a:lvl4pPr>
            <a:lvl5pPr lvl="4">
              <a:spcBef>
                <a:spcPts val="360"/>
              </a:spcBef>
              <a:buClr>
                <a:schemeClr val="dk1"/>
              </a:buClr>
              <a:buSzPct val="100000"/>
              <a:buFont typeface="Georgia"/>
              <a:defRPr sz="1800">
                <a:solidFill>
                  <a:schemeClr val="dk1"/>
                </a:solidFill>
                <a:latin typeface="Georgia"/>
                <a:ea typeface="Georgia"/>
                <a:cs typeface="Georgia"/>
                <a:sym typeface="Georgia"/>
              </a:defRPr>
            </a:lvl5pPr>
            <a:lvl6pPr lvl="5">
              <a:spcBef>
                <a:spcPts val="360"/>
              </a:spcBef>
              <a:buClr>
                <a:schemeClr val="dk1"/>
              </a:buClr>
              <a:buSzPct val="100000"/>
              <a:buFont typeface="Georgia"/>
              <a:defRPr sz="1800">
                <a:solidFill>
                  <a:schemeClr val="dk1"/>
                </a:solidFill>
                <a:latin typeface="Georgia"/>
                <a:ea typeface="Georgia"/>
                <a:cs typeface="Georgia"/>
                <a:sym typeface="Georgia"/>
              </a:defRPr>
            </a:lvl6pPr>
            <a:lvl7pPr lvl="6">
              <a:spcBef>
                <a:spcPts val="360"/>
              </a:spcBef>
              <a:buClr>
                <a:schemeClr val="dk1"/>
              </a:buClr>
              <a:buSzPct val="100000"/>
              <a:buFont typeface="Georgia"/>
              <a:defRPr sz="1800">
                <a:solidFill>
                  <a:schemeClr val="dk1"/>
                </a:solidFill>
                <a:latin typeface="Georgia"/>
                <a:ea typeface="Georgia"/>
                <a:cs typeface="Georgia"/>
                <a:sym typeface="Georgia"/>
              </a:defRPr>
            </a:lvl7pPr>
            <a:lvl8pPr lvl="7">
              <a:spcBef>
                <a:spcPts val="360"/>
              </a:spcBef>
              <a:buClr>
                <a:schemeClr val="dk1"/>
              </a:buClr>
              <a:buSzPct val="100000"/>
              <a:buFont typeface="Georgia"/>
              <a:defRPr sz="1800">
                <a:solidFill>
                  <a:schemeClr val="dk1"/>
                </a:solidFill>
                <a:latin typeface="Georgia"/>
                <a:ea typeface="Georgia"/>
                <a:cs typeface="Georgia"/>
                <a:sym typeface="Georgia"/>
              </a:defRPr>
            </a:lvl8pPr>
            <a:lvl9pPr lvl="8">
              <a:spcBef>
                <a:spcPts val="360"/>
              </a:spcBef>
              <a:buClr>
                <a:schemeClr val="dk1"/>
              </a:buClr>
              <a:buSzPct val="100000"/>
              <a:buFont typeface="Georgia"/>
              <a:defRPr sz="1800">
                <a:solidFill>
                  <a:schemeClr val="dk1"/>
                </a:solidFill>
                <a:latin typeface="Georgia"/>
                <a:ea typeface="Georgia"/>
                <a:cs typeface="Georgia"/>
                <a:sym typeface="Georgia"/>
              </a:defRPr>
            </a:lvl9pPr>
          </a:lstStyle>
          <a:p>
            <a:endParaRPr/>
          </a:p>
        </p:txBody>
      </p:sp>
      <p:sp>
        <p:nvSpPr>
          <p:cNvPr id="8" name="Shape 8"/>
          <p:cNvSpPr txBox="1">
            <a:spLocks noGrp="1"/>
          </p:cNvSpPr>
          <p:nvPr>
            <p:ph type="sldNum" idx="12"/>
          </p:nvPr>
        </p:nvSpPr>
        <p:spPr>
          <a:xfrm>
            <a:off x="8556791" y="4749850"/>
            <a:ext cx="548699" cy="393600"/>
          </a:xfrm>
          <a:prstGeom prst="rect">
            <a:avLst/>
          </a:prstGeom>
          <a:noFill/>
          <a:ln>
            <a:noFill/>
          </a:ln>
        </p:spPr>
        <p:txBody>
          <a:bodyPr lIns="91425" tIns="91425" rIns="91425" bIns="91425" anchor="ctr" anchorCtr="0">
            <a:noAutofit/>
          </a:bodyPr>
          <a:lstStyle/>
          <a:p>
            <a:pPr lvl="0" algn="r">
              <a:spcBef>
                <a:spcPts val="0"/>
              </a:spcBef>
              <a:buNone/>
            </a:pPr>
            <a:fld id="{00000000-1234-1234-1234-123412341234}" type="slidenum">
              <a:rPr lang="en" sz="1300">
                <a:solidFill>
                  <a:schemeClr val="lt2"/>
                </a:solidFill>
                <a:latin typeface="Georgia"/>
                <a:ea typeface="Georgia"/>
                <a:cs typeface="Georgia"/>
                <a:sym typeface="Georgia"/>
              </a:rPr>
              <a:t>‹#›</a:t>
            </a:fld>
            <a:endParaRPr lang="en" sz="1300">
              <a:solidFill>
                <a:schemeClr val="lt2"/>
              </a:solidFill>
              <a:latin typeface="Georgia"/>
              <a:ea typeface="Georgia"/>
              <a:cs typeface="Georgia"/>
              <a:sym typeface="Georgia"/>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p:titleStyle>
    <p:body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None/>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49"/>
        <p:cNvGrpSpPr/>
        <p:nvPr/>
      </p:nvGrpSpPr>
      <p:grpSpPr>
        <a:xfrm>
          <a:off x="0" y="0"/>
          <a:ext cx="0" cy="0"/>
          <a:chOff x="0" y="0"/>
          <a:chExt cx="0" cy="0"/>
        </a:xfrm>
      </p:grpSpPr>
      <p:sp>
        <p:nvSpPr>
          <p:cNvPr id="50" name="Shape 50"/>
          <p:cNvSpPr txBox="1">
            <a:spLocks noGrp="1"/>
          </p:cNvSpPr>
          <p:nvPr>
            <p:ph type="ctrTitle"/>
          </p:nvPr>
        </p:nvSpPr>
        <p:spPr>
          <a:xfrm>
            <a:off x="685800" y="1746892"/>
            <a:ext cx="7772400" cy="1238099"/>
          </a:xfrm>
          <a:prstGeom prst="rect">
            <a:avLst/>
          </a:prstGeom>
        </p:spPr>
        <p:txBody>
          <a:bodyPr lIns="91425" tIns="91425" rIns="91425" bIns="91425" anchor="b" anchorCtr="0">
            <a:noAutofit/>
          </a:bodyPr>
          <a:lstStyle/>
          <a:p>
            <a:pPr lvl="0">
              <a:spcBef>
                <a:spcPts val="0"/>
              </a:spcBef>
              <a:buNone/>
            </a:pPr>
            <a:r>
              <a:rPr lang="en"/>
              <a:t>Homework 09</a:t>
            </a:r>
          </a:p>
        </p:txBody>
      </p:sp>
      <p:sp>
        <p:nvSpPr>
          <p:cNvPr id="51" name="Shape 51"/>
          <p:cNvSpPr txBox="1">
            <a:spLocks noGrp="1"/>
          </p:cNvSpPr>
          <p:nvPr>
            <p:ph type="subTitle" idx="1"/>
          </p:nvPr>
        </p:nvSpPr>
        <p:spPr>
          <a:xfrm>
            <a:off x="685800" y="3093357"/>
            <a:ext cx="7772400" cy="666600"/>
          </a:xfrm>
          <a:prstGeom prst="rect">
            <a:avLst/>
          </a:prstGeom>
        </p:spPr>
        <p:txBody>
          <a:bodyPr lIns="91425" tIns="91425" rIns="91425" bIns="91425" anchor="t" anchorCtr="0">
            <a:noAutofit/>
          </a:bodyPr>
          <a:lstStyle/>
          <a:p>
            <a:pPr lvl="0">
              <a:spcBef>
                <a:spcPts val="0"/>
              </a:spcBef>
              <a:buNone/>
            </a:pPr>
            <a:r>
              <a:rPr lang="en"/>
              <a:t>Due date: Dec 07, 2016</a:t>
            </a:r>
          </a:p>
        </p:txBody>
      </p:sp>
      <p:sp>
        <p:nvSpPr>
          <p:cNvPr id="52" name="Shape 52"/>
          <p:cNvSpPr/>
          <p:nvPr/>
        </p:nvSpPr>
        <p:spPr>
          <a:xfrm>
            <a:off x="8003098" y="136875"/>
            <a:ext cx="1049273" cy="311148"/>
          </a:xfrm>
          <a:prstGeom prst="flowChartTerminator">
            <a:avLst/>
          </a:prstGeom>
          <a:solidFill>
            <a:srgbClr val="FFFFFF"/>
          </a:solidFill>
          <a:ln w="19050" cap="flat" cmpd="sng">
            <a:solidFill>
              <a:srgbClr val="CFE2F3"/>
            </a:solidFill>
            <a:prstDash val="solid"/>
            <a:round/>
            <a:headEnd type="none" w="med" len="med"/>
            <a:tailEnd type="none" w="med" len="med"/>
          </a:ln>
        </p:spPr>
        <p:txBody>
          <a:bodyPr lIns="91425" tIns="91425" rIns="91425" bIns="91425" anchor="ctr" anchorCtr="0">
            <a:noAutofit/>
          </a:bodyPr>
          <a:lstStyle/>
          <a:p>
            <a:pPr lvl="0" algn="ctr" rtl="0">
              <a:spcBef>
                <a:spcPts val="0"/>
              </a:spcBef>
              <a:buNone/>
            </a:pPr>
            <a:r>
              <a:rPr lang="en" sz="1000" b="1">
                <a:latin typeface="Georgia"/>
                <a:ea typeface="Georgia"/>
                <a:cs typeface="Georgia"/>
                <a:sym typeface="Georgia"/>
              </a:rPr>
              <a:t>CSC215</a:t>
            </a:r>
          </a:p>
          <a:p>
            <a:pPr lvl="0" rtl="0">
              <a:spcBef>
                <a:spcPts val="0"/>
              </a:spcBef>
              <a:buNone/>
            </a:pPr>
            <a:r>
              <a:rPr lang="en" sz="1000" b="1">
                <a:latin typeface="Georgia"/>
                <a:ea typeface="Georgia"/>
                <a:cs typeface="Georgia"/>
                <a:sym typeface="Georgia"/>
              </a:rPr>
              <a:t>Homework</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6"/>
        <p:cNvGrpSpPr/>
        <p:nvPr/>
      </p:nvGrpSpPr>
      <p:grpSpPr>
        <a:xfrm>
          <a:off x="0" y="0"/>
          <a:ext cx="0" cy="0"/>
          <a:chOff x="0" y="0"/>
          <a:chExt cx="0" cy="0"/>
        </a:xfrm>
      </p:grpSpPr>
      <p:sp>
        <p:nvSpPr>
          <p:cNvPr id="57" name="Shape 57"/>
          <p:cNvSpPr txBox="1">
            <a:spLocks noGrp="1"/>
          </p:cNvSpPr>
          <p:nvPr>
            <p:ph type="body" idx="1"/>
          </p:nvPr>
        </p:nvSpPr>
        <p:spPr>
          <a:xfrm>
            <a:off x="457200" y="1200150"/>
            <a:ext cx="8229600" cy="3725700"/>
          </a:xfrm>
          <a:prstGeom prst="rect">
            <a:avLst/>
          </a:prstGeom>
        </p:spPr>
        <p:txBody>
          <a:bodyPr lIns="91425" tIns="91425" rIns="91425" bIns="91425" anchor="t" anchorCtr="0">
            <a:noAutofit/>
          </a:bodyPr>
          <a:lstStyle/>
          <a:p>
            <a:pPr marL="457200" marR="0" lvl="0" indent="-317500" algn="l" rtl="0">
              <a:lnSpc>
                <a:spcPct val="100000"/>
              </a:lnSpc>
              <a:spcBef>
                <a:spcPts val="1000"/>
              </a:spcBef>
              <a:spcAft>
                <a:spcPts val="0"/>
              </a:spcAft>
              <a:buSzPct val="100000"/>
              <a:buFont typeface="Courier New"/>
              <a:buAutoNum type="arabicParenR"/>
            </a:pPr>
            <a:r>
              <a:rPr lang="en" sz="1400">
                <a:latin typeface="Courier New"/>
                <a:ea typeface="Courier New"/>
                <a:cs typeface="Courier New"/>
                <a:sym typeface="Courier New"/>
              </a:rPr>
              <a:t>char* format_name(char* fname, char* mname, char* fname, char gender);</a:t>
            </a:r>
            <a:br>
              <a:rPr lang="en" sz="1400">
                <a:latin typeface="Courier New"/>
                <a:ea typeface="Courier New"/>
                <a:cs typeface="Courier New"/>
                <a:sym typeface="Courier New"/>
              </a:rPr>
            </a:br>
            <a:r>
              <a:rPr lang="en" sz="1400">
                <a:latin typeface="Times New Roman"/>
                <a:ea typeface="Times New Roman"/>
                <a:cs typeface="Times New Roman"/>
                <a:sym typeface="Times New Roman"/>
              </a:rPr>
              <a:t>A function that takes the person's first name, middle name and family name as string and the gender as a char ('m' for male and 'f' for female), and returns the name in the following format:</a:t>
            </a:r>
            <a:br>
              <a:rPr lang="en" sz="1400">
                <a:latin typeface="Times New Roman"/>
                <a:ea typeface="Times New Roman"/>
                <a:cs typeface="Times New Roman"/>
                <a:sym typeface="Times New Roman"/>
              </a:rPr>
            </a:br>
            <a:r>
              <a:rPr lang="en" sz="1400">
                <a:latin typeface="Courier New"/>
                <a:ea typeface="Courier New"/>
                <a:cs typeface="Courier New"/>
                <a:sym typeface="Courier New"/>
              </a:rPr>
              <a:t>&lt;Mr. or Mrs.&gt; &lt;First name&gt; &lt;Initial of middle name&gt;. &lt;Family name&gt;</a:t>
            </a:r>
            <a:br>
              <a:rPr lang="en" sz="1400">
                <a:latin typeface="Courier New"/>
                <a:ea typeface="Courier New"/>
                <a:cs typeface="Courier New"/>
                <a:sym typeface="Courier New"/>
              </a:rPr>
            </a:br>
            <a:r>
              <a:rPr lang="en" sz="1400">
                <a:latin typeface="Times New Roman"/>
                <a:ea typeface="Times New Roman"/>
                <a:cs typeface="Times New Roman"/>
                <a:sym typeface="Times New Roman"/>
              </a:rPr>
              <a:t>Example:</a:t>
            </a:r>
            <a:r>
              <a:rPr lang="en" sz="1400">
                <a:latin typeface="Courier New"/>
                <a:ea typeface="Courier New"/>
                <a:cs typeface="Courier New"/>
                <a:sym typeface="Courier New"/>
              </a:rPr>
              <a:t> format_name("Mohammad", "Abdulla", "Fahad", 'm');</a:t>
            </a:r>
            <a:br>
              <a:rPr lang="en" sz="1400">
                <a:latin typeface="Courier New"/>
                <a:ea typeface="Courier New"/>
                <a:cs typeface="Courier New"/>
                <a:sym typeface="Courier New"/>
              </a:rPr>
            </a:br>
            <a:r>
              <a:rPr lang="en" sz="1400">
                <a:latin typeface="Courier New"/>
                <a:ea typeface="Courier New"/>
                <a:cs typeface="Courier New"/>
                <a:sym typeface="Courier New"/>
              </a:rPr>
              <a:t>	   </a:t>
            </a:r>
            <a:r>
              <a:rPr lang="en" sz="1400">
                <a:latin typeface="Times New Roman"/>
                <a:ea typeface="Times New Roman"/>
                <a:cs typeface="Times New Roman"/>
                <a:sym typeface="Times New Roman"/>
              </a:rPr>
              <a:t>returns</a:t>
            </a:r>
            <a:r>
              <a:rPr lang="en" sz="1400">
                <a:latin typeface="Courier New"/>
                <a:ea typeface="Courier New"/>
                <a:cs typeface="Courier New"/>
                <a:sym typeface="Courier New"/>
              </a:rPr>
              <a:t> Mr. Mohammad A. Fahad</a:t>
            </a:r>
          </a:p>
          <a:p>
            <a:pPr marL="457200" marR="0" lvl="0" indent="-317500" algn="l" rtl="0">
              <a:lnSpc>
                <a:spcPct val="100000"/>
              </a:lnSpc>
              <a:spcBef>
                <a:spcPts val="1000"/>
              </a:spcBef>
              <a:spcAft>
                <a:spcPts val="0"/>
              </a:spcAft>
              <a:buSzPct val="100000"/>
              <a:buFont typeface="Courier New"/>
              <a:buAutoNum type="arabicParenR"/>
            </a:pPr>
            <a:r>
              <a:rPr lang="en" sz="1400">
                <a:latin typeface="Courier New"/>
                <a:ea typeface="Courier New"/>
                <a:cs typeface="Courier New"/>
                <a:sym typeface="Courier New"/>
              </a:rPr>
              <a:t>void split_name(char* name, char* fname, char* fname, char* gender)</a:t>
            </a:r>
            <a:br>
              <a:rPr lang="en" sz="1400">
                <a:latin typeface="Courier New"/>
                <a:ea typeface="Courier New"/>
                <a:cs typeface="Courier New"/>
                <a:sym typeface="Courier New"/>
              </a:rPr>
            </a:br>
            <a:r>
              <a:rPr lang="en" sz="1400">
                <a:latin typeface="Times New Roman"/>
                <a:ea typeface="Times New Roman"/>
                <a:cs typeface="Times New Roman"/>
                <a:sym typeface="Times New Roman"/>
              </a:rPr>
              <a:t>A function that takes the person's name formatted as:</a:t>
            </a:r>
            <a:br>
              <a:rPr lang="en" sz="1400">
                <a:latin typeface="Times New Roman"/>
                <a:ea typeface="Times New Roman"/>
                <a:cs typeface="Times New Roman"/>
                <a:sym typeface="Times New Roman"/>
              </a:rPr>
            </a:br>
            <a:r>
              <a:rPr lang="en" sz="1400">
                <a:latin typeface="Courier New"/>
                <a:ea typeface="Courier New"/>
                <a:cs typeface="Courier New"/>
                <a:sym typeface="Courier New"/>
              </a:rPr>
              <a:t>&lt;Mr. or Mrs.&gt; &lt;First name&gt; &lt;Initial of middle name&gt;. &lt;Family name&gt;</a:t>
            </a:r>
            <a:br>
              <a:rPr lang="en" sz="1400">
                <a:latin typeface="Courier New"/>
                <a:ea typeface="Courier New"/>
                <a:cs typeface="Courier New"/>
                <a:sym typeface="Courier New"/>
              </a:rPr>
            </a:br>
            <a:r>
              <a:rPr lang="en" sz="1400">
                <a:latin typeface="Times New Roman"/>
                <a:ea typeface="Times New Roman"/>
                <a:cs typeface="Times New Roman"/>
                <a:sym typeface="Times New Roman"/>
              </a:rPr>
              <a:t>and returns the first name in the parameter fname, the family name in the parameter sname and the gender in the parameter gender (where 'm' means male and 'f' means female)</a:t>
            </a:r>
            <a:br>
              <a:rPr lang="en" sz="1400">
                <a:latin typeface="Times New Roman"/>
                <a:ea typeface="Times New Roman"/>
                <a:cs typeface="Times New Roman"/>
                <a:sym typeface="Times New Roman"/>
              </a:rPr>
            </a:br>
            <a:r>
              <a:rPr lang="en" sz="1400">
                <a:latin typeface="Times New Roman"/>
                <a:ea typeface="Times New Roman"/>
                <a:cs typeface="Times New Roman"/>
                <a:sym typeface="Times New Roman"/>
              </a:rPr>
              <a:t>Example:</a:t>
            </a:r>
            <a:r>
              <a:rPr lang="en" sz="1400">
                <a:latin typeface="Courier New"/>
                <a:ea typeface="Courier New"/>
                <a:cs typeface="Courier New"/>
                <a:sym typeface="Courier New"/>
              </a:rPr>
              <a:t> split_name("Mr. Mohammad A. Fahad", fn, sn, &amp;g);</a:t>
            </a:r>
            <a:br>
              <a:rPr lang="en" sz="1400">
                <a:latin typeface="Courier New"/>
                <a:ea typeface="Courier New"/>
                <a:cs typeface="Courier New"/>
                <a:sym typeface="Courier New"/>
              </a:rPr>
            </a:br>
            <a:r>
              <a:rPr lang="en" sz="1400">
                <a:latin typeface="Courier New"/>
                <a:ea typeface="Courier New"/>
                <a:cs typeface="Courier New"/>
                <a:sym typeface="Courier New"/>
              </a:rPr>
              <a:t>	   </a:t>
            </a:r>
            <a:r>
              <a:rPr lang="en" sz="1400">
                <a:latin typeface="Times New Roman"/>
                <a:ea typeface="Times New Roman"/>
                <a:cs typeface="Times New Roman"/>
                <a:sym typeface="Times New Roman"/>
              </a:rPr>
              <a:t>results in:	</a:t>
            </a:r>
            <a:r>
              <a:rPr lang="en" sz="1400">
                <a:latin typeface="Courier New"/>
                <a:ea typeface="Courier New"/>
                <a:cs typeface="Courier New"/>
                <a:sym typeface="Courier New"/>
              </a:rPr>
              <a:t>fn = "Mohammad"</a:t>
            </a:r>
            <a:br>
              <a:rPr lang="en" sz="1400">
                <a:latin typeface="Courier New"/>
                <a:ea typeface="Courier New"/>
                <a:cs typeface="Courier New"/>
                <a:sym typeface="Courier New"/>
              </a:rPr>
            </a:br>
            <a:r>
              <a:rPr lang="en" sz="1400">
                <a:latin typeface="Courier New"/>
                <a:ea typeface="Courier New"/>
                <a:cs typeface="Courier New"/>
                <a:sym typeface="Courier New"/>
              </a:rPr>
              <a:t>				sn = "Fahad"</a:t>
            </a:r>
            <a:br>
              <a:rPr lang="en" sz="1400">
                <a:latin typeface="Courier New"/>
                <a:ea typeface="Courier New"/>
                <a:cs typeface="Courier New"/>
                <a:sym typeface="Courier New"/>
              </a:rPr>
            </a:br>
            <a:r>
              <a:rPr lang="en" sz="1400">
                <a:latin typeface="Courier New"/>
                <a:ea typeface="Courier New"/>
                <a:cs typeface="Courier New"/>
                <a:sym typeface="Courier New"/>
              </a:rPr>
              <a:t>				g = 'm'</a:t>
            </a:r>
          </a:p>
        </p:txBody>
      </p:sp>
      <p:sp>
        <p:nvSpPr>
          <p:cNvPr id="58" name="Shape 58"/>
          <p:cNvSpPr txBox="1">
            <a:spLocks noGrp="1"/>
          </p:cNvSpPr>
          <p:nvPr>
            <p:ph type="title"/>
          </p:nvPr>
        </p:nvSpPr>
        <p:spPr>
          <a:xfrm>
            <a:off x="457200" y="205978"/>
            <a:ext cx="8229600" cy="857400"/>
          </a:xfrm>
          <a:prstGeom prst="rect">
            <a:avLst/>
          </a:prstGeom>
        </p:spPr>
        <p:txBody>
          <a:bodyPr lIns="91425" tIns="91425" rIns="91425" bIns="91425" anchor="ctr" anchorCtr="0">
            <a:noAutofit/>
          </a:bodyPr>
          <a:lstStyle/>
          <a:p>
            <a:pPr lvl="0">
              <a:spcBef>
                <a:spcPts val="0"/>
              </a:spcBef>
              <a:buNone/>
            </a:pPr>
            <a:r>
              <a:rPr lang="en"/>
              <a:t>Question 1 </a:t>
            </a:r>
            <a:r>
              <a:rPr lang="en" sz="1800" b="0"/>
              <a:t>: Implement the following functions in C.</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2"/>
        <p:cNvGrpSpPr/>
        <p:nvPr/>
      </p:nvGrpSpPr>
      <p:grpSpPr>
        <a:xfrm>
          <a:off x="0" y="0"/>
          <a:ext cx="0" cy="0"/>
          <a:chOff x="0" y="0"/>
          <a:chExt cx="0" cy="0"/>
        </a:xfrm>
      </p:grpSpPr>
      <p:sp>
        <p:nvSpPr>
          <p:cNvPr id="63" name="Shape 63"/>
          <p:cNvSpPr txBox="1">
            <a:spLocks noGrp="1"/>
          </p:cNvSpPr>
          <p:nvPr>
            <p:ph type="body" idx="1"/>
          </p:nvPr>
        </p:nvSpPr>
        <p:spPr>
          <a:xfrm>
            <a:off x="457200" y="1200150"/>
            <a:ext cx="8229600" cy="3725700"/>
          </a:xfrm>
          <a:prstGeom prst="rect">
            <a:avLst/>
          </a:prstGeom>
        </p:spPr>
        <p:txBody>
          <a:bodyPr lIns="91425" tIns="91425" rIns="91425" bIns="91425" anchor="t" anchorCtr="0">
            <a:noAutofit/>
          </a:bodyPr>
          <a:lstStyle/>
          <a:p>
            <a:pPr marL="457200" marR="0" lvl="0" indent="-304800" algn="l" rtl="0">
              <a:lnSpc>
                <a:spcPct val="100000"/>
              </a:lnSpc>
              <a:spcBef>
                <a:spcPts val="1000"/>
              </a:spcBef>
              <a:spcAft>
                <a:spcPts val="0"/>
              </a:spcAft>
              <a:buSzPct val="100000"/>
              <a:buFont typeface="Courier New"/>
              <a:buAutoNum type="arabicParenR"/>
            </a:pPr>
            <a:r>
              <a:rPr lang="en" sz="1200">
                <a:latin typeface="Courier New"/>
                <a:ea typeface="Courier New"/>
                <a:cs typeface="Courier New"/>
                <a:sym typeface="Courier New"/>
              </a:rPr>
              <a:t>char* format_name(char* fname, char* mname, char* sname, char gender){</a:t>
            </a:r>
            <a:br>
              <a:rPr lang="en" sz="1200">
                <a:latin typeface="Courier New"/>
                <a:ea typeface="Courier New"/>
                <a:cs typeface="Courier New"/>
                <a:sym typeface="Courier New"/>
              </a:rPr>
            </a:br>
            <a:r>
              <a:rPr lang="en" sz="1200">
                <a:latin typeface="Courier New"/>
                <a:ea typeface="Courier New"/>
                <a:cs typeface="Courier New"/>
                <a:sym typeface="Courier New"/>
              </a:rPr>
              <a:t>  char* result = (char*)calloc(strlen(fname)+strlen(sname)+4+(gender=='m'?3:4),1);</a:t>
            </a:r>
            <a:br>
              <a:rPr lang="en" sz="1200">
                <a:latin typeface="Courier New"/>
                <a:ea typeface="Courier New"/>
                <a:cs typeface="Courier New"/>
                <a:sym typeface="Courier New"/>
              </a:rPr>
            </a:br>
            <a:r>
              <a:rPr lang="en" sz="1200">
                <a:latin typeface="Courier New"/>
                <a:ea typeface="Courier New"/>
                <a:cs typeface="Courier New"/>
                <a:sym typeface="Courier New"/>
              </a:rPr>
              <a:t>  sprintf(result, "%s. %s %c. %s", gender=='m'?"Mr":"Mrs",</a:t>
            </a:r>
            <a:br>
              <a:rPr lang="en" sz="1200">
                <a:latin typeface="Courier New"/>
                <a:ea typeface="Courier New"/>
                <a:cs typeface="Courier New"/>
                <a:sym typeface="Courier New"/>
              </a:rPr>
            </a:br>
            <a:r>
              <a:rPr lang="en" sz="1200">
                <a:latin typeface="Courier New"/>
                <a:ea typeface="Courier New"/>
                <a:cs typeface="Courier New"/>
                <a:sym typeface="Courier New"/>
              </a:rPr>
              <a:t>                                   fname, mname[0], sname);</a:t>
            </a:r>
            <a:br>
              <a:rPr lang="en" sz="1200">
                <a:latin typeface="Courier New"/>
                <a:ea typeface="Courier New"/>
                <a:cs typeface="Courier New"/>
                <a:sym typeface="Courier New"/>
              </a:rPr>
            </a:br>
            <a:r>
              <a:rPr lang="en" sz="1200">
                <a:latin typeface="Courier New"/>
                <a:ea typeface="Courier New"/>
                <a:cs typeface="Courier New"/>
                <a:sym typeface="Courier New"/>
              </a:rPr>
              <a:t>  return result;</a:t>
            </a:r>
            <a:br>
              <a:rPr lang="en" sz="1200">
                <a:latin typeface="Courier New"/>
                <a:ea typeface="Courier New"/>
                <a:cs typeface="Courier New"/>
                <a:sym typeface="Courier New"/>
              </a:rPr>
            </a:br>
            <a:r>
              <a:rPr lang="en" sz="1200">
                <a:latin typeface="Courier New"/>
                <a:ea typeface="Courier New"/>
                <a:cs typeface="Courier New"/>
                <a:sym typeface="Courier New"/>
              </a:rPr>
              <a:t>}</a:t>
            </a:r>
            <a:br>
              <a:rPr lang="en" sz="1200">
                <a:latin typeface="Courier New"/>
                <a:ea typeface="Courier New"/>
                <a:cs typeface="Courier New"/>
                <a:sym typeface="Courier New"/>
              </a:rPr>
            </a:br>
            <a:endParaRPr lang="en" sz="1200">
              <a:latin typeface="Courier New"/>
              <a:ea typeface="Courier New"/>
              <a:cs typeface="Courier New"/>
              <a:sym typeface="Courier New"/>
            </a:endParaRPr>
          </a:p>
          <a:p>
            <a:pPr marL="457200" marR="0" lvl="0" indent="-317500" algn="l" rtl="0">
              <a:lnSpc>
                <a:spcPct val="100000"/>
              </a:lnSpc>
              <a:spcBef>
                <a:spcPts val="1000"/>
              </a:spcBef>
              <a:spcAft>
                <a:spcPts val="0"/>
              </a:spcAft>
              <a:buSzPct val="116666"/>
              <a:buFont typeface="Courier New"/>
              <a:buAutoNum type="arabicParenR"/>
            </a:pPr>
            <a:r>
              <a:rPr lang="en" sz="1200">
                <a:latin typeface="Courier New"/>
                <a:ea typeface="Courier New"/>
                <a:cs typeface="Courier New"/>
                <a:sym typeface="Courier New"/>
              </a:rPr>
              <a:t>void split_name(char* name, char* fname, char* sname, char* gender){</a:t>
            </a:r>
            <a:br>
              <a:rPr lang="en" sz="1200">
                <a:latin typeface="Courier New"/>
                <a:ea typeface="Courier New"/>
                <a:cs typeface="Courier New"/>
                <a:sym typeface="Courier New"/>
              </a:rPr>
            </a:br>
            <a:r>
              <a:rPr lang="en" sz="1200">
                <a:latin typeface="Courier New"/>
                <a:ea typeface="Courier New"/>
                <a:cs typeface="Courier New"/>
                <a:sym typeface="Courier New"/>
              </a:rPr>
              <a:t>  char title[5], mid;</a:t>
            </a:r>
            <a:br>
              <a:rPr lang="en" sz="1200">
                <a:latin typeface="Courier New"/>
                <a:ea typeface="Courier New"/>
                <a:cs typeface="Courier New"/>
                <a:sym typeface="Courier New"/>
              </a:rPr>
            </a:br>
            <a:r>
              <a:rPr lang="en" sz="1200">
                <a:latin typeface="Courier New"/>
                <a:ea typeface="Courier New"/>
                <a:cs typeface="Courier New"/>
                <a:sym typeface="Courier New"/>
              </a:rPr>
              <a:t>  sscanf(name, "%s %s %c %s", title, fname, &amp;mid, sname);</a:t>
            </a:r>
            <a:br>
              <a:rPr lang="en" sz="1200">
                <a:latin typeface="Courier New"/>
                <a:ea typeface="Courier New"/>
                <a:cs typeface="Courier New"/>
                <a:sym typeface="Courier New"/>
              </a:rPr>
            </a:br>
            <a:r>
              <a:rPr lang="en" sz="1200">
                <a:latin typeface="Courier New"/>
                <a:ea typeface="Courier New"/>
                <a:cs typeface="Courier New"/>
                <a:sym typeface="Courier New"/>
              </a:rPr>
              <a:t>  *gender = title[2]=='.'? 'm':'f';</a:t>
            </a:r>
            <a:br>
              <a:rPr lang="en" sz="1200">
                <a:latin typeface="Courier New"/>
                <a:ea typeface="Courier New"/>
                <a:cs typeface="Courier New"/>
                <a:sym typeface="Courier New"/>
              </a:rPr>
            </a:br>
            <a:r>
              <a:rPr lang="en" sz="1200">
                <a:latin typeface="Courier New"/>
                <a:ea typeface="Courier New"/>
                <a:cs typeface="Courier New"/>
                <a:sym typeface="Courier New"/>
              </a:rPr>
              <a:t>}</a:t>
            </a:r>
          </a:p>
        </p:txBody>
      </p:sp>
      <p:sp>
        <p:nvSpPr>
          <p:cNvPr id="64" name="Shape 64"/>
          <p:cNvSpPr txBox="1">
            <a:spLocks noGrp="1"/>
          </p:cNvSpPr>
          <p:nvPr>
            <p:ph type="title"/>
          </p:nvPr>
        </p:nvSpPr>
        <p:spPr>
          <a:xfrm>
            <a:off x="457200" y="205978"/>
            <a:ext cx="8229600" cy="857400"/>
          </a:xfrm>
          <a:prstGeom prst="rect">
            <a:avLst/>
          </a:prstGeom>
        </p:spPr>
        <p:txBody>
          <a:bodyPr lIns="91425" tIns="91425" rIns="91425" bIns="91425" anchor="ctr" anchorCtr="0">
            <a:noAutofit/>
          </a:bodyPr>
          <a:lstStyle/>
          <a:p>
            <a:pPr lvl="0" rtl="0">
              <a:spcBef>
                <a:spcPts val="0"/>
              </a:spcBef>
              <a:buNone/>
            </a:pPr>
            <a:r>
              <a:rPr lang="en"/>
              <a:t>Question 1 </a:t>
            </a:r>
            <a:r>
              <a:rPr lang="en" sz="1800" b="0"/>
              <a:t>: Answer</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68"/>
        <p:cNvGrpSpPr/>
        <p:nvPr/>
      </p:nvGrpSpPr>
      <p:grpSpPr>
        <a:xfrm>
          <a:off x="0" y="0"/>
          <a:ext cx="0" cy="0"/>
          <a:chOff x="0" y="0"/>
          <a:chExt cx="0" cy="0"/>
        </a:xfrm>
      </p:grpSpPr>
      <p:sp>
        <p:nvSpPr>
          <p:cNvPr id="69" name="Shape 69"/>
          <p:cNvSpPr txBox="1">
            <a:spLocks noGrp="1"/>
          </p:cNvSpPr>
          <p:nvPr>
            <p:ph type="title"/>
          </p:nvPr>
        </p:nvSpPr>
        <p:spPr>
          <a:xfrm>
            <a:off x="457200" y="205975"/>
            <a:ext cx="8396700" cy="857400"/>
          </a:xfrm>
          <a:prstGeom prst="rect">
            <a:avLst/>
          </a:prstGeom>
        </p:spPr>
        <p:txBody>
          <a:bodyPr lIns="91425" tIns="91425" rIns="91425" bIns="91425" anchor="ctr" anchorCtr="0">
            <a:noAutofit/>
          </a:bodyPr>
          <a:lstStyle/>
          <a:p>
            <a:pPr lvl="0">
              <a:spcBef>
                <a:spcPts val="0"/>
              </a:spcBef>
              <a:buClr>
                <a:schemeClr val="dk1"/>
              </a:buClr>
              <a:buSzPct val="30555"/>
              <a:buFont typeface="Arial"/>
              <a:buNone/>
            </a:pPr>
            <a:r>
              <a:rPr lang="en"/>
              <a:t>Question 2 </a:t>
            </a:r>
            <a:r>
              <a:rPr lang="en" sz="1800" b="0"/>
              <a:t>: Answer the following questions.</a:t>
            </a:r>
          </a:p>
        </p:txBody>
      </p:sp>
      <p:sp>
        <p:nvSpPr>
          <p:cNvPr id="70" name="Shape 70"/>
          <p:cNvSpPr txBox="1"/>
          <p:nvPr/>
        </p:nvSpPr>
        <p:spPr>
          <a:xfrm>
            <a:off x="502675" y="1252325"/>
            <a:ext cx="8008200" cy="3689400"/>
          </a:xfrm>
          <a:prstGeom prst="rect">
            <a:avLst/>
          </a:prstGeom>
          <a:noFill/>
          <a:ln>
            <a:noFill/>
          </a:ln>
        </p:spPr>
        <p:txBody>
          <a:bodyPr lIns="91425" tIns="91425" rIns="91425" bIns="91425" anchor="t" anchorCtr="0">
            <a:noAutofit/>
          </a:bodyPr>
          <a:lstStyle/>
          <a:p>
            <a:pPr marL="457200" lvl="0" indent="-228600" rtl="0">
              <a:spcBef>
                <a:spcPts val="0"/>
              </a:spcBef>
              <a:buFont typeface="Times New Roman"/>
              <a:buAutoNum type="arabicParenR"/>
            </a:pPr>
            <a:r>
              <a:rPr lang="en">
                <a:latin typeface="Times New Roman"/>
                <a:ea typeface="Times New Roman"/>
                <a:cs typeface="Times New Roman"/>
                <a:sym typeface="Times New Roman"/>
              </a:rPr>
              <a:t>The quadratic equation </a:t>
            </a:r>
            <a:r>
              <a:rPr lang="en" i="1">
                <a:latin typeface="Times New Roman"/>
                <a:ea typeface="Times New Roman"/>
                <a:cs typeface="Times New Roman"/>
                <a:sym typeface="Times New Roman"/>
              </a:rPr>
              <a:t>ax</a:t>
            </a:r>
            <a:r>
              <a:rPr lang="en" i="1" baseline="30000">
                <a:latin typeface="Times New Roman"/>
                <a:ea typeface="Times New Roman"/>
                <a:cs typeface="Times New Roman"/>
                <a:sym typeface="Times New Roman"/>
              </a:rPr>
              <a:t>2</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bx</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c</a:t>
            </a:r>
            <a:r>
              <a:rPr lang="en">
                <a:latin typeface="Times New Roman"/>
                <a:ea typeface="Times New Roman"/>
                <a:cs typeface="Times New Roman"/>
                <a:sym typeface="Times New Roman"/>
              </a:rPr>
              <a:t>=0 can be solved by finding the discriminant Δ=</a:t>
            </a:r>
            <a:r>
              <a:rPr lang="en" i="1">
                <a:latin typeface="Times New Roman"/>
                <a:ea typeface="Times New Roman"/>
                <a:cs typeface="Times New Roman"/>
                <a:sym typeface="Times New Roman"/>
              </a:rPr>
              <a:t>b</a:t>
            </a:r>
            <a:r>
              <a:rPr lang="en" i="1" baseline="30000">
                <a:latin typeface="Times New Roman"/>
                <a:ea typeface="Times New Roman"/>
                <a:cs typeface="Times New Roman"/>
                <a:sym typeface="Times New Roman"/>
              </a:rPr>
              <a:t>2</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4ac</a:t>
            </a:r>
            <a:r>
              <a:rPr lang="en">
                <a:latin typeface="Times New Roman"/>
                <a:ea typeface="Times New Roman"/>
                <a:cs typeface="Times New Roman"/>
                <a:sym typeface="Times New Roman"/>
              </a:rPr>
              <a:t> then if Δ&gt;0, solution is given as </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=(-b</a:t>
            </a:r>
            <a:r>
              <a:rPr lang="en" i="1">
                <a:latin typeface="Times New Roman"/>
                <a:ea typeface="Times New Roman"/>
                <a:cs typeface="Times New Roman"/>
                <a:sym typeface="Times New Roman"/>
              </a:rPr>
              <a:t>±√</a:t>
            </a:r>
            <a:r>
              <a:rPr lang="en">
                <a:latin typeface="Times New Roman"/>
                <a:ea typeface="Times New Roman"/>
                <a:cs typeface="Times New Roman"/>
                <a:sym typeface="Times New Roman"/>
              </a:rPr>
              <a:t>Δ)÷2. Complete the following statements to solve an equation with a given a, b, and c</a:t>
            </a:r>
          </a:p>
          <a:p>
            <a:pPr marL="914400" lvl="1" indent="-228600" rtl="0">
              <a:spcBef>
                <a:spcPts val="0"/>
              </a:spcBef>
              <a:buFont typeface="Times New Roman"/>
              <a:buAutoNum type="alphaLcParenR"/>
            </a:pPr>
            <a:r>
              <a:rPr lang="en">
                <a:latin typeface="Courier New"/>
                <a:ea typeface="Courier New"/>
                <a:cs typeface="Courier New"/>
                <a:sym typeface="Courier New"/>
              </a:rPr>
              <a:t>float delta = </a:t>
            </a:r>
          </a:p>
          <a:p>
            <a:pPr marL="914400" lvl="1" indent="-228600" rtl="0">
              <a:spcBef>
                <a:spcPts val="0"/>
              </a:spcBef>
              <a:buFont typeface="Times New Roman"/>
              <a:buAutoNum type="alphaLcParenR"/>
            </a:pPr>
            <a:r>
              <a:rPr lang="en">
                <a:latin typeface="Courier New"/>
                <a:ea typeface="Courier New"/>
                <a:cs typeface="Courier New"/>
                <a:sym typeface="Courier New"/>
              </a:rPr>
              <a:t>float x1 = </a:t>
            </a:r>
          </a:p>
          <a:p>
            <a:pPr marL="914400" lvl="1" indent="-228600" rtl="0">
              <a:spcBef>
                <a:spcPts val="0"/>
              </a:spcBef>
              <a:buFont typeface="Times New Roman"/>
              <a:buAutoNum type="alphaLcParenR"/>
            </a:pPr>
            <a:r>
              <a:rPr lang="en">
                <a:latin typeface="Courier New"/>
                <a:ea typeface="Courier New"/>
                <a:cs typeface="Courier New"/>
                <a:sym typeface="Courier New"/>
              </a:rPr>
              <a:t>float x2 =</a:t>
            </a:r>
          </a:p>
          <a:p>
            <a:pPr marL="0" lvl="0" indent="0" rtl="0">
              <a:spcBef>
                <a:spcPts val="0"/>
              </a:spcBef>
              <a:buNone/>
            </a:pPr>
            <a:endParaRPr>
              <a:latin typeface="Courier New"/>
              <a:ea typeface="Courier New"/>
              <a:cs typeface="Courier New"/>
              <a:sym typeface="Courier New"/>
            </a:endParaRPr>
          </a:p>
          <a:p>
            <a:pPr marL="457200" marR="0" lvl="0" indent="-228600" algn="l" rtl="0">
              <a:lnSpc>
                <a:spcPct val="100000"/>
              </a:lnSpc>
              <a:spcBef>
                <a:spcPts val="0"/>
              </a:spcBef>
              <a:spcAft>
                <a:spcPts val="0"/>
              </a:spcAft>
              <a:buFont typeface="Times New Roman"/>
              <a:buAutoNum type="arabicParenR"/>
            </a:pPr>
            <a:r>
              <a:rPr lang="en">
                <a:latin typeface="Times New Roman"/>
                <a:ea typeface="Times New Roman"/>
                <a:cs typeface="Times New Roman"/>
                <a:sym typeface="Times New Roman"/>
              </a:rPr>
              <a:t>The half-life of a substance is </a:t>
            </a:r>
            <a:r>
              <a:rPr lang="en" i="1">
                <a:latin typeface="Times New Roman"/>
                <a:ea typeface="Times New Roman"/>
                <a:cs typeface="Times New Roman"/>
                <a:sym typeface="Times New Roman"/>
              </a:rPr>
              <a:t>hl</a:t>
            </a:r>
            <a:r>
              <a:rPr lang="en">
                <a:latin typeface="Times New Roman"/>
                <a:ea typeface="Times New Roman"/>
                <a:cs typeface="Times New Roman"/>
                <a:sym typeface="Times New Roman"/>
              </a:rPr>
              <a:t>=12.26 years. To find how much time will be required for a sample of this substance to lose </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 of its radioactivity, we use the formula: (½)</a:t>
            </a:r>
            <a:r>
              <a:rPr lang="en" i="1" baseline="30000">
                <a:latin typeface="Times New Roman"/>
                <a:ea typeface="Times New Roman"/>
                <a:cs typeface="Times New Roman"/>
                <a:sym typeface="Times New Roman"/>
              </a:rPr>
              <a:t>n</a:t>
            </a:r>
            <a:r>
              <a:rPr lang="en">
                <a:latin typeface="Times New Roman"/>
                <a:ea typeface="Times New Roman"/>
                <a:cs typeface="Times New Roman"/>
                <a:sym typeface="Times New Roman"/>
              </a:rPr>
              <a:t> = 1-</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 then time </a:t>
            </a:r>
            <a:r>
              <a:rPr lang="en" i="1">
                <a:latin typeface="Times New Roman"/>
                <a:ea typeface="Times New Roman"/>
                <a:cs typeface="Times New Roman"/>
                <a:sym typeface="Times New Roman"/>
              </a:rPr>
              <a:t>t</a:t>
            </a:r>
            <a:r>
              <a:rPr lang="en">
                <a:latin typeface="Times New Roman"/>
                <a:ea typeface="Times New Roman"/>
                <a:cs typeface="Times New Roman"/>
                <a:sym typeface="Times New Roman"/>
              </a:rPr>
              <a:t> = </a:t>
            </a:r>
            <a:r>
              <a:rPr lang="en" i="1">
                <a:latin typeface="Times New Roman"/>
                <a:ea typeface="Times New Roman"/>
                <a:cs typeface="Times New Roman"/>
                <a:sym typeface="Times New Roman"/>
              </a:rPr>
              <a:t>hl</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n</a:t>
            </a:r>
            <a:r>
              <a:rPr lang="en">
                <a:latin typeface="Times New Roman"/>
                <a:ea typeface="Times New Roman"/>
                <a:cs typeface="Times New Roman"/>
                <a:sym typeface="Times New Roman"/>
              </a:rPr>
              <a:t> years</a:t>
            </a:r>
            <a:br>
              <a:rPr lang="en">
                <a:latin typeface="Times New Roman"/>
                <a:ea typeface="Times New Roman"/>
                <a:cs typeface="Times New Roman"/>
                <a:sym typeface="Times New Roman"/>
              </a:rPr>
            </a:br>
            <a:r>
              <a:rPr lang="en">
                <a:latin typeface="Times New Roman"/>
                <a:ea typeface="Times New Roman"/>
                <a:cs typeface="Times New Roman"/>
                <a:sym typeface="Times New Roman"/>
              </a:rPr>
              <a:t>Given </a:t>
            </a:r>
            <a:r>
              <a:rPr lang="en" i="1">
                <a:latin typeface="Times New Roman"/>
                <a:ea typeface="Times New Roman"/>
                <a:cs typeface="Times New Roman"/>
                <a:sym typeface="Times New Roman"/>
              </a:rPr>
              <a:t>hl</a:t>
            </a:r>
            <a:r>
              <a:rPr lang="en">
                <a:latin typeface="Times New Roman"/>
                <a:ea typeface="Times New Roman"/>
                <a:cs typeface="Times New Roman"/>
                <a:sym typeface="Times New Roman"/>
              </a:rPr>
              <a:t> and </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 find </a:t>
            </a:r>
            <a:r>
              <a:rPr lang="en" i="1">
                <a:latin typeface="Times New Roman"/>
                <a:ea typeface="Times New Roman"/>
                <a:cs typeface="Times New Roman"/>
                <a:sym typeface="Times New Roman"/>
              </a:rPr>
              <a:t>t</a:t>
            </a:r>
          </a:p>
          <a:p>
            <a:pPr marL="914400" marR="0" lvl="1" indent="-228600" algn="l" rtl="0">
              <a:lnSpc>
                <a:spcPct val="100000"/>
              </a:lnSpc>
              <a:spcBef>
                <a:spcPts val="0"/>
              </a:spcBef>
              <a:spcAft>
                <a:spcPts val="0"/>
              </a:spcAft>
              <a:buFont typeface="Times New Roman"/>
              <a:buAutoNum type="alphaLcParenR"/>
            </a:pPr>
            <a:r>
              <a:rPr lang="en">
                <a:latin typeface="Courier New"/>
                <a:ea typeface="Courier New"/>
                <a:cs typeface="Courier New"/>
                <a:sym typeface="Courier New"/>
              </a:rPr>
              <a:t>float n = </a:t>
            </a:r>
          </a:p>
          <a:p>
            <a:pPr marL="914400" marR="0" lvl="1" indent="-228600" algn="l" rtl="0">
              <a:lnSpc>
                <a:spcPct val="100000"/>
              </a:lnSpc>
              <a:spcBef>
                <a:spcPts val="0"/>
              </a:spcBef>
              <a:spcAft>
                <a:spcPts val="0"/>
              </a:spcAft>
              <a:buFont typeface="Times New Roman"/>
              <a:buAutoNum type="alphaLcParenR"/>
            </a:pPr>
            <a:r>
              <a:rPr lang="en">
                <a:latin typeface="Courier New"/>
                <a:ea typeface="Courier New"/>
                <a:cs typeface="Courier New"/>
                <a:sym typeface="Courier New"/>
              </a:rPr>
              <a:t>float t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74"/>
        <p:cNvGrpSpPr/>
        <p:nvPr/>
      </p:nvGrpSpPr>
      <p:grpSpPr>
        <a:xfrm>
          <a:off x="0" y="0"/>
          <a:ext cx="0" cy="0"/>
          <a:chOff x="0" y="0"/>
          <a:chExt cx="0" cy="0"/>
        </a:xfrm>
      </p:grpSpPr>
      <p:sp>
        <p:nvSpPr>
          <p:cNvPr id="75" name="Shape 75"/>
          <p:cNvSpPr txBox="1">
            <a:spLocks noGrp="1"/>
          </p:cNvSpPr>
          <p:nvPr>
            <p:ph type="title"/>
          </p:nvPr>
        </p:nvSpPr>
        <p:spPr>
          <a:xfrm>
            <a:off x="457200" y="205975"/>
            <a:ext cx="8396700" cy="857400"/>
          </a:xfrm>
          <a:prstGeom prst="rect">
            <a:avLst/>
          </a:prstGeom>
        </p:spPr>
        <p:txBody>
          <a:bodyPr lIns="91425" tIns="91425" rIns="91425" bIns="91425" anchor="ctr" anchorCtr="0">
            <a:noAutofit/>
          </a:bodyPr>
          <a:lstStyle/>
          <a:p>
            <a:pPr lvl="0" rtl="0">
              <a:spcBef>
                <a:spcPts val="0"/>
              </a:spcBef>
              <a:buClr>
                <a:schemeClr val="dk1"/>
              </a:buClr>
              <a:buSzPct val="30555"/>
              <a:buFont typeface="Arial"/>
              <a:buNone/>
            </a:pPr>
            <a:r>
              <a:rPr lang="en"/>
              <a:t>Question 2 </a:t>
            </a:r>
            <a:r>
              <a:rPr lang="en" sz="1800" b="0"/>
              <a:t>: Answer </a:t>
            </a:r>
          </a:p>
        </p:txBody>
      </p:sp>
      <p:sp>
        <p:nvSpPr>
          <p:cNvPr id="76" name="Shape 76"/>
          <p:cNvSpPr txBox="1"/>
          <p:nvPr/>
        </p:nvSpPr>
        <p:spPr>
          <a:xfrm>
            <a:off x="502675" y="1252325"/>
            <a:ext cx="8008200" cy="3689400"/>
          </a:xfrm>
          <a:prstGeom prst="rect">
            <a:avLst/>
          </a:prstGeom>
          <a:noFill/>
          <a:ln>
            <a:noFill/>
          </a:ln>
        </p:spPr>
        <p:txBody>
          <a:bodyPr lIns="91425" tIns="91425" rIns="91425" bIns="91425" anchor="t" anchorCtr="0">
            <a:noAutofit/>
          </a:bodyPr>
          <a:lstStyle/>
          <a:p>
            <a:pPr marL="457200" lvl="0" indent="-228600" rtl="0">
              <a:spcBef>
                <a:spcPts val="0"/>
              </a:spcBef>
              <a:buFont typeface="Times New Roman"/>
              <a:buAutoNum type="arabicParenR"/>
            </a:pPr>
            <a:r>
              <a:rPr lang="en">
                <a:latin typeface="Times New Roman"/>
                <a:ea typeface="Times New Roman"/>
                <a:cs typeface="Times New Roman"/>
                <a:sym typeface="Times New Roman"/>
              </a:rPr>
              <a:t>The quadratic equation </a:t>
            </a:r>
            <a:r>
              <a:rPr lang="en" i="1">
                <a:latin typeface="Times New Roman"/>
                <a:ea typeface="Times New Roman"/>
                <a:cs typeface="Times New Roman"/>
                <a:sym typeface="Times New Roman"/>
              </a:rPr>
              <a:t>ax</a:t>
            </a:r>
            <a:r>
              <a:rPr lang="en" i="1" baseline="30000">
                <a:latin typeface="Times New Roman"/>
                <a:ea typeface="Times New Roman"/>
                <a:cs typeface="Times New Roman"/>
                <a:sym typeface="Times New Roman"/>
              </a:rPr>
              <a:t>2</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bx</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c</a:t>
            </a:r>
            <a:r>
              <a:rPr lang="en">
                <a:latin typeface="Times New Roman"/>
                <a:ea typeface="Times New Roman"/>
                <a:cs typeface="Times New Roman"/>
                <a:sym typeface="Times New Roman"/>
              </a:rPr>
              <a:t>=0 can be solved by finding the discriminant Δ=</a:t>
            </a:r>
            <a:r>
              <a:rPr lang="en" i="1">
                <a:latin typeface="Times New Roman"/>
                <a:ea typeface="Times New Roman"/>
                <a:cs typeface="Times New Roman"/>
                <a:sym typeface="Times New Roman"/>
              </a:rPr>
              <a:t>b</a:t>
            </a:r>
            <a:r>
              <a:rPr lang="en" i="1" baseline="30000">
                <a:latin typeface="Times New Roman"/>
                <a:ea typeface="Times New Roman"/>
                <a:cs typeface="Times New Roman"/>
                <a:sym typeface="Times New Roman"/>
              </a:rPr>
              <a:t>2</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4ac</a:t>
            </a:r>
            <a:r>
              <a:rPr lang="en">
                <a:latin typeface="Times New Roman"/>
                <a:ea typeface="Times New Roman"/>
                <a:cs typeface="Times New Roman"/>
                <a:sym typeface="Times New Roman"/>
              </a:rPr>
              <a:t> then if Δ&gt;0, solution is given as </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=(-b</a:t>
            </a:r>
            <a:r>
              <a:rPr lang="en" i="1">
                <a:latin typeface="Times New Roman"/>
                <a:ea typeface="Times New Roman"/>
                <a:cs typeface="Times New Roman"/>
                <a:sym typeface="Times New Roman"/>
              </a:rPr>
              <a:t>±√</a:t>
            </a:r>
            <a:r>
              <a:rPr lang="en">
                <a:latin typeface="Times New Roman"/>
                <a:ea typeface="Times New Roman"/>
                <a:cs typeface="Times New Roman"/>
                <a:sym typeface="Times New Roman"/>
              </a:rPr>
              <a:t>Δ)÷2a. Complete the following statements to solve an equation with a given a, b, and c</a:t>
            </a:r>
          </a:p>
          <a:p>
            <a:pPr marL="914400" lvl="1" indent="-228600" rtl="0">
              <a:spcBef>
                <a:spcPts val="0"/>
              </a:spcBef>
              <a:buFont typeface="Times New Roman"/>
              <a:buAutoNum type="alphaLcParenR"/>
            </a:pPr>
            <a:r>
              <a:rPr lang="en">
                <a:latin typeface="Courier New"/>
                <a:ea typeface="Courier New"/>
                <a:cs typeface="Courier New"/>
                <a:sym typeface="Courier New"/>
              </a:rPr>
              <a:t>float delta = </a:t>
            </a:r>
            <a:r>
              <a:rPr lang="en">
                <a:solidFill>
                  <a:srgbClr val="1155CC"/>
                </a:solidFill>
                <a:latin typeface="Courier New"/>
                <a:ea typeface="Courier New"/>
                <a:cs typeface="Courier New"/>
                <a:sym typeface="Courier New"/>
              </a:rPr>
              <a:t>pow(b,2)-4*a*c;</a:t>
            </a:r>
          </a:p>
          <a:p>
            <a:pPr marL="914400" lvl="1" indent="-228600" rtl="0">
              <a:spcBef>
                <a:spcPts val="0"/>
              </a:spcBef>
              <a:buFont typeface="Times New Roman"/>
              <a:buAutoNum type="alphaLcParenR"/>
            </a:pPr>
            <a:r>
              <a:rPr lang="en">
                <a:latin typeface="Courier New"/>
                <a:ea typeface="Courier New"/>
                <a:cs typeface="Courier New"/>
                <a:sym typeface="Courier New"/>
              </a:rPr>
              <a:t>float x1 = </a:t>
            </a:r>
            <a:r>
              <a:rPr lang="en">
                <a:solidFill>
                  <a:srgbClr val="1155CC"/>
                </a:solidFill>
                <a:latin typeface="Courier New"/>
                <a:ea typeface="Courier New"/>
                <a:cs typeface="Courier New"/>
                <a:sym typeface="Courier New"/>
              </a:rPr>
              <a:t>(-b+sqrt(delta))/(2*a);</a:t>
            </a:r>
          </a:p>
          <a:p>
            <a:pPr marL="914400" lvl="1" indent="-228600" rtl="0">
              <a:spcBef>
                <a:spcPts val="0"/>
              </a:spcBef>
              <a:buFont typeface="Times New Roman"/>
              <a:buAutoNum type="alphaLcParenR"/>
            </a:pPr>
            <a:r>
              <a:rPr lang="en">
                <a:latin typeface="Courier New"/>
                <a:ea typeface="Courier New"/>
                <a:cs typeface="Courier New"/>
                <a:sym typeface="Courier New"/>
              </a:rPr>
              <a:t>float x2 = </a:t>
            </a:r>
            <a:r>
              <a:rPr lang="en">
                <a:solidFill>
                  <a:srgbClr val="1155CC"/>
                </a:solidFill>
                <a:latin typeface="Courier New"/>
                <a:ea typeface="Courier New"/>
                <a:cs typeface="Courier New"/>
                <a:sym typeface="Courier New"/>
              </a:rPr>
              <a:t>(-b-sqrt(delta))/(2*a);</a:t>
            </a:r>
          </a:p>
          <a:p>
            <a:pPr marL="0" lvl="0" indent="0" rtl="0">
              <a:spcBef>
                <a:spcPts val="0"/>
              </a:spcBef>
              <a:buNone/>
            </a:pPr>
            <a:endParaRPr>
              <a:latin typeface="Courier New"/>
              <a:ea typeface="Courier New"/>
              <a:cs typeface="Courier New"/>
              <a:sym typeface="Courier New"/>
            </a:endParaRPr>
          </a:p>
          <a:p>
            <a:pPr marL="457200" marR="0" lvl="0" indent="-228600" algn="l" rtl="0">
              <a:lnSpc>
                <a:spcPct val="100000"/>
              </a:lnSpc>
              <a:spcBef>
                <a:spcPts val="0"/>
              </a:spcBef>
              <a:spcAft>
                <a:spcPts val="0"/>
              </a:spcAft>
              <a:buFont typeface="Times New Roman"/>
              <a:buAutoNum type="arabicParenR"/>
            </a:pPr>
            <a:r>
              <a:rPr lang="en">
                <a:latin typeface="Times New Roman"/>
                <a:ea typeface="Times New Roman"/>
                <a:cs typeface="Times New Roman"/>
                <a:sym typeface="Times New Roman"/>
              </a:rPr>
              <a:t>The half-life of a substance is </a:t>
            </a:r>
            <a:r>
              <a:rPr lang="en" i="1">
                <a:latin typeface="Times New Roman"/>
                <a:ea typeface="Times New Roman"/>
                <a:cs typeface="Times New Roman"/>
                <a:sym typeface="Times New Roman"/>
              </a:rPr>
              <a:t>hl</a:t>
            </a:r>
            <a:r>
              <a:rPr lang="en">
                <a:latin typeface="Times New Roman"/>
                <a:ea typeface="Times New Roman"/>
                <a:cs typeface="Times New Roman"/>
                <a:sym typeface="Times New Roman"/>
              </a:rPr>
              <a:t>=12.26 years. To find how much time will be required for a sample of this substance to lose </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 of its radioactivity, we use the formula: (½)</a:t>
            </a:r>
            <a:r>
              <a:rPr lang="en" i="1" baseline="30000">
                <a:latin typeface="Times New Roman"/>
                <a:ea typeface="Times New Roman"/>
                <a:cs typeface="Times New Roman"/>
                <a:sym typeface="Times New Roman"/>
              </a:rPr>
              <a:t>n</a:t>
            </a:r>
            <a:r>
              <a:rPr lang="en">
                <a:latin typeface="Times New Roman"/>
                <a:ea typeface="Times New Roman"/>
                <a:cs typeface="Times New Roman"/>
                <a:sym typeface="Times New Roman"/>
              </a:rPr>
              <a:t> = 1-</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 then time </a:t>
            </a:r>
            <a:r>
              <a:rPr lang="en" i="1">
                <a:latin typeface="Times New Roman"/>
                <a:ea typeface="Times New Roman"/>
                <a:cs typeface="Times New Roman"/>
                <a:sym typeface="Times New Roman"/>
              </a:rPr>
              <a:t>t</a:t>
            </a:r>
            <a:r>
              <a:rPr lang="en">
                <a:latin typeface="Times New Roman"/>
                <a:ea typeface="Times New Roman"/>
                <a:cs typeface="Times New Roman"/>
                <a:sym typeface="Times New Roman"/>
              </a:rPr>
              <a:t> = </a:t>
            </a:r>
            <a:r>
              <a:rPr lang="en" i="1">
                <a:latin typeface="Times New Roman"/>
                <a:ea typeface="Times New Roman"/>
                <a:cs typeface="Times New Roman"/>
                <a:sym typeface="Times New Roman"/>
              </a:rPr>
              <a:t>hl</a:t>
            </a:r>
            <a:r>
              <a:rPr lang="en">
                <a:latin typeface="Times New Roman"/>
                <a:ea typeface="Times New Roman"/>
                <a:cs typeface="Times New Roman"/>
                <a:sym typeface="Times New Roman"/>
              </a:rPr>
              <a:t>×</a:t>
            </a:r>
            <a:r>
              <a:rPr lang="en" i="1">
                <a:latin typeface="Times New Roman"/>
                <a:ea typeface="Times New Roman"/>
                <a:cs typeface="Times New Roman"/>
                <a:sym typeface="Times New Roman"/>
              </a:rPr>
              <a:t>n</a:t>
            </a:r>
            <a:r>
              <a:rPr lang="en">
                <a:latin typeface="Times New Roman"/>
                <a:ea typeface="Times New Roman"/>
                <a:cs typeface="Times New Roman"/>
                <a:sym typeface="Times New Roman"/>
              </a:rPr>
              <a:t> years</a:t>
            </a:r>
            <a:br>
              <a:rPr lang="en">
                <a:latin typeface="Times New Roman"/>
                <a:ea typeface="Times New Roman"/>
                <a:cs typeface="Times New Roman"/>
                <a:sym typeface="Times New Roman"/>
              </a:rPr>
            </a:br>
            <a:r>
              <a:rPr lang="en">
                <a:latin typeface="Times New Roman"/>
                <a:ea typeface="Times New Roman"/>
                <a:cs typeface="Times New Roman"/>
                <a:sym typeface="Times New Roman"/>
              </a:rPr>
              <a:t>Given </a:t>
            </a:r>
            <a:r>
              <a:rPr lang="en" i="1">
                <a:latin typeface="Times New Roman"/>
                <a:ea typeface="Times New Roman"/>
                <a:cs typeface="Times New Roman"/>
                <a:sym typeface="Times New Roman"/>
              </a:rPr>
              <a:t>hl</a:t>
            </a:r>
            <a:r>
              <a:rPr lang="en">
                <a:latin typeface="Times New Roman"/>
                <a:ea typeface="Times New Roman"/>
                <a:cs typeface="Times New Roman"/>
                <a:sym typeface="Times New Roman"/>
              </a:rPr>
              <a:t> and </a:t>
            </a:r>
            <a:r>
              <a:rPr lang="en" i="1">
                <a:latin typeface="Times New Roman"/>
                <a:ea typeface="Times New Roman"/>
                <a:cs typeface="Times New Roman"/>
                <a:sym typeface="Times New Roman"/>
              </a:rPr>
              <a:t>x</a:t>
            </a:r>
            <a:r>
              <a:rPr lang="en">
                <a:latin typeface="Times New Roman"/>
                <a:ea typeface="Times New Roman"/>
                <a:cs typeface="Times New Roman"/>
                <a:sym typeface="Times New Roman"/>
              </a:rPr>
              <a:t>, find </a:t>
            </a:r>
            <a:r>
              <a:rPr lang="en" i="1">
                <a:latin typeface="Times New Roman"/>
                <a:ea typeface="Times New Roman"/>
                <a:cs typeface="Times New Roman"/>
                <a:sym typeface="Times New Roman"/>
              </a:rPr>
              <a:t>t</a:t>
            </a:r>
          </a:p>
          <a:p>
            <a:pPr marL="914400" marR="0" lvl="1" indent="-228600" algn="l" rtl="0">
              <a:lnSpc>
                <a:spcPct val="100000"/>
              </a:lnSpc>
              <a:spcBef>
                <a:spcPts val="0"/>
              </a:spcBef>
              <a:spcAft>
                <a:spcPts val="0"/>
              </a:spcAft>
              <a:buFont typeface="Times New Roman"/>
              <a:buAutoNum type="alphaLcParenR"/>
            </a:pPr>
            <a:r>
              <a:rPr lang="en">
                <a:latin typeface="Courier New"/>
                <a:ea typeface="Courier New"/>
                <a:cs typeface="Courier New"/>
                <a:sym typeface="Courier New"/>
              </a:rPr>
              <a:t>float n = </a:t>
            </a:r>
            <a:r>
              <a:rPr lang="en">
                <a:solidFill>
                  <a:srgbClr val="1155CC"/>
                </a:solidFill>
                <a:latin typeface="Courier New"/>
                <a:ea typeface="Courier New"/>
                <a:cs typeface="Courier New"/>
                <a:sym typeface="Courier New"/>
              </a:rPr>
              <a:t>log(1-x)/log(1/2.0);</a:t>
            </a:r>
          </a:p>
          <a:p>
            <a:pPr marL="914400" marR="0" lvl="1" indent="-228600" algn="l" rtl="0">
              <a:lnSpc>
                <a:spcPct val="100000"/>
              </a:lnSpc>
              <a:spcBef>
                <a:spcPts val="0"/>
              </a:spcBef>
              <a:spcAft>
                <a:spcPts val="0"/>
              </a:spcAft>
              <a:buFont typeface="Times New Roman"/>
              <a:buAutoNum type="alphaLcParenR"/>
            </a:pPr>
            <a:r>
              <a:rPr lang="en">
                <a:latin typeface="Courier New"/>
                <a:ea typeface="Courier New"/>
                <a:cs typeface="Courier New"/>
                <a:sym typeface="Courier New"/>
              </a:rPr>
              <a:t>float t = </a:t>
            </a:r>
            <a:r>
              <a:rPr lang="en">
                <a:solidFill>
                  <a:srgbClr val="1155CC"/>
                </a:solidFill>
                <a:latin typeface="Courier New"/>
                <a:ea typeface="Courier New"/>
                <a:cs typeface="Courier New"/>
                <a:sym typeface="Courier New"/>
              </a:rPr>
              <a:t>12.26 * n;</a:t>
            </a:r>
          </a:p>
        </p:txBody>
      </p:sp>
    </p:spTree>
  </p:cSld>
  <p:clrMapOvr>
    <a:masterClrMapping/>
  </p:clrMapOvr>
</p:sld>
</file>

<file path=ppt/theme/theme1.xml><?xml version="1.0" encoding="utf-8"?>
<a:theme xmlns:a="http://schemas.openxmlformats.org/drawingml/2006/main" name="paper-plane">
  <a:themeElements>
    <a:clrScheme name="Custom 354">
      <a:dk1>
        <a:srgbClr val="000000"/>
      </a:dk1>
      <a:lt1>
        <a:srgbClr val="FFFFFF"/>
      </a:lt1>
      <a:dk2>
        <a:srgbClr val="30182B"/>
      </a:dk2>
      <a:lt2>
        <a:srgbClr val="DFDFDF"/>
      </a:lt2>
      <a:accent1>
        <a:srgbClr val="592D50"/>
      </a:accent1>
      <a:accent2>
        <a:srgbClr val="D3A67A"/>
      </a:accent2>
      <a:accent3>
        <a:srgbClr val="45485F"/>
      </a:accent3>
      <a:accent4>
        <a:srgbClr val="6B9756"/>
      </a:accent4>
      <a:accent5>
        <a:srgbClr val="7D576E"/>
      </a:accent5>
      <a:accent6>
        <a:srgbClr val="4C1A23"/>
      </a:accent6>
      <a:hlink>
        <a:srgbClr val="511E3E"/>
      </a:hlink>
      <a:folHlink>
        <a:srgbClr val="9EA0A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287</Words>
  <Application>Microsoft Office PowerPoint</Application>
  <PresentationFormat>On-screen Show (16:9)</PresentationFormat>
  <Paragraphs>28</Paragraphs>
  <Slides>5</Slides>
  <Notes>5</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5</vt:i4>
      </vt:variant>
    </vt:vector>
  </HeadingPairs>
  <TitlesOfParts>
    <vt:vector size="10" baseType="lpstr">
      <vt:lpstr>Arial</vt:lpstr>
      <vt:lpstr>Courier New</vt:lpstr>
      <vt:lpstr>Georgia</vt:lpstr>
      <vt:lpstr>Times New Roman</vt:lpstr>
      <vt:lpstr>paper-plane</vt:lpstr>
      <vt:lpstr>Homework 09</vt:lpstr>
      <vt:lpstr>Question 1 : Implement the following functions in C.</vt:lpstr>
      <vt:lpstr>Question 1 : Answer</vt:lpstr>
      <vt:lpstr>Question 2 : Answer the following questions.</vt:lpstr>
      <vt:lpstr>Question 2 : Answer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Homework 09</dc:title>
  <dc:creator>Pranavkumar P Pathak</dc:creator>
  <cp:lastModifiedBy>Pranavkumar P Pathak</cp:lastModifiedBy>
  <cp:revision>1</cp:revision>
  <dcterms:modified xsi:type="dcterms:W3CDTF">2016-12-20T05:51:57Z</dcterms:modified>
</cp:coreProperties>
</file>