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54" r:id="rId1"/>
  </p:sldMasterIdLst>
  <p:notesMasterIdLst>
    <p:notesMasterId r:id="rId5"/>
  </p:notesMasterIdLst>
  <p:sldIdLst>
    <p:sldId id="256" r:id="rId2"/>
    <p:sldId id="257" r:id="rId3"/>
    <p:sldId id="258" r:id="rId4"/>
  </p:sldIdLst>
  <p:sldSz cx="9144000" cy="5143500" type="screen16x9"/>
  <p:notesSz cx="6858000" cy="9144000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07" d="100"/>
          <a:sy n="107" d="100"/>
        </p:scale>
        <p:origin x="84" y="-16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hape 3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4" name="Shape 4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lvl="0">
              <a:spcBef>
                <a:spcPts val="0"/>
              </a:spcBef>
              <a:defRPr sz="1100"/>
            </a:lvl1pPr>
            <a:lvl2pPr lvl="1">
              <a:spcBef>
                <a:spcPts val="0"/>
              </a:spcBef>
              <a:defRPr sz="1100"/>
            </a:lvl2pPr>
            <a:lvl3pPr lvl="2">
              <a:spcBef>
                <a:spcPts val="0"/>
              </a:spcBef>
              <a:defRPr sz="1100"/>
            </a:lvl3pPr>
            <a:lvl4pPr lvl="3">
              <a:spcBef>
                <a:spcPts val="0"/>
              </a:spcBef>
              <a:defRPr sz="1100"/>
            </a:lvl4pPr>
            <a:lvl5pPr lvl="4">
              <a:spcBef>
                <a:spcPts val="0"/>
              </a:spcBef>
              <a:defRPr sz="1100"/>
            </a:lvl5pPr>
            <a:lvl6pPr lvl="5">
              <a:spcBef>
                <a:spcPts val="0"/>
              </a:spcBef>
              <a:defRPr sz="1100"/>
            </a:lvl6pPr>
            <a:lvl7pPr lvl="6">
              <a:spcBef>
                <a:spcPts val="0"/>
              </a:spcBef>
              <a:defRPr sz="1100"/>
            </a:lvl7pPr>
            <a:lvl8pPr lvl="7">
              <a:spcBef>
                <a:spcPts val="0"/>
              </a:spcBef>
              <a:defRPr sz="1100"/>
            </a:lvl8pPr>
            <a:lvl9pPr lvl="8">
              <a:spcBef>
                <a:spcPts val="0"/>
              </a:spcBef>
              <a:defRPr sz="1100"/>
            </a:lvl9pPr>
          </a:lstStyle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651247981"/>
      </p:ext>
    </p:extLst>
  </p:cSld>
  <p:clrMap bg1="lt1" tx1="dk1" bg2="dk2" tx2="lt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Shape 47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8" name="Shape 48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539647636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Shape 54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5" name="Shape 55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2400057894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Shape 60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1" name="Shape 61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254891873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>
  <p:cSld name="Title slide"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hape 10"/>
          <p:cNvSpPr/>
          <p:nvPr/>
        </p:nvSpPr>
        <p:spPr>
          <a:xfrm rot="10800000" flipH="1">
            <a:off x="0" y="2984999"/>
            <a:ext cx="9144000" cy="21585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sp>
        <p:nvSpPr>
          <p:cNvPr id="11" name="Shape 11"/>
          <p:cNvSpPr/>
          <p:nvPr/>
        </p:nvSpPr>
        <p:spPr>
          <a:xfrm>
            <a:off x="0" y="2393175"/>
            <a:ext cx="4617372" cy="590502"/>
          </a:xfrm>
          <a:custGeom>
            <a:avLst/>
            <a:gdLst/>
            <a:ahLst/>
            <a:cxnLst/>
            <a:rect l="0" t="0" r="0" b="0"/>
            <a:pathLst>
              <a:path w="4617373" h="1108924" extrusionOk="0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6"/>
            </a:srgbClr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sp>
        <p:nvSpPr>
          <p:cNvPr id="12" name="Shape 12"/>
          <p:cNvSpPr/>
          <p:nvPr/>
        </p:nvSpPr>
        <p:spPr>
          <a:xfrm rot="10800000" flipH="1">
            <a:off x="0" y="2983958"/>
            <a:ext cx="4617372" cy="571095"/>
          </a:xfrm>
          <a:custGeom>
            <a:avLst/>
            <a:gdLst/>
            <a:ahLst/>
            <a:cxnLst/>
            <a:rect l="0" t="0" r="0" b="0"/>
            <a:pathLst>
              <a:path w="4617373" h="1108924" extrusionOk="0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3"/>
            </a:schemeClr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sp>
        <p:nvSpPr>
          <p:cNvPr id="13" name="Shape 13"/>
          <p:cNvSpPr txBox="1">
            <a:spLocks noGrp="1"/>
          </p:cNvSpPr>
          <p:nvPr>
            <p:ph type="ctrTitle"/>
          </p:nvPr>
        </p:nvSpPr>
        <p:spPr>
          <a:xfrm>
            <a:off x="685800" y="1746892"/>
            <a:ext cx="7772400" cy="1238099"/>
          </a:xfrm>
          <a:prstGeom prst="rect">
            <a:avLst/>
          </a:prstGeom>
        </p:spPr>
        <p:txBody>
          <a:bodyPr lIns="91425" tIns="91425" rIns="91425" bIns="91425" anchor="b" anchorCtr="0"/>
          <a:lstStyle>
            <a:lvl1pPr lvl="0" algn="ctr">
              <a:spcBef>
                <a:spcPts val="0"/>
              </a:spcBef>
              <a:defRPr/>
            </a:lvl1pPr>
            <a:lvl2pPr lvl="1" algn="ctr">
              <a:spcBef>
                <a:spcPts val="0"/>
              </a:spcBef>
              <a:defRPr/>
            </a:lvl2pPr>
            <a:lvl3pPr lvl="2" algn="ctr">
              <a:spcBef>
                <a:spcPts val="0"/>
              </a:spcBef>
              <a:defRPr/>
            </a:lvl3pPr>
            <a:lvl4pPr lvl="3" algn="ctr">
              <a:spcBef>
                <a:spcPts val="0"/>
              </a:spcBef>
              <a:defRPr/>
            </a:lvl4pPr>
            <a:lvl5pPr lvl="4" algn="ctr">
              <a:spcBef>
                <a:spcPts val="0"/>
              </a:spcBef>
              <a:defRPr/>
            </a:lvl5pPr>
            <a:lvl6pPr lvl="5" algn="ctr">
              <a:spcBef>
                <a:spcPts val="0"/>
              </a:spcBef>
              <a:defRPr/>
            </a:lvl6pPr>
            <a:lvl7pPr lvl="6" algn="ctr">
              <a:spcBef>
                <a:spcPts val="0"/>
              </a:spcBef>
              <a:defRPr/>
            </a:lvl7pPr>
            <a:lvl8pPr lvl="7" algn="ctr">
              <a:spcBef>
                <a:spcPts val="0"/>
              </a:spcBef>
              <a:defRPr/>
            </a:lvl8pPr>
            <a:lvl9pPr lvl="8" algn="ctr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14" name="Shape 14"/>
          <p:cNvSpPr txBox="1">
            <a:spLocks noGrp="1"/>
          </p:cNvSpPr>
          <p:nvPr>
            <p:ph type="subTitle" idx="1"/>
          </p:nvPr>
        </p:nvSpPr>
        <p:spPr>
          <a:xfrm>
            <a:off x="685800" y="3093357"/>
            <a:ext cx="7772400" cy="6666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 lvl="0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2400" i="1">
                <a:solidFill>
                  <a:schemeClr val="dk2"/>
                </a:solidFill>
              </a:defRPr>
            </a:lvl1pPr>
            <a:lvl2pPr lvl="1" algn="ctr">
              <a:spcBef>
                <a:spcPts val="0"/>
              </a:spcBef>
              <a:buClr>
                <a:schemeClr val="dk2"/>
              </a:buClr>
              <a:buNone/>
              <a:defRPr i="1">
                <a:solidFill>
                  <a:schemeClr val="dk2"/>
                </a:solidFill>
              </a:defRPr>
            </a:lvl2pPr>
            <a:lvl3pPr lvl="2" algn="ctr">
              <a:spcBef>
                <a:spcPts val="0"/>
              </a:spcBef>
              <a:buClr>
                <a:schemeClr val="dk2"/>
              </a:buClr>
              <a:buNone/>
              <a:defRPr i="1">
                <a:solidFill>
                  <a:schemeClr val="dk2"/>
                </a:solidFill>
              </a:defRPr>
            </a:lvl3pPr>
            <a:lvl4pPr lvl="3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2400" i="1">
                <a:solidFill>
                  <a:schemeClr val="dk2"/>
                </a:solidFill>
              </a:defRPr>
            </a:lvl4pPr>
            <a:lvl5pPr lvl="4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2400" i="1">
                <a:solidFill>
                  <a:schemeClr val="dk2"/>
                </a:solidFill>
              </a:defRPr>
            </a:lvl5pPr>
            <a:lvl6pPr lvl="5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2400" i="1">
                <a:solidFill>
                  <a:schemeClr val="dk2"/>
                </a:solidFill>
              </a:defRPr>
            </a:lvl6pPr>
            <a:lvl7pPr lvl="6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2400" i="1">
                <a:solidFill>
                  <a:schemeClr val="dk2"/>
                </a:solidFill>
              </a:defRPr>
            </a:lvl7pPr>
            <a:lvl8pPr lvl="7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2400" i="1">
                <a:solidFill>
                  <a:schemeClr val="dk2"/>
                </a:solidFill>
              </a:defRPr>
            </a:lvl8pPr>
            <a:lvl9pPr lvl="8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2400" i="1"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sp>
        <p:nvSpPr>
          <p:cNvPr id="15" name="Shape 15"/>
          <p:cNvSpPr txBox="1">
            <a:spLocks noGrp="1"/>
          </p:cNvSpPr>
          <p:nvPr>
            <p:ph type="sldNum" idx="12"/>
          </p:nvPr>
        </p:nvSpPr>
        <p:spPr>
          <a:xfrm>
            <a:off x="8556791" y="4749850"/>
            <a:ext cx="548699" cy="3936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1"/>
                </a:solidFill>
              </a:rPr>
              <a:t>‹#›</a:t>
            </a:fld>
            <a:endParaRPr lang="en">
              <a:solidFill>
                <a:schemeClr val="dk1"/>
              </a:solidFill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and body">
    <p:spTree>
      <p:nvGrpSpPr>
        <p:cNvPr id="1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Shape 17"/>
          <p:cNvSpPr/>
          <p:nvPr/>
        </p:nvSpPr>
        <p:spPr>
          <a:xfrm rot="10800000" flipH="1">
            <a:off x="0" y="1163100"/>
            <a:ext cx="9144000" cy="3980399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sp>
        <p:nvSpPr>
          <p:cNvPr id="18" name="Shape 18"/>
          <p:cNvSpPr/>
          <p:nvPr/>
        </p:nvSpPr>
        <p:spPr>
          <a:xfrm flipH="1">
            <a:off x="4526627" y="571349"/>
            <a:ext cx="4617372" cy="590502"/>
          </a:xfrm>
          <a:custGeom>
            <a:avLst/>
            <a:gdLst/>
            <a:ahLst/>
            <a:cxnLst/>
            <a:rect l="0" t="0" r="0" b="0"/>
            <a:pathLst>
              <a:path w="4617373" h="1108924" extrusionOk="0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6"/>
            </a:srgbClr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sp>
        <p:nvSpPr>
          <p:cNvPr id="19" name="Shape 19"/>
          <p:cNvSpPr/>
          <p:nvPr/>
        </p:nvSpPr>
        <p:spPr>
          <a:xfrm rot="10800000">
            <a:off x="4526627" y="1162132"/>
            <a:ext cx="4617372" cy="571095"/>
          </a:xfrm>
          <a:custGeom>
            <a:avLst/>
            <a:gdLst/>
            <a:ahLst/>
            <a:cxnLst/>
            <a:rect l="0" t="0" r="0" b="0"/>
            <a:pathLst>
              <a:path w="4617373" h="1108924" extrusionOk="0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3"/>
            </a:schemeClr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sp>
        <p:nvSpPr>
          <p:cNvPr id="20" name="Shape 20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ctr" anchorCtr="0"/>
          <a:lstStyle>
            <a:lvl1pPr lvl="0">
              <a:spcBef>
                <a:spcPts val="0"/>
              </a:spcBef>
              <a:defRPr sz="3600" b="1"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21" name="Shape 21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22" name="Shape 22"/>
          <p:cNvSpPr txBox="1">
            <a:spLocks noGrp="1"/>
          </p:cNvSpPr>
          <p:nvPr>
            <p:ph type="sldNum" idx="12"/>
          </p:nvPr>
        </p:nvSpPr>
        <p:spPr>
          <a:xfrm>
            <a:off x="8556791" y="4749850"/>
            <a:ext cx="548699" cy="3936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2"/>
                </a:solidFill>
              </a:rPr>
              <a:t>‹#›</a:t>
            </a:fld>
            <a:endParaRPr lang="en">
              <a:solidFill>
                <a:schemeClr val="dk2"/>
              </a:solidFill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woColTx">
  <p:cSld name="Title and two columns">
    <p:spTree>
      <p:nvGrpSpPr>
        <p:cNvPr id="1" name="Shape 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Shape 24"/>
          <p:cNvSpPr/>
          <p:nvPr/>
        </p:nvSpPr>
        <p:spPr>
          <a:xfrm rot="10800000" flipH="1">
            <a:off x="0" y="1163100"/>
            <a:ext cx="9144000" cy="3980399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sp>
        <p:nvSpPr>
          <p:cNvPr id="25" name="Shape 25"/>
          <p:cNvSpPr/>
          <p:nvPr/>
        </p:nvSpPr>
        <p:spPr>
          <a:xfrm rot="10800000">
            <a:off x="4526627" y="1162132"/>
            <a:ext cx="4617372" cy="571095"/>
          </a:xfrm>
          <a:custGeom>
            <a:avLst/>
            <a:gdLst/>
            <a:ahLst/>
            <a:cxnLst/>
            <a:rect l="0" t="0" r="0" b="0"/>
            <a:pathLst>
              <a:path w="4617373" h="1108924" extrusionOk="0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3"/>
            </a:schemeClr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sp>
        <p:nvSpPr>
          <p:cNvPr id="26" name="Shape 26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ctr" anchorCtr="0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27" name="Shape 27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3994500" cy="3725699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28" name="Shape 28"/>
          <p:cNvSpPr/>
          <p:nvPr/>
        </p:nvSpPr>
        <p:spPr>
          <a:xfrm flipH="1">
            <a:off x="4526627" y="571349"/>
            <a:ext cx="4617372" cy="590502"/>
          </a:xfrm>
          <a:custGeom>
            <a:avLst/>
            <a:gdLst/>
            <a:ahLst/>
            <a:cxnLst/>
            <a:rect l="0" t="0" r="0" b="0"/>
            <a:pathLst>
              <a:path w="4617373" h="1108924" extrusionOk="0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6"/>
            </a:srgbClr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sp>
        <p:nvSpPr>
          <p:cNvPr id="29" name="Shape 29"/>
          <p:cNvSpPr txBox="1">
            <a:spLocks noGrp="1"/>
          </p:cNvSpPr>
          <p:nvPr>
            <p:ph type="body" idx="2"/>
          </p:nvPr>
        </p:nvSpPr>
        <p:spPr>
          <a:xfrm>
            <a:off x="4692273" y="1200150"/>
            <a:ext cx="3994500" cy="3725699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30" name="Shape 30"/>
          <p:cNvSpPr txBox="1">
            <a:spLocks noGrp="1"/>
          </p:cNvSpPr>
          <p:nvPr>
            <p:ph type="sldNum" idx="12"/>
          </p:nvPr>
        </p:nvSpPr>
        <p:spPr>
          <a:xfrm>
            <a:off x="8556791" y="4749850"/>
            <a:ext cx="548699" cy="3936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2"/>
                </a:solidFill>
              </a:rPr>
              <a:t>‹#›</a:t>
            </a:fld>
            <a:endParaRPr lang="en">
              <a:solidFill>
                <a:schemeClr val="dk2"/>
              </a:solidFill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>
  <p:cSld name="Title only">
    <p:spTree>
      <p:nvGrpSpPr>
        <p:cNvPr id="1" name="Shape 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Shape 32"/>
          <p:cNvSpPr/>
          <p:nvPr/>
        </p:nvSpPr>
        <p:spPr>
          <a:xfrm rot="10800000" flipH="1">
            <a:off x="0" y="1163100"/>
            <a:ext cx="9144000" cy="3980399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sp>
        <p:nvSpPr>
          <p:cNvPr id="33" name="Shape 33"/>
          <p:cNvSpPr/>
          <p:nvPr/>
        </p:nvSpPr>
        <p:spPr>
          <a:xfrm flipH="1">
            <a:off x="4526627" y="571349"/>
            <a:ext cx="4617372" cy="590502"/>
          </a:xfrm>
          <a:custGeom>
            <a:avLst/>
            <a:gdLst/>
            <a:ahLst/>
            <a:cxnLst/>
            <a:rect l="0" t="0" r="0" b="0"/>
            <a:pathLst>
              <a:path w="4617373" h="1108924" extrusionOk="0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6"/>
            </a:srgbClr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sp>
        <p:nvSpPr>
          <p:cNvPr id="34" name="Shape 34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ctr" anchorCtr="0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35" name="Shape 35"/>
          <p:cNvSpPr/>
          <p:nvPr/>
        </p:nvSpPr>
        <p:spPr>
          <a:xfrm rot="10800000">
            <a:off x="4526627" y="1162132"/>
            <a:ext cx="4617372" cy="571095"/>
          </a:xfrm>
          <a:custGeom>
            <a:avLst/>
            <a:gdLst/>
            <a:ahLst/>
            <a:cxnLst/>
            <a:rect l="0" t="0" r="0" b="0"/>
            <a:pathLst>
              <a:path w="4617373" h="1108924" extrusionOk="0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3"/>
            </a:schemeClr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sp>
        <p:nvSpPr>
          <p:cNvPr id="36" name="Shape 36"/>
          <p:cNvSpPr txBox="1">
            <a:spLocks noGrp="1"/>
          </p:cNvSpPr>
          <p:nvPr>
            <p:ph type="sldNum" idx="12"/>
          </p:nvPr>
        </p:nvSpPr>
        <p:spPr>
          <a:xfrm>
            <a:off x="8556791" y="4749850"/>
            <a:ext cx="548699" cy="3936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1"/>
                </a:solidFill>
              </a:rPr>
              <a:t>‹#›</a:t>
            </a:fld>
            <a:endParaRPr lang="en">
              <a:solidFill>
                <a:schemeClr val="dk1"/>
              </a:solidFill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>
  <p:cSld name="Caption">
    <p:spTree>
      <p:nvGrpSpPr>
        <p:cNvPr id="1" name="Shape 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Shape 38"/>
          <p:cNvSpPr/>
          <p:nvPr/>
        </p:nvSpPr>
        <p:spPr>
          <a:xfrm rot="10800000" flipH="1">
            <a:off x="0" y="4412699"/>
            <a:ext cx="9144000" cy="730799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sp>
        <p:nvSpPr>
          <p:cNvPr id="39" name="Shape 39"/>
          <p:cNvSpPr/>
          <p:nvPr/>
        </p:nvSpPr>
        <p:spPr>
          <a:xfrm flipH="1">
            <a:off x="4526627" y="3820834"/>
            <a:ext cx="4617372" cy="590502"/>
          </a:xfrm>
          <a:custGeom>
            <a:avLst/>
            <a:gdLst/>
            <a:ahLst/>
            <a:cxnLst/>
            <a:rect l="0" t="0" r="0" b="0"/>
            <a:pathLst>
              <a:path w="4617373" h="1108924" extrusionOk="0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6"/>
            </a:srgbClr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sp>
        <p:nvSpPr>
          <p:cNvPr id="40" name="Shape 40"/>
          <p:cNvSpPr/>
          <p:nvPr/>
        </p:nvSpPr>
        <p:spPr>
          <a:xfrm rot="10800000">
            <a:off x="4526627" y="4411617"/>
            <a:ext cx="4617372" cy="571095"/>
          </a:xfrm>
          <a:custGeom>
            <a:avLst/>
            <a:gdLst/>
            <a:ahLst/>
            <a:cxnLst/>
            <a:rect l="0" t="0" r="0" b="0"/>
            <a:pathLst>
              <a:path w="4617373" h="1108924" extrusionOk="0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3"/>
            </a:schemeClr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sp>
        <p:nvSpPr>
          <p:cNvPr id="41" name="Shape 41"/>
          <p:cNvSpPr txBox="1">
            <a:spLocks noGrp="1"/>
          </p:cNvSpPr>
          <p:nvPr>
            <p:ph type="body" idx="1"/>
          </p:nvPr>
        </p:nvSpPr>
        <p:spPr>
          <a:xfrm>
            <a:off x="457200" y="4421726"/>
            <a:ext cx="8229600" cy="505200"/>
          </a:xfrm>
          <a:prstGeom prst="rect">
            <a:avLst/>
          </a:prstGeom>
        </p:spPr>
        <p:txBody>
          <a:bodyPr lIns="91425" tIns="91425" rIns="91425" bIns="91425" anchor="ctr" anchorCtr="0"/>
          <a:lstStyle>
            <a:lvl1pPr lvl="0">
              <a:spcBef>
                <a:spcPts val="0"/>
              </a:spcBef>
              <a:buClr>
                <a:schemeClr val="dk2"/>
              </a:buClr>
              <a:buSzPct val="100000"/>
              <a:buNone/>
              <a:defRPr sz="2400" i="1">
                <a:solidFill>
                  <a:schemeClr val="dk2"/>
                </a:solidFill>
              </a:defRPr>
            </a:lvl1pPr>
          </a:lstStyle>
          <a:p>
            <a:endParaRPr/>
          </a:p>
        </p:txBody>
      </p:sp>
      <p:sp>
        <p:nvSpPr>
          <p:cNvPr id="42" name="Shape 42"/>
          <p:cNvSpPr txBox="1">
            <a:spLocks noGrp="1"/>
          </p:cNvSpPr>
          <p:nvPr>
            <p:ph type="sldNum" idx="12"/>
          </p:nvPr>
        </p:nvSpPr>
        <p:spPr>
          <a:xfrm>
            <a:off x="8556791" y="4749850"/>
            <a:ext cx="548699" cy="3936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2"/>
                </a:solidFill>
              </a:rPr>
              <a:t>‹#›</a:t>
            </a:fld>
            <a:endParaRPr lang="en">
              <a:solidFill>
                <a:schemeClr val="dk2"/>
              </a:solidFill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>
  <p:cSld name="Blank">
    <p:spTree>
      <p:nvGrpSpPr>
        <p:cNvPr id="1" name="Shape 4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Shape 44"/>
          <p:cNvSpPr/>
          <p:nvPr/>
        </p:nvSpPr>
        <p:spPr>
          <a:xfrm>
            <a:off x="6676" y="76256"/>
            <a:ext cx="9134130" cy="5054792"/>
          </a:xfrm>
          <a:custGeom>
            <a:avLst/>
            <a:gdLst/>
            <a:ahLst/>
            <a:cxnLst/>
            <a:rect l="0" t="0" r="0" b="0"/>
            <a:pathLst>
              <a:path w="9157023" h="6739723" extrusionOk="0">
                <a:moveTo>
                  <a:pt x="1629" y="0"/>
                </a:moveTo>
                <a:lnTo>
                  <a:pt x="9157023" y="4340980"/>
                </a:lnTo>
                <a:lnTo>
                  <a:pt x="1593" y="6739723"/>
                </a:lnTo>
                <a:cubicBezTo>
                  <a:pt x="-3941" y="5123960"/>
                  <a:pt x="7163" y="1615763"/>
                  <a:pt x="1629" y="0"/>
                </a:cubicBezTo>
                <a:close/>
              </a:path>
            </a:pathLst>
          </a:custGeom>
          <a:solidFill>
            <a:srgbClr val="FFFFFF">
              <a:alpha val="6666"/>
            </a:srgbClr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sp>
        <p:nvSpPr>
          <p:cNvPr id="45" name="Shape 45"/>
          <p:cNvSpPr txBox="1">
            <a:spLocks noGrp="1"/>
          </p:cNvSpPr>
          <p:nvPr>
            <p:ph type="sldNum" idx="12"/>
          </p:nvPr>
        </p:nvSpPr>
        <p:spPr>
          <a:xfrm>
            <a:off x="8556791" y="4749850"/>
            <a:ext cx="548699" cy="3936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  <a:endParaRPr lang="en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38761D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hape 6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lv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1pPr>
            <a:lvl2pPr lvl="1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2pPr>
            <a:lvl3pPr lvl="2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3pPr>
            <a:lvl4pPr lvl="3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4pPr>
            <a:lvl5pPr lvl="4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5pPr>
            <a:lvl6pPr lvl="5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6pPr>
            <a:lvl7pPr lvl="6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7pPr>
            <a:lvl8pPr lvl="7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8pPr>
            <a:lvl9pPr lvl="8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9pPr>
          </a:lstStyle>
          <a:p>
            <a:endParaRPr/>
          </a:p>
        </p:txBody>
      </p:sp>
      <p:sp>
        <p:nvSpPr>
          <p:cNvPr id="7" name="Shape 7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lvl="0">
              <a:spcBef>
                <a:spcPts val="600"/>
              </a:spcBef>
              <a:buClr>
                <a:schemeClr val="dk1"/>
              </a:buClr>
              <a:buSzPct val="100000"/>
              <a:buFont typeface="Georgia"/>
              <a:defRPr sz="30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1pPr>
            <a:lvl2pPr lvl="1">
              <a:spcBef>
                <a:spcPts val="480"/>
              </a:spcBef>
              <a:buClr>
                <a:schemeClr val="dk1"/>
              </a:buClr>
              <a:buSzPct val="100000"/>
              <a:buFont typeface="Georgia"/>
              <a:defRPr sz="24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2pPr>
            <a:lvl3pPr lvl="2">
              <a:spcBef>
                <a:spcPts val="480"/>
              </a:spcBef>
              <a:buClr>
                <a:schemeClr val="dk1"/>
              </a:buClr>
              <a:buSzPct val="100000"/>
              <a:buFont typeface="Georgia"/>
              <a:defRPr sz="24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3pPr>
            <a:lvl4pPr lvl="3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4pPr>
            <a:lvl5pPr lvl="4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5pPr>
            <a:lvl6pPr lvl="5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6pPr>
            <a:lvl7pPr lvl="6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7pPr>
            <a:lvl8pPr lvl="7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8pPr>
            <a:lvl9pPr lvl="8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9pPr>
          </a:lstStyle>
          <a:p>
            <a:endParaRPr/>
          </a:p>
        </p:txBody>
      </p:sp>
      <p:sp>
        <p:nvSpPr>
          <p:cNvPr id="8" name="Shape 8"/>
          <p:cNvSpPr txBox="1">
            <a:spLocks noGrp="1"/>
          </p:cNvSpPr>
          <p:nvPr>
            <p:ph type="sldNum" idx="12"/>
          </p:nvPr>
        </p:nvSpPr>
        <p:spPr>
          <a:xfrm>
            <a:off x="8556791" y="4749850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lvl="0" algn="r">
              <a:spcBef>
                <a:spcPts val="0"/>
              </a:spcBef>
              <a:buNone/>
            </a:pPr>
            <a:fld id="{00000000-1234-1234-1234-123412341234}" type="slidenum">
              <a:rPr lang="en" sz="1300">
                <a:solidFill>
                  <a:schemeClr val="lt2"/>
                </a:solidFill>
                <a:latin typeface="Georgia"/>
                <a:ea typeface="Georgia"/>
                <a:cs typeface="Georgia"/>
                <a:sym typeface="Georgia"/>
              </a:rPr>
              <a:t>‹#›</a:t>
            </a:fld>
            <a:endParaRPr lang="en" sz="1300">
              <a:solidFill>
                <a:schemeClr val="lt2"/>
              </a:solidFill>
              <a:latin typeface="Georgia"/>
              <a:ea typeface="Georgia"/>
              <a:cs typeface="Georgia"/>
              <a:sym typeface="Georgia"/>
            </a:endParaRPr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Shape 50"/>
          <p:cNvSpPr txBox="1">
            <a:spLocks noGrp="1"/>
          </p:cNvSpPr>
          <p:nvPr>
            <p:ph type="ctrTitle"/>
          </p:nvPr>
        </p:nvSpPr>
        <p:spPr>
          <a:xfrm>
            <a:off x="685800" y="1746892"/>
            <a:ext cx="7772400" cy="1238099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Homework 10</a:t>
            </a:r>
          </a:p>
        </p:txBody>
      </p:sp>
      <p:sp>
        <p:nvSpPr>
          <p:cNvPr id="51" name="Shape 51"/>
          <p:cNvSpPr txBox="1">
            <a:spLocks noGrp="1"/>
          </p:cNvSpPr>
          <p:nvPr>
            <p:ph type="subTitle" idx="1"/>
          </p:nvPr>
        </p:nvSpPr>
        <p:spPr>
          <a:xfrm>
            <a:off x="685800" y="3093357"/>
            <a:ext cx="7772400" cy="6666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Due date: Dec 13, 2016</a:t>
            </a:r>
          </a:p>
        </p:txBody>
      </p:sp>
      <p:sp>
        <p:nvSpPr>
          <p:cNvPr id="52" name="Shape 52"/>
          <p:cNvSpPr/>
          <p:nvPr/>
        </p:nvSpPr>
        <p:spPr>
          <a:xfrm>
            <a:off x="8003098" y="136875"/>
            <a:ext cx="1049273" cy="311148"/>
          </a:xfrm>
          <a:prstGeom prst="flowChartTerminator">
            <a:avLst/>
          </a:prstGeom>
          <a:solidFill>
            <a:srgbClr val="FFFFFF"/>
          </a:solidFill>
          <a:ln w="19050" cap="flat" cmpd="sng">
            <a:solidFill>
              <a:srgbClr val="CFE2F3"/>
            </a:solidFill>
            <a:prstDash val="solid"/>
            <a:round/>
            <a:headEnd type="none" w="med" len="med"/>
            <a:tailEnd type="none" w="med" len="med"/>
          </a:ln>
        </p:spPr>
        <p:txBody>
          <a:bodyPr lIns="91425" tIns="91425" rIns="91425" bIns="91425" anchor="ctr" anchorCtr="0">
            <a:noAutofit/>
          </a:bodyPr>
          <a:lstStyle/>
          <a:p>
            <a:pPr lvl="0" algn="ctr" rtl="0">
              <a:spcBef>
                <a:spcPts val="0"/>
              </a:spcBef>
              <a:buNone/>
            </a:pPr>
            <a:r>
              <a:rPr lang="en" sz="1000" b="1">
                <a:latin typeface="Georgia"/>
                <a:ea typeface="Georgia"/>
                <a:cs typeface="Georgia"/>
                <a:sym typeface="Georgia"/>
              </a:rPr>
              <a:t>CSC215</a:t>
            </a:r>
          </a:p>
          <a:p>
            <a:pPr lvl="0" rtl="0">
              <a:spcBef>
                <a:spcPts val="0"/>
              </a:spcBef>
              <a:buNone/>
            </a:pPr>
            <a:r>
              <a:rPr lang="en" sz="1000" b="1">
                <a:latin typeface="Georgia"/>
                <a:ea typeface="Georgia"/>
                <a:cs typeface="Georgia"/>
                <a:sym typeface="Georgia"/>
              </a:rPr>
              <a:t>Homework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Shape 57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marL="457200" marR="0" lvl="0" indent="-31750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  <a:buFont typeface="Courier New"/>
              <a:buAutoNum type="arabicParenR"/>
            </a:pPr>
            <a:r>
              <a:rPr lang="en" sz="1400" dirty="0">
                <a:latin typeface="Times New Roman"/>
                <a:ea typeface="Times New Roman"/>
                <a:cs typeface="Times New Roman"/>
                <a:sym typeface="Times New Roman"/>
              </a:rPr>
              <a:t>What is the correct way to declare a function pointer named pMyFunc that returns an int and has an int parameter?</a:t>
            </a:r>
          </a:p>
          <a:p>
            <a:pPr marL="0" marR="139700" lvl="0" indent="0" rtl="0">
              <a:lnSpc>
                <a:spcPct val="115000"/>
              </a:lnSpc>
              <a:spcBef>
                <a:spcPts val="0"/>
              </a:spcBef>
              <a:spcAft>
                <a:spcPts val="1100"/>
              </a:spcAft>
              <a:buNone/>
            </a:pPr>
            <a:endParaRPr sz="1400" dirty="0">
              <a:latin typeface="Courier New"/>
              <a:ea typeface="Courier New"/>
              <a:cs typeface="Courier New"/>
              <a:sym typeface="Courier New"/>
            </a:endParaRPr>
          </a:p>
          <a:p>
            <a:pPr marL="457200" marR="0" lvl="0" indent="-31750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  <a:buFont typeface="Courier New"/>
              <a:buAutoNum type="arabicParenR"/>
            </a:pPr>
            <a:r>
              <a:rPr lang="en" sz="1400" dirty="0">
                <a:latin typeface="Times New Roman"/>
                <a:ea typeface="Times New Roman"/>
                <a:cs typeface="Times New Roman"/>
                <a:sym typeface="Times New Roman"/>
              </a:rPr>
              <a:t>What is the meaning of the following declaration? </a:t>
            </a:r>
            <a:br>
              <a:rPr lang="en" sz="1400" dirty="0">
                <a:latin typeface="Times New Roman"/>
                <a:ea typeface="Times New Roman"/>
                <a:cs typeface="Times New Roman"/>
                <a:sym typeface="Times New Roman"/>
              </a:rPr>
            </a:br>
            <a:r>
              <a:rPr lang="en" sz="1400" dirty="0">
                <a:latin typeface="Courier New"/>
                <a:ea typeface="Courier New"/>
                <a:cs typeface="Courier New"/>
                <a:sym typeface="Courier New"/>
              </a:rPr>
              <a:t>int(*ptr[5])();</a:t>
            </a:r>
          </a:p>
          <a:p>
            <a: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endParaRPr sz="1400" dirty="0">
              <a:latin typeface="Courier New"/>
              <a:ea typeface="Courier New"/>
              <a:cs typeface="Courier New"/>
              <a:sym typeface="Courier New"/>
            </a:endParaRPr>
          </a:p>
          <a:p>
            <a:pPr marL="457200" marR="0" lvl="0" indent="-31750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  <a:buFont typeface="Courier New"/>
              <a:buAutoNum type="arabicParenR"/>
            </a:pPr>
            <a:r>
              <a:rPr lang="en" sz="1400" dirty="0">
                <a:latin typeface="Times New Roman"/>
                <a:ea typeface="Times New Roman"/>
                <a:cs typeface="Times New Roman"/>
                <a:sym typeface="Times New Roman"/>
              </a:rPr>
              <a:t>If the function f1 and f2 are defined as follows:</a:t>
            </a:r>
            <a:br>
              <a:rPr lang="en" sz="1400" dirty="0">
                <a:latin typeface="Times New Roman"/>
                <a:ea typeface="Times New Roman"/>
                <a:cs typeface="Times New Roman"/>
                <a:sym typeface="Times New Roman"/>
              </a:rPr>
            </a:br>
            <a:r>
              <a:rPr lang="en" sz="1400" dirty="0">
                <a:latin typeface="Courier New"/>
                <a:ea typeface="Courier New"/>
                <a:cs typeface="Courier New"/>
                <a:sym typeface="Courier New"/>
              </a:rPr>
              <a:t>int f1(float x){</a:t>
            </a:r>
            <a:br>
              <a:rPr lang="en" sz="1400" dirty="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 dirty="0">
                <a:latin typeface="Courier New"/>
                <a:ea typeface="Courier New"/>
                <a:cs typeface="Courier New"/>
                <a:sym typeface="Courier New"/>
              </a:rPr>
              <a:t>  return (int)x;</a:t>
            </a:r>
            <a:br>
              <a:rPr lang="en" sz="1400" dirty="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 dirty="0">
                <a:latin typeface="Courier New"/>
                <a:ea typeface="Courier New"/>
                <a:cs typeface="Courier New"/>
                <a:sym typeface="Courier New"/>
              </a:rPr>
              <a:t>}</a:t>
            </a:r>
            <a:br>
              <a:rPr lang="en" sz="1400" dirty="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 dirty="0">
                <a:latin typeface="Courier New"/>
                <a:ea typeface="Courier New"/>
                <a:cs typeface="Courier New"/>
                <a:sym typeface="Courier New"/>
              </a:rPr>
              <a:t>float f2(int x){</a:t>
            </a:r>
            <a:br>
              <a:rPr lang="en" sz="1400" dirty="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 dirty="0">
                <a:latin typeface="Courier New"/>
                <a:ea typeface="Courier New"/>
                <a:cs typeface="Courier New"/>
                <a:sym typeface="Courier New"/>
              </a:rPr>
              <a:t>  return x*0.1;</a:t>
            </a:r>
            <a:br>
              <a:rPr lang="en" sz="1400" dirty="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 dirty="0">
                <a:latin typeface="Courier New"/>
                <a:ea typeface="Courier New"/>
                <a:cs typeface="Courier New"/>
                <a:sym typeface="Courier New"/>
              </a:rPr>
              <a:t>}</a:t>
            </a:r>
            <a:br>
              <a:rPr lang="en" sz="1400" dirty="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 dirty="0">
                <a:latin typeface="Times New Roman"/>
                <a:ea typeface="Times New Roman"/>
                <a:cs typeface="Times New Roman"/>
                <a:sym typeface="Times New Roman"/>
              </a:rPr>
              <a:t>Write a declaration of a function pointer f that can be assigned &amp;f1 or &amp;f2.</a:t>
            </a:r>
          </a:p>
        </p:txBody>
      </p:sp>
      <p:sp>
        <p:nvSpPr>
          <p:cNvPr id="58" name="Shape 58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Question 1 </a:t>
            </a:r>
            <a:r>
              <a:rPr lang="en" sz="1800" b="0"/>
              <a:t>: 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" name="Shape 63"/>
          <p:cNvSpPr txBox="1">
            <a:spLocks noGrp="1"/>
          </p:cNvSpPr>
          <p:nvPr>
            <p:ph type="title"/>
          </p:nvPr>
        </p:nvSpPr>
        <p:spPr>
          <a:xfrm>
            <a:off x="457200" y="205975"/>
            <a:ext cx="8396700" cy="8574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Clr>
                <a:schemeClr val="dk1"/>
              </a:buClr>
              <a:buSzPct val="30555"/>
              <a:buFont typeface="Arial"/>
              <a:buNone/>
            </a:pPr>
            <a:r>
              <a:rPr lang="en"/>
              <a:t>Question 2 </a:t>
            </a:r>
            <a:r>
              <a:rPr lang="en" sz="1800" b="0"/>
              <a:t>: What is the output of the following program</a:t>
            </a:r>
          </a:p>
        </p:txBody>
      </p:sp>
      <p:sp>
        <p:nvSpPr>
          <p:cNvPr id="64" name="Shape 64"/>
          <p:cNvSpPr txBox="1"/>
          <p:nvPr/>
        </p:nvSpPr>
        <p:spPr>
          <a:xfrm>
            <a:off x="502675" y="1252325"/>
            <a:ext cx="8008200" cy="36894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marL="457200" lvl="0" indent="-228600" algn="just" rtl="0">
              <a:lnSpc>
                <a:spcPct val="115000"/>
              </a:lnSpc>
              <a:spcBef>
                <a:spcPts val="0"/>
              </a:spcBef>
              <a:spcAft>
                <a:spcPts val="1900"/>
              </a:spcAft>
              <a:buFont typeface="Courier New"/>
              <a:buAutoNum type="arabicParenR"/>
            </a:pPr>
            <a:r>
              <a:rPr lang="en">
                <a:latin typeface="Courier New"/>
                <a:ea typeface="Courier New"/>
                <a:cs typeface="Courier New"/>
                <a:sym typeface="Courier New"/>
              </a:rPr>
              <a:t>#include &lt;stdio.h&gt;</a:t>
            </a:r>
          </a:p>
          <a:p>
            <a:pPr marL="457200" lvl="0" indent="-228600" algn="just" rtl="0">
              <a:lnSpc>
                <a:spcPct val="115000"/>
              </a:lnSpc>
              <a:spcBef>
                <a:spcPts val="0"/>
              </a:spcBef>
              <a:spcAft>
                <a:spcPts val="1900"/>
              </a:spcAft>
              <a:buFont typeface="Courier New"/>
              <a:buAutoNum type="arabicParenR"/>
            </a:pPr>
            <a:r>
              <a:rPr lang="en">
                <a:latin typeface="Courier New"/>
                <a:ea typeface="Courier New"/>
                <a:cs typeface="Courier New"/>
                <a:sym typeface="Courier New"/>
              </a:rPr>
              <a:t>int add(int first, int second){</a:t>
            </a:r>
          </a:p>
          <a:p>
            <a:pPr marL="457200" lvl="0" indent="-228600" algn="just" rtl="0">
              <a:lnSpc>
                <a:spcPct val="115000"/>
              </a:lnSpc>
              <a:spcBef>
                <a:spcPts val="0"/>
              </a:spcBef>
              <a:spcAft>
                <a:spcPts val="1900"/>
              </a:spcAft>
              <a:buFont typeface="Courier New"/>
              <a:buAutoNum type="arabicParenR"/>
            </a:pPr>
            <a:r>
              <a:rPr lang="en">
                <a:latin typeface="Courier New"/>
                <a:ea typeface="Courier New"/>
                <a:cs typeface="Courier New"/>
                <a:sym typeface="Courier New"/>
              </a:rPr>
              <a:t>  return first + second + 15;</a:t>
            </a:r>
          </a:p>
          <a:p>
            <a:pPr marL="457200" lvl="0" indent="-228600" algn="just" rtl="0">
              <a:lnSpc>
                <a:spcPct val="115000"/>
              </a:lnSpc>
              <a:spcBef>
                <a:spcPts val="0"/>
              </a:spcBef>
              <a:spcAft>
                <a:spcPts val="1900"/>
              </a:spcAft>
              <a:buFont typeface="Courier New"/>
              <a:buAutoNum type="arabicParenR"/>
            </a:pPr>
            <a:r>
              <a:rPr lang="en">
                <a:latin typeface="Courier New"/>
                <a:ea typeface="Courier New"/>
                <a:cs typeface="Courier New"/>
                <a:sym typeface="Courier New"/>
              </a:rPr>
              <a:t>}</a:t>
            </a:r>
          </a:p>
          <a:p>
            <a:pPr marL="457200" lvl="0" indent="-228600" algn="just" rtl="0">
              <a:lnSpc>
                <a:spcPct val="115000"/>
              </a:lnSpc>
              <a:spcBef>
                <a:spcPts val="0"/>
              </a:spcBef>
              <a:spcAft>
                <a:spcPts val="1900"/>
              </a:spcAft>
              <a:buFont typeface="Courier New"/>
              <a:buAutoNum type="arabicParenR"/>
            </a:pPr>
            <a:r>
              <a:rPr lang="en">
                <a:latin typeface="Courier New"/>
                <a:ea typeface="Courier New"/>
                <a:cs typeface="Courier New"/>
                <a:sym typeface="Courier New"/>
              </a:rPr>
              <a:t>int operation(int first, int second, int (*functocall)(int, int)){</a:t>
            </a:r>
          </a:p>
          <a:p>
            <a:pPr marL="457200" lvl="0" indent="-228600" algn="just" rtl="0">
              <a:lnSpc>
                <a:spcPct val="115000"/>
              </a:lnSpc>
              <a:spcBef>
                <a:spcPts val="0"/>
              </a:spcBef>
              <a:spcAft>
                <a:spcPts val="1900"/>
              </a:spcAft>
              <a:buFont typeface="Courier New"/>
              <a:buAutoNum type="arabicParenR"/>
            </a:pPr>
            <a:r>
              <a:rPr lang="en">
                <a:latin typeface="Courier New"/>
                <a:ea typeface="Courier New"/>
                <a:cs typeface="Courier New"/>
                <a:sym typeface="Courier New"/>
              </a:rPr>
              <a:t>  return (*functocall)(first, second);</a:t>
            </a:r>
          </a:p>
          <a:p>
            <a:pPr marL="457200" lvl="0" indent="-228600" algn="just" rtl="0">
              <a:lnSpc>
                <a:spcPct val="115000"/>
              </a:lnSpc>
              <a:spcBef>
                <a:spcPts val="0"/>
              </a:spcBef>
              <a:spcAft>
                <a:spcPts val="1900"/>
              </a:spcAft>
              <a:buFont typeface="Courier New"/>
              <a:buAutoNum type="arabicParenR"/>
            </a:pPr>
            <a:r>
              <a:rPr lang="en">
                <a:latin typeface="Courier New"/>
                <a:ea typeface="Courier New"/>
                <a:cs typeface="Courier New"/>
                <a:sym typeface="Courier New"/>
              </a:rPr>
              <a:t>}</a:t>
            </a:r>
          </a:p>
          <a:p>
            <a:pPr marL="457200" lvl="0" indent="-228600" algn="just" rtl="0">
              <a:lnSpc>
                <a:spcPct val="115000"/>
              </a:lnSpc>
              <a:spcBef>
                <a:spcPts val="0"/>
              </a:spcBef>
              <a:spcAft>
                <a:spcPts val="1900"/>
              </a:spcAft>
              <a:buFont typeface="Courier New"/>
              <a:buAutoNum type="arabicParenR"/>
            </a:pPr>
            <a:r>
              <a:rPr lang="en">
                <a:latin typeface="Courier New"/>
                <a:ea typeface="Courier New"/>
                <a:cs typeface="Courier New"/>
                <a:sym typeface="Courier New"/>
              </a:rPr>
              <a:t>int main(){</a:t>
            </a:r>
          </a:p>
          <a:p>
            <a:pPr marL="457200" lvl="0" indent="-228600" algn="just" rtl="0">
              <a:lnSpc>
                <a:spcPct val="115000"/>
              </a:lnSpc>
              <a:spcBef>
                <a:spcPts val="0"/>
              </a:spcBef>
              <a:spcAft>
                <a:spcPts val="1900"/>
              </a:spcAft>
              <a:buFont typeface="Courier New"/>
              <a:buAutoNum type="arabicParenR"/>
            </a:pPr>
            <a:r>
              <a:rPr lang="en">
                <a:latin typeface="Courier New"/>
                <a:ea typeface="Courier New"/>
                <a:cs typeface="Courier New"/>
                <a:sym typeface="Courier New"/>
              </a:rPr>
              <a:t>  int  a;</a:t>
            </a:r>
          </a:p>
          <a:p>
            <a:pPr marL="457200" lvl="0" indent="-228600" algn="just" rtl="0">
              <a:lnSpc>
                <a:spcPct val="115000"/>
              </a:lnSpc>
              <a:spcBef>
                <a:spcPts val="0"/>
              </a:spcBef>
              <a:spcAft>
                <a:spcPts val="1900"/>
              </a:spcAft>
              <a:buFont typeface="Courier New"/>
              <a:buAutoNum type="arabicParenR"/>
            </a:pPr>
            <a:r>
              <a:rPr lang="en">
                <a:latin typeface="Courier New"/>
                <a:ea typeface="Courier New"/>
                <a:cs typeface="Courier New"/>
                <a:sym typeface="Courier New"/>
              </a:rPr>
              <a:t>  int  (*plus)(int, int) = add;</a:t>
            </a:r>
          </a:p>
          <a:p>
            <a:pPr marL="457200" lvl="0" indent="-228600" algn="just" rtl="0">
              <a:lnSpc>
                <a:spcPct val="115000"/>
              </a:lnSpc>
              <a:spcBef>
                <a:spcPts val="0"/>
              </a:spcBef>
              <a:spcAft>
                <a:spcPts val="1900"/>
              </a:spcAft>
              <a:buFont typeface="Courier New"/>
              <a:buAutoNum type="arabicParenR"/>
            </a:pPr>
            <a:r>
              <a:rPr lang="en">
                <a:latin typeface="Courier New"/>
                <a:ea typeface="Courier New"/>
                <a:cs typeface="Courier New"/>
                <a:sym typeface="Courier New"/>
              </a:rPr>
              <a:t>  a = operation(15, 10, plus);</a:t>
            </a:r>
          </a:p>
          <a:p>
            <a:pPr marL="457200" lvl="0" indent="-228600" algn="just" rtl="0">
              <a:lnSpc>
                <a:spcPct val="115000"/>
              </a:lnSpc>
              <a:spcBef>
                <a:spcPts val="0"/>
              </a:spcBef>
              <a:spcAft>
                <a:spcPts val="1900"/>
              </a:spcAft>
              <a:buFont typeface="Courier New"/>
              <a:buAutoNum type="arabicParenR"/>
            </a:pPr>
            <a:r>
              <a:rPr lang="en">
                <a:latin typeface="Courier New"/>
                <a:ea typeface="Courier New"/>
                <a:cs typeface="Courier New"/>
                <a:sym typeface="Courier New"/>
              </a:rPr>
              <a:t>  printf(“%d”, a);</a:t>
            </a:r>
          </a:p>
          <a:p>
            <a:pPr marL="457200" lvl="0" indent="-228600" algn="just" rtl="0">
              <a:lnSpc>
                <a:spcPct val="115000"/>
              </a:lnSpc>
              <a:spcBef>
                <a:spcPts val="0"/>
              </a:spcBef>
              <a:spcAft>
                <a:spcPts val="1900"/>
              </a:spcAft>
              <a:buFont typeface="Courier New"/>
              <a:buAutoNum type="arabicParenR"/>
            </a:pPr>
            <a:r>
              <a:rPr lang="en">
                <a:latin typeface="Courier New"/>
                <a:ea typeface="Courier New"/>
                <a:cs typeface="Courier New"/>
                <a:sym typeface="Courier New"/>
              </a:rPr>
              <a:t>  return 0;</a:t>
            </a:r>
          </a:p>
          <a:p>
            <a:pPr marL="457200" lvl="0" indent="-228600" algn="just" rtl="0">
              <a:lnSpc>
                <a:spcPct val="115000"/>
              </a:lnSpc>
              <a:spcBef>
                <a:spcPts val="0"/>
              </a:spcBef>
              <a:spcAft>
                <a:spcPts val="1900"/>
              </a:spcAft>
              <a:buFont typeface="Courier New"/>
              <a:buAutoNum type="arabicParenR"/>
            </a:pPr>
            <a:r>
              <a:rPr lang="en">
                <a:latin typeface="Courier New"/>
                <a:ea typeface="Courier New"/>
                <a:cs typeface="Courier New"/>
                <a:sym typeface="Courier New"/>
              </a:rPr>
              <a:t>}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paper-plane">
  <a:themeElements>
    <a:clrScheme name="Custom 354">
      <a:dk1>
        <a:srgbClr val="000000"/>
      </a:dk1>
      <a:lt1>
        <a:srgbClr val="FFFFFF"/>
      </a:lt1>
      <a:dk2>
        <a:srgbClr val="30182B"/>
      </a:dk2>
      <a:lt2>
        <a:srgbClr val="DFDFDF"/>
      </a:lt2>
      <a:accent1>
        <a:srgbClr val="592D50"/>
      </a:accent1>
      <a:accent2>
        <a:srgbClr val="D3A67A"/>
      </a:accent2>
      <a:accent3>
        <a:srgbClr val="45485F"/>
      </a:accent3>
      <a:accent4>
        <a:srgbClr val="6B9756"/>
      </a:accent4>
      <a:accent5>
        <a:srgbClr val="7D576E"/>
      </a:accent5>
      <a:accent6>
        <a:srgbClr val="4C1A23"/>
      </a:accent6>
      <a:hlink>
        <a:srgbClr val="511E3E"/>
      </a:hlink>
      <a:folHlink>
        <a:srgbClr val="9EA0A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</TotalTime>
  <Words>142</Words>
  <Application>Microsoft Office PowerPoint</Application>
  <PresentationFormat>On-screen Show (16:9)</PresentationFormat>
  <Paragraphs>25</Paragraphs>
  <Slides>3</Slides>
  <Notes>3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8" baseType="lpstr">
      <vt:lpstr>Arial</vt:lpstr>
      <vt:lpstr>Courier New</vt:lpstr>
      <vt:lpstr>Georgia</vt:lpstr>
      <vt:lpstr>Times New Roman</vt:lpstr>
      <vt:lpstr>paper-plane</vt:lpstr>
      <vt:lpstr>Homework 10</vt:lpstr>
      <vt:lpstr>Question 1 : </vt:lpstr>
      <vt:lpstr>Question 2 : What is the output of the following program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Homework 10</dc:title>
  <dc:creator>Pranavkumar P Pathak</dc:creator>
  <cp:lastModifiedBy>Pranavkumar P Pathak</cp:lastModifiedBy>
  <cp:revision>1</cp:revision>
  <dcterms:modified xsi:type="dcterms:W3CDTF">2016-12-11T07:01:12Z</dcterms:modified>
</cp:coreProperties>
</file>