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60D0BE-41A4-425C-BA85-15F892A70E50}">
  <a:tblStyle styleId="{8960D0BE-41A4-425C-BA85-15F892A70E50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3742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191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6042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1732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5805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56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379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29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03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39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259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361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9500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8158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31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86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Advanced Pointers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Incomplete types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Types are partitioned into: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object types (types that fully describe objects)</a:t>
            </a:r>
            <a:br>
              <a:rPr lang="en" sz="1400"/>
            </a:br>
            <a:r>
              <a:rPr lang="en" sz="1400"/>
              <a:t>Example: 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x;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word[21];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 (int x, int y};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function types (types that describe functions)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characterized by the function’s return type and the number and types of its parameters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incomplete types (types that describe objects but lack information needed to determine their sizes)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struct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Pixel;</a:t>
            </a:r>
          </a:p>
          <a:p>
            <a:pPr marL="1371600" lvl="2" indent="-304800" rtl="0">
              <a:spcBef>
                <a:spcPts val="0"/>
              </a:spcBef>
              <a:buSzPct val="85714"/>
              <a:buFont typeface="Courier New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union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union Identifier;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array with unspecified length: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float[]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 pointer type may be derived from: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 object type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 function type, or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 incomplete type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Incomplete Types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Members of a struct must be of a complete type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What if struct member is needed to be of the same struct type?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 parent;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/* error, struct Person is not complete yet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Pointers may point to incomplete types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Person* parent;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/* valid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Good news for linked lists!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Functions of  running program are stored in a certain space in the main-memory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 some programming languages, functions are first class variables (can be passed to functions, returned from functions etc.).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 C, function itself is not a variable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but it is possible to declare </a:t>
            </a:r>
            <a:r>
              <a:rPr lang="en" sz="1400" u="sng"/>
              <a:t>pointer to functions</a:t>
            </a:r>
            <a:r>
              <a:rPr lang="en" sz="1400"/>
              <a:t>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pointer is a pointer which stores the address of a function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What are some scenarios where you want to pass pointers to functions?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Declaration examples: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(∗fp1)(int)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(∗fp2)(void∗ ,void∗)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(*fp3)(float, char, char) = NULL;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pointers can be assigned, passed to/from functions, placed in arrays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Typedef Syntax:</a:t>
            </a:r>
            <a:br>
              <a:rPr lang="en"/>
            </a:b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typedef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&lt;func_return_type&gt;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*&lt;type_name&gt;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&lt;list_of_param_types&gt;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28571"/>
            </a:pPr>
            <a:r>
              <a:rPr lang="en"/>
              <a:t>Declaration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&lt;func_return_type&gt;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*&lt;func_ptr_name&gt;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&lt;list_of_param_types&gt;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&lt;type_name&gt; &lt;func_ptr_name&gt;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28571"/>
            </a:pPr>
            <a:r>
              <a:rPr lang="en"/>
              <a:t>Assignment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&amp;&lt;func_name&gt;;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&lt;func_name&gt;;  /* allowed as well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28571"/>
            </a:pPr>
            <a:r>
              <a:rPr lang="en"/>
              <a:t>Calling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(*&lt;func_ptr_name&gt;)(&lt;list_of_arguments&gt;);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&lt;func_ptr_name&gt;(&lt;list_of_arguments&gt;);    /* allowed as well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print_sqrt(int x){			/* use */	void (*func)(int);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printf(“%.2f\”, sqrt(x));		  			func = &amp;print_sqrt;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								  			(*func)(25);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 Examples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f1(float a){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(int)ceil(a);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f2(float a){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(int)a;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(*func)(float);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float  f;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scanf("%f", &amp;f);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func = (f - (int)f &gt;= 0.5)? &amp;f1:&amp;f2; </a:t>
            </a:r>
            <a:r>
              <a:rPr lang="en" sz="1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/* or f1:f2 */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printf("Rounding of %f is %d\n", f, *func(f) </a:t>
            </a:r>
            <a:r>
              <a:rPr lang="en" sz="1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/* or func(f) */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4410975" y="1297925"/>
            <a:ext cx="4275900" cy="1431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&gt; test</a:t>
            </a:r>
            <a:b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Rounding of 3.70 is 4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&gt; test</a:t>
            </a:r>
            <a:b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3.3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Rounding of 3.30 is 3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4435525" y="3314450"/>
            <a:ext cx="4251300" cy="565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typedef int(*Fun)(float);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Fun func;</a:t>
            </a:r>
          </a:p>
        </p:txBody>
      </p:sp>
      <p:cxnSp>
        <p:nvCxnSpPr>
          <p:cNvPr id="183" name="Shape 183"/>
          <p:cNvCxnSpPr>
            <a:stCxn id="182" idx="1"/>
          </p:cNvCxnSpPr>
          <p:nvPr/>
        </p:nvCxnSpPr>
        <p:spPr>
          <a:xfrm rot="10800000">
            <a:off x="2524825" y="3577700"/>
            <a:ext cx="1910700" cy="1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triangl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Function Pointers: Callbacks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Definition: Callback is a piece of executable code passed to functions.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In C, callbacks are implemented by passing function pointers.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qsort(void∗ arr, int num,int size,int (∗fp)(void∗ pa, void∗ pb))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qsort()</a:t>
            </a:r>
            <a:r>
              <a:rPr lang="en" sz="1400"/>
              <a:t> function from the standard library can be used to sort an array of any datatype.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How does it do that? Callbacks.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qsort()</a:t>
            </a:r>
            <a:r>
              <a:rPr lang="en" sz="1400"/>
              <a:t> calls a function whenever a comparison needs to be done.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the function takes two arguments and returns ( &lt;0 , 0 , &gt;0) depending on the relative order of the two items.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int a rr [ ] ={ 1 0 , 9 , 8 , 1 , 2 , 3 , 5 };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int asc ( void∗ pa , void∗ pb ){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return ( ∗(int*)pa − ∗(int*)pb ) ;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desc ( void∗ pa , void∗ pb ){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( ∗(int∗)pb − ∗(int∗)pa ) ;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qsort(arr, sizeof(arr)/sizeof(int), sizeof(int), asc);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qsort(arr, sizeof(arr)/sizeof(int), sizeof(int), desc);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Pointer to Pointer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Pointer Array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Strings Array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Multidimensional Array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void Pointers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Incomplete Types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Pointer to Function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 vs. Pointer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086200" cy="3888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int x[5];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int* xx = (int*)malloc(5*sizeof(int));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printf("==========\n");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(int)sizeof(xx));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graphicFrame>
        <p:nvGraphicFramePr>
          <p:cNvPr id="110" name="Shape 110"/>
          <p:cNvGraphicFramePr/>
          <p:nvPr/>
        </p:nvGraphicFramePr>
        <p:xfrm>
          <a:off x="5727050" y="2914350"/>
          <a:ext cx="1569450" cy="2011500"/>
        </p:xfrm>
        <a:graphic>
          <a:graphicData uri="http://schemas.openxmlformats.org/drawingml/2006/table">
            <a:tbl>
              <a:tblPr>
                <a:noFill/>
                <a:tableStyleId>{8960D0BE-41A4-425C-BA85-15F892A70E50}</a:tableStyleId>
              </a:tblPr>
              <a:tblGrid>
                <a:gridCol w="382850"/>
                <a:gridCol w="382850"/>
                <a:gridCol w="803750"/>
              </a:tblGrid>
              <a:tr h="27465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1" name="Shape 111"/>
          <p:cNvGraphicFramePr/>
          <p:nvPr/>
        </p:nvGraphicFramePr>
        <p:xfrm>
          <a:off x="7117350" y="2914337"/>
          <a:ext cx="1569450" cy="2011500"/>
        </p:xfrm>
        <a:graphic>
          <a:graphicData uri="http://schemas.openxmlformats.org/drawingml/2006/table">
            <a:tbl>
              <a:tblPr>
                <a:noFill/>
                <a:tableStyleId>{8960D0BE-41A4-425C-BA85-15F892A70E50}</a:tableStyleId>
              </a:tblPr>
              <a:tblGrid>
                <a:gridCol w="382850"/>
                <a:gridCol w="382850"/>
                <a:gridCol w="803750"/>
              </a:tblGrid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0x415650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2" name="Shape 112"/>
          <p:cNvGraphicFramePr/>
          <p:nvPr/>
        </p:nvGraphicFramePr>
        <p:xfrm>
          <a:off x="6696900" y="1693362"/>
          <a:ext cx="1989900" cy="335250"/>
        </p:xfrm>
        <a:graphic>
          <a:graphicData uri="http://schemas.openxmlformats.org/drawingml/2006/table">
            <a:tbl>
              <a:tblPr>
                <a:noFill/>
                <a:tableStyleId>{8960D0BE-41A4-425C-BA85-15F892A70E50}</a:tableStyleId>
              </a:tblPr>
              <a:tblGrid>
                <a:gridCol w="382850"/>
                <a:gridCol w="802875"/>
                <a:gridCol w="804175"/>
              </a:tblGrid>
              <a:tr h="27465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0x417064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" name="Shape 113"/>
          <p:cNvSpPr/>
          <p:nvPr/>
        </p:nvSpPr>
        <p:spPr>
          <a:xfrm>
            <a:off x="7273728" y="2037650"/>
            <a:ext cx="736975" cy="870725"/>
          </a:xfrm>
          <a:custGeom>
            <a:avLst/>
            <a:gdLst/>
            <a:ahLst/>
            <a:cxnLst/>
            <a:rect l="0" t="0" r="0" b="0"/>
            <a:pathLst>
              <a:path w="29479" h="34829" extrusionOk="0">
                <a:moveTo>
                  <a:pt x="7428" y="0"/>
                </a:moveTo>
                <a:cubicBezTo>
                  <a:pt x="11078" y="1316"/>
                  <a:pt x="30526" y="4368"/>
                  <a:pt x="29330" y="7899"/>
                </a:cubicBezTo>
                <a:cubicBezTo>
                  <a:pt x="28133" y="11429"/>
                  <a:pt x="2221" y="16695"/>
                  <a:pt x="247" y="21184"/>
                </a:cubicBezTo>
                <a:cubicBezTo>
                  <a:pt x="-1727" y="25672"/>
                  <a:pt x="14608" y="32554"/>
                  <a:pt x="17481" y="34829"/>
                </a:cubicBezTo>
              </a:path>
            </a:pathLst>
          </a:custGeom>
          <a:noFill/>
          <a:ln w="9525" cap="flat" cmpd="sng">
            <a:solidFill>
              <a:srgbClr val="A64D79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14" name="Shape 114"/>
          <p:cNvSpPr txBox="1"/>
          <p:nvPr/>
        </p:nvSpPr>
        <p:spPr>
          <a:xfrm>
            <a:off x="4210400" y="2257650"/>
            <a:ext cx="1276200" cy="244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0x417014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==========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0x41563c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0x415640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0x417068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Pointer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Pointer represents address to variable in memory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Address stores pointer to a variable is also a data in memory and has an address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The address of the pointer can be stored in another pointer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n = 3;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∗pn = &amp;n; /∗ pointer to n ∗/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∗∗ppn = &amp;pn; /∗ pointer to address of n ∗/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Many uses in C: pointer arrays, string arrays, multidimensional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Arrays Example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Assume we have an array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 [20]</a:t>
            </a:r>
            <a:r>
              <a:rPr lang="en"/>
              <a:t> that contains some numbers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arr[20]= {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73,59,8,82,48,82,84,94,54,5,28,90,83,55,2,67,16,79,6,52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Want to have a sorted version of the array, but not modify arr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Declare a pointer array: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int∗ sarr[20]</a:t>
            </a:r>
            <a:r>
              <a:rPr lang="en"/>
              <a:t> containing pointers to elements of arr and sort the pointers instead of the numbers themselves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Good approach for sorting arrays whose elements are very large (like strings)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 insert sort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shift _element(int* sarr[], int i)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Pointer Arrays Example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shift_element (int* sarr[], int i)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p2i;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(p2i = sarr[i]; i &gt; 0 &amp;&amp; *sarr[i-1] &gt; *p2i; i--)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sarr[i] = sarr[i-1];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sarr[i] = p2i;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size; i++) sarr[i] = arr+i;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(i=1; i &lt; size; i++)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(*sarr[i] &lt; *sarr[i-1])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shift_element(sarr, i);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arr[20]={73,59,8,82,48,82,84,94,54,5,28,90,83,55,2,67,16,79,6,52}, *sarr[20];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insert_sort(arr, sarr, 20);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 = 0; i &lt; 20; i++) printf("%d\t", *(sarr[i]));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String Array Example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An array of strings, each stored as a pointer to an array of chars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each string may be of different length</a:t>
            </a:r>
            <a:r>
              <a:rPr lang="en"/>
              <a:t/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word1[] = "hello";    /* length = 6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word2[] = "goodbye";  /* length = 8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word3[] = "welcome!"; /* length = 9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char* str_arr[] = {word1, word2, word3} 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Note that str_arr contains only pointers, not the characters themselves!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Multidimensional Arrays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 permits multidimensional arrays specified using [ ] brackets notation: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world[20][30]; /* a 20x30 2-D array of integers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Higher dimensions are also possible: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big_matrix[15][7][35][4]; /* what are the dimensions of this?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                  /* what is the size of big_matrix?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Multidimensional arrays are rectangular, while pointer arrays can be of any shape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See: Lecture 05, Lab 05, Lecture 07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void Pointers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does not allow declaring or using void variables.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void can be used only as return type or parameter of a function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allows void pointers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What are some scenarios where you want to pass void pointers?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void pointers can be used to point to any data type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x; void∗ px = &amp;x; /∗ points to int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f; void∗ pf = &amp;f; /∗ points to float ∗/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void pointers cannot be dereferenced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The pointers should always be cast before dereferencing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x=5; void∗ px=&amp;x;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printf("%d",∗px);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/∗ warning: dereferencing 'void *' pointer </a:t>
            </a:r>
            <a:b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error: invalid use of void expression ∗/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printf("%d",∗(int*)px);</a:t>
            </a:r>
            <a:r>
              <a:rPr lang="en" sz="12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/∗ valid ∗/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On-screen Show (16:9)</PresentationFormat>
  <Paragraphs>191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Georgia</vt:lpstr>
      <vt:lpstr>Times New Roman</vt:lpstr>
      <vt:lpstr>simple-light-2</vt:lpstr>
      <vt:lpstr>paper-plane</vt:lpstr>
      <vt:lpstr>Advanced Pointers</vt:lpstr>
      <vt:lpstr>Outline</vt:lpstr>
      <vt:lpstr>Array vs. Pointer</vt:lpstr>
      <vt:lpstr>Pointer to Pointer</vt:lpstr>
      <vt:lpstr>Pointer Arrays Example</vt:lpstr>
      <vt:lpstr>Pointer Arrays Example</vt:lpstr>
      <vt:lpstr>String Array Example</vt:lpstr>
      <vt:lpstr>Multidimensional Arrays</vt:lpstr>
      <vt:lpstr>void Pointers</vt:lpstr>
      <vt:lpstr>Incomplete types</vt:lpstr>
      <vt:lpstr>Pointer to Incomplete Types</vt:lpstr>
      <vt:lpstr>Function Pointers</vt:lpstr>
      <vt:lpstr>Function Pointers</vt:lpstr>
      <vt:lpstr>Function Pointers Examples</vt:lpstr>
      <vt:lpstr>Function Pointers: Callbacks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Pointers</dc:title>
  <dc:creator>Pranavkumar P Pathak</dc:creator>
  <cp:lastModifiedBy>Pranavkumar P Pathak</cp:lastModifiedBy>
  <cp:revision>1</cp:revision>
  <dcterms:modified xsi:type="dcterms:W3CDTF">2016-12-11T06:51:57Z</dcterms:modified>
</cp:coreProperties>
</file>