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65" r:id="rId1"/>
    <p:sldMasterId id="2147483666" r:id="rId2"/>
  </p:sldMasterIdLst>
  <p:notesMasterIdLst>
    <p:notesMasterId r:id="rId18"/>
  </p:notesMasterIdLst>
  <p:sldIdLst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8960D0BE-41A4-425C-BA85-15F892A70E50}">
  <a:tblStyle styleId="{8960D0BE-41A4-425C-BA85-15F892A70E50}" styleName="Table_0">
    <a:wholeTbl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insideV>
        </a:tcBdr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7" d="100"/>
          <a:sy n="107" d="100"/>
        </p:scale>
        <p:origin x="84" y="9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1" Type="http://schemas.openxmlformats.org/officeDocument/2006/relationships/theme" Target="theme/them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10" Type="http://schemas.openxmlformats.org/officeDocument/2006/relationships/slide" Target="slides/slide8.xml"/><Relationship Id="rId19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" name="Shape 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502374208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Shape 9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09319127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Shape 15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3" name="Shape 15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306042862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Shape 15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9" name="Shape 15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681732510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Shape 164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5" name="Shape 16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075805331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Shape 170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1" name="Shape 17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65756196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" name="Shape 176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7" name="Shape 17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97379772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Shape 18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6" name="Shape 18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15129526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Shape 99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Shape 10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41703973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Shape 10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Shape 10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8373969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7" name="Shape 11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33259028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Shape 12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3" name="Shape 12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06136122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Shape 12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9" name="Shape 12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07950047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Shape 134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5" name="Shape 13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30815893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Shape 140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1" name="Shape 14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95131869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Shape 146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7" name="Shape 14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4228672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 algn="ctr">
              <a:spcBef>
                <a:spcPts val="0"/>
              </a:spcBef>
              <a:buSzPct val="100000"/>
              <a:defRPr sz="5200"/>
            </a:lvl1pPr>
            <a:lvl2pPr lvl="1" algn="ctr">
              <a:spcBef>
                <a:spcPts val="0"/>
              </a:spcBef>
              <a:buSzPct val="100000"/>
              <a:defRPr sz="5200"/>
            </a:lvl2pPr>
            <a:lvl3pPr lvl="2" algn="ctr">
              <a:spcBef>
                <a:spcPts val="0"/>
              </a:spcBef>
              <a:buSzPct val="100000"/>
              <a:defRPr sz="5200"/>
            </a:lvl3pPr>
            <a:lvl4pPr lvl="3" algn="ctr">
              <a:spcBef>
                <a:spcPts val="0"/>
              </a:spcBef>
              <a:buSzPct val="100000"/>
              <a:defRPr sz="5200"/>
            </a:lvl4pPr>
            <a:lvl5pPr lvl="4" algn="ctr">
              <a:spcBef>
                <a:spcPts val="0"/>
              </a:spcBef>
              <a:buSzPct val="100000"/>
              <a:defRPr sz="5200"/>
            </a:lvl5pPr>
            <a:lvl6pPr lvl="5" algn="ctr">
              <a:spcBef>
                <a:spcPts val="0"/>
              </a:spcBef>
              <a:buSzPct val="100000"/>
              <a:defRPr sz="5200"/>
            </a:lvl6pPr>
            <a:lvl7pPr lvl="6" algn="ctr">
              <a:spcBef>
                <a:spcPts val="0"/>
              </a:spcBef>
              <a:buSzPct val="100000"/>
              <a:defRPr sz="5200"/>
            </a:lvl7pPr>
            <a:lvl8pPr lvl="7" algn="ctr">
              <a:spcBef>
                <a:spcPts val="0"/>
              </a:spcBef>
              <a:buSzPct val="100000"/>
              <a:defRPr sz="5200"/>
            </a:lvl8pPr>
            <a:lvl9pPr lvl="8" algn="ctr">
              <a:spcBef>
                <a:spcPts val="0"/>
              </a:spcBef>
              <a:buSzPct val="100000"/>
              <a:defRPr sz="5200"/>
            </a:lvl9pPr>
          </a:lstStyle>
          <a:p>
            <a:endParaRPr/>
          </a:p>
        </p:txBody>
      </p:sp>
      <p:sp>
        <p:nvSpPr>
          <p:cNvPr id="11" name="Shape 11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9pPr>
          </a:lstStyle>
          <a:p>
            <a:endParaRPr/>
          </a:p>
        </p:txBody>
      </p:sp>
      <p:sp>
        <p:nvSpPr>
          <p:cNvPr id="12" name="Shape 12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Big 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>
            <a:spLocks noGrp="1"/>
          </p:cNvSpPr>
          <p:nvPr>
            <p:ph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 algn="ctr">
              <a:spcBef>
                <a:spcPts val="0"/>
              </a:spcBef>
              <a:buSzPct val="100000"/>
              <a:defRPr sz="12000"/>
            </a:lvl1pPr>
            <a:lvl2pPr lvl="1" algn="ctr">
              <a:spcBef>
                <a:spcPts val="0"/>
              </a:spcBef>
              <a:buSzPct val="100000"/>
              <a:defRPr sz="12000"/>
            </a:lvl2pPr>
            <a:lvl3pPr lvl="2" algn="ctr">
              <a:spcBef>
                <a:spcPts val="0"/>
              </a:spcBef>
              <a:buSzPct val="100000"/>
              <a:defRPr sz="12000"/>
            </a:lvl3pPr>
            <a:lvl4pPr lvl="3" algn="ctr">
              <a:spcBef>
                <a:spcPts val="0"/>
              </a:spcBef>
              <a:buSzPct val="100000"/>
              <a:defRPr sz="12000"/>
            </a:lvl4pPr>
            <a:lvl5pPr lvl="4" algn="ctr">
              <a:spcBef>
                <a:spcPts val="0"/>
              </a:spcBef>
              <a:buSzPct val="100000"/>
              <a:defRPr sz="12000"/>
            </a:lvl5pPr>
            <a:lvl6pPr lvl="5" algn="ctr">
              <a:spcBef>
                <a:spcPts val="0"/>
              </a:spcBef>
              <a:buSzPct val="100000"/>
              <a:defRPr sz="12000"/>
            </a:lvl6pPr>
            <a:lvl7pPr lvl="6" algn="ctr">
              <a:spcBef>
                <a:spcPts val="0"/>
              </a:spcBef>
              <a:buSzPct val="100000"/>
              <a:defRPr sz="12000"/>
            </a:lvl7pPr>
            <a:lvl8pPr lvl="7" algn="ctr">
              <a:spcBef>
                <a:spcPts val="0"/>
              </a:spcBef>
              <a:buSzPct val="100000"/>
              <a:defRPr sz="12000"/>
            </a:lvl8pPr>
            <a:lvl9pPr lvl="8" algn="ctr">
              <a:spcBef>
                <a:spcPts val="0"/>
              </a:spcBef>
              <a:buSzPct val="100000"/>
              <a:defRPr sz="12000"/>
            </a:lvl9pPr>
          </a:lstStyle>
          <a:p>
            <a:endParaRPr/>
          </a:p>
        </p:txBody>
      </p:sp>
      <p:sp>
        <p:nvSpPr>
          <p:cNvPr id="46" name="Shape 46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47" name="Shape 47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55"/>
          <p:cNvSpPr/>
          <p:nvPr/>
        </p:nvSpPr>
        <p:spPr>
          <a:xfrm rot="10800000" flipH="1">
            <a:off x="0" y="2985000"/>
            <a:ext cx="9144000" cy="2158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56" name="Shape 56"/>
          <p:cNvSpPr/>
          <p:nvPr/>
        </p:nvSpPr>
        <p:spPr>
          <a:xfrm>
            <a:off x="0" y="2393175"/>
            <a:ext cx="4617373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57" name="Shape 57"/>
          <p:cNvSpPr/>
          <p:nvPr/>
        </p:nvSpPr>
        <p:spPr>
          <a:xfrm rot="10800000" flipH="1">
            <a:off x="0" y="2983958"/>
            <a:ext cx="4617373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58" name="Shape 58"/>
          <p:cNvSpPr txBox="1">
            <a:spLocks noGrp="1"/>
          </p:cNvSpPr>
          <p:nvPr>
            <p:ph type="ctrTitle"/>
          </p:nvPr>
        </p:nvSpPr>
        <p:spPr>
          <a:xfrm>
            <a:off x="685800" y="1746892"/>
            <a:ext cx="7772400" cy="12381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 algn="ctr" rtl="0">
              <a:spcBef>
                <a:spcPts val="0"/>
              </a:spcBef>
              <a:defRPr/>
            </a:lvl1pPr>
            <a:lvl2pPr lvl="1" algn="ctr" rtl="0">
              <a:spcBef>
                <a:spcPts val="0"/>
              </a:spcBef>
              <a:defRPr/>
            </a:lvl2pPr>
            <a:lvl3pPr lvl="2" algn="ctr" rtl="0">
              <a:spcBef>
                <a:spcPts val="0"/>
              </a:spcBef>
              <a:defRPr/>
            </a:lvl3pPr>
            <a:lvl4pPr lvl="3" algn="ctr" rtl="0">
              <a:spcBef>
                <a:spcPts val="0"/>
              </a:spcBef>
              <a:defRPr/>
            </a:lvl4pPr>
            <a:lvl5pPr lvl="4" algn="ctr" rtl="0">
              <a:spcBef>
                <a:spcPts val="0"/>
              </a:spcBef>
              <a:defRPr/>
            </a:lvl5pPr>
            <a:lvl6pPr lvl="5" algn="ctr" rtl="0">
              <a:spcBef>
                <a:spcPts val="0"/>
              </a:spcBef>
              <a:defRPr/>
            </a:lvl6pPr>
            <a:lvl7pPr lvl="6" algn="ctr" rtl="0">
              <a:spcBef>
                <a:spcPts val="0"/>
              </a:spcBef>
              <a:defRPr/>
            </a:lvl7pPr>
            <a:lvl8pPr lvl="7" algn="ctr" rtl="0">
              <a:spcBef>
                <a:spcPts val="0"/>
              </a:spcBef>
              <a:defRPr/>
            </a:lvl8pPr>
            <a:lvl9pPr lvl="8" algn="ctr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59" name="Shape 59"/>
          <p:cNvSpPr txBox="1">
            <a:spLocks noGrp="1"/>
          </p:cNvSpPr>
          <p:nvPr>
            <p:ph type="subTitle" idx="1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algn="ctr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1pPr>
            <a:lvl2pPr lvl="1" algn="ctr" rtl="0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2pPr>
            <a:lvl3pPr lvl="2" algn="ctr" rtl="0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3pPr>
            <a:lvl4pPr lvl="3" algn="ctr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4pPr>
            <a:lvl5pPr lvl="4" algn="ctr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5pPr>
            <a:lvl6pPr lvl="5" algn="ctr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6pPr>
            <a:lvl7pPr lvl="6" algn="ctr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7pPr>
            <a:lvl8pPr lvl="7" algn="ctr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8pPr>
            <a:lvl9pPr lvl="8" algn="ctr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60" name="Shape 60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  <a:endParaRPr lang="en">
              <a:solidFill>
                <a:schemeClr val="dk1"/>
              </a:solidFill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/>
          <p:nvPr/>
        </p:nvSpPr>
        <p:spPr>
          <a:xfrm rot="10800000" flipH="1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63" name="Shape 63"/>
          <p:cNvSpPr/>
          <p:nvPr/>
        </p:nvSpPr>
        <p:spPr>
          <a:xfrm flipH="1">
            <a:off x="4526626" y="571349"/>
            <a:ext cx="4617373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64" name="Shape 64"/>
          <p:cNvSpPr/>
          <p:nvPr/>
        </p:nvSpPr>
        <p:spPr>
          <a:xfrm rot="10800000">
            <a:off x="4526626" y="1162132"/>
            <a:ext cx="4617373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65" name="Shape 6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 rtl="0">
              <a:spcBef>
                <a:spcPts val="0"/>
              </a:spcBef>
              <a:defRPr sz="3600" b="1"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66" name="Shape 6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rtl="0">
              <a:spcBef>
                <a:spcPts val="0"/>
              </a:spcBef>
              <a:buChar char="●"/>
              <a:defRPr sz="1800"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lvl="1" rtl="0">
              <a:spcBef>
                <a:spcPts val="0"/>
              </a:spcBef>
              <a:buChar char="○"/>
              <a:defRPr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lvl="2" rtl="0">
              <a:spcBef>
                <a:spcPts val="0"/>
              </a:spcBef>
              <a:buChar char="■"/>
              <a:defRPr/>
            </a:lvl3pPr>
            <a:lvl4pPr lvl="3" rtl="0">
              <a:spcBef>
                <a:spcPts val="0"/>
              </a:spcBef>
              <a:buChar char="●"/>
              <a:defRPr/>
            </a:lvl4pPr>
            <a:lvl5pPr lvl="4" rtl="0">
              <a:spcBef>
                <a:spcPts val="0"/>
              </a:spcBef>
              <a:buChar char="○"/>
              <a:defRPr/>
            </a:lvl5pPr>
            <a:lvl6pPr lvl="5" rtl="0">
              <a:spcBef>
                <a:spcPts val="0"/>
              </a:spcBef>
              <a:buChar char="■"/>
              <a:defRPr/>
            </a:lvl6pPr>
            <a:lvl7pPr lvl="6" rtl="0">
              <a:spcBef>
                <a:spcPts val="0"/>
              </a:spcBef>
              <a:buChar char="●"/>
              <a:defRPr/>
            </a:lvl7pPr>
            <a:lvl8pPr lvl="7" rtl="0">
              <a:spcBef>
                <a:spcPts val="0"/>
              </a:spcBef>
              <a:buChar char="○"/>
              <a:defRPr/>
            </a:lvl8pPr>
            <a:lvl9pPr lvl="8" rtl="0">
              <a:spcBef>
                <a:spcPts val="0"/>
              </a:spcBef>
              <a:buChar char="■"/>
              <a:defRPr/>
            </a:lvl9pPr>
          </a:lstStyle>
          <a:p>
            <a:endParaRPr/>
          </a:p>
        </p:txBody>
      </p:sp>
      <p:sp>
        <p:nvSpPr>
          <p:cNvPr id="67" name="Shape 67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  <a:endParaRPr lang="en">
              <a:solidFill>
                <a:schemeClr val="dk2"/>
              </a:solidFill>
            </a:endParaRP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/>
          <p:nvPr/>
        </p:nvSpPr>
        <p:spPr>
          <a:xfrm rot="10800000" flipH="1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70" name="Shape 70"/>
          <p:cNvSpPr/>
          <p:nvPr/>
        </p:nvSpPr>
        <p:spPr>
          <a:xfrm rot="10800000">
            <a:off x="4526626" y="1162132"/>
            <a:ext cx="4617373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71" name="Shape 7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72" name="Shape 7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3994500" cy="3725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73" name="Shape 73"/>
          <p:cNvSpPr/>
          <p:nvPr/>
        </p:nvSpPr>
        <p:spPr>
          <a:xfrm flipH="1">
            <a:off x="4526626" y="571349"/>
            <a:ext cx="4617373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74" name="Shape 74"/>
          <p:cNvSpPr txBox="1">
            <a:spLocks noGrp="1"/>
          </p:cNvSpPr>
          <p:nvPr>
            <p:ph type="body" idx="2"/>
          </p:nvPr>
        </p:nvSpPr>
        <p:spPr>
          <a:xfrm>
            <a:off x="4692273" y="1200150"/>
            <a:ext cx="3994500" cy="3725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75" name="Shape 75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  <a:endParaRPr lang="en">
              <a:solidFill>
                <a:schemeClr val="dk2"/>
              </a:solidFill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/>
          <p:nvPr/>
        </p:nvSpPr>
        <p:spPr>
          <a:xfrm rot="10800000" flipH="1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78" name="Shape 78"/>
          <p:cNvSpPr/>
          <p:nvPr/>
        </p:nvSpPr>
        <p:spPr>
          <a:xfrm flipH="1">
            <a:off x="4526626" y="571349"/>
            <a:ext cx="4617373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79" name="Shape 7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80" name="Shape 80"/>
          <p:cNvSpPr/>
          <p:nvPr/>
        </p:nvSpPr>
        <p:spPr>
          <a:xfrm rot="10800000">
            <a:off x="4526626" y="1162132"/>
            <a:ext cx="4617373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81" name="Shape 81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  <a:endParaRPr lang="en">
              <a:solidFill>
                <a:schemeClr val="dk1"/>
              </a:solidFill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/>
          <p:nvPr/>
        </p:nvSpPr>
        <p:spPr>
          <a:xfrm rot="10800000" flipH="1">
            <a:off x="0" y="4412699"/>
            <a:ext cx="9144000" cy="7308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84" name="Shape 84"/>
          <p:cNvSpPr/>
          <p:nvPr/>
        </p:nvSpPr>
        <p:spPr>
          <a:xfrm flipH="1">
            <a:off x="4526626" y="3820834"/>
            <a:ext cx="4617373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85" name="Shape 85"/>
          <p:cNvSpPr/>
          <p:nvPr/>
        </p:nvSpPr>
        <p:spPr>
          <a:xfrm rot="10800000">
            <a:off x="4526626" y="4411617"/>
            <a:ext cx="4617373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86" name="Shape 86"/>
          <p:cNvSpPr txBox="1">
            <a:spLocks noGrp="1"/>
          </p:cNvSpPr>
          <p:nvPr>
            <p:ph type="body" idx="1"/>
          </p:nvPr>
        </p:nvSpPr>
        <p:spPr>
          <a:xfrm>
            <a:off x="457200" y="4421726"/>
            <a:ext cx="8229600" cy="5052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1pPr>
          </a:lstStyle>
          <a:p>
            <a:endParaRPr/>
          </a:p>
        </p:txBody>
      </p:sp>
      <p:sp>
        <p:nvSpPr>
          <p:cNvPr id="87" name="Shape 87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  <a:endParaRPr lang="en">
              <a:solidFill>
                <a:schemeClr val="dk2"/>
              </a:solidFill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/>
          <p:nvPr/>
        </p:nvSpPr>
        <p:spPr>
          <a:xfrm>
            <a:off x="6676" y="76256"/>
            <a:ext cx="9134130" cy="5054792"/>
          </a:xfrm>
          <a:custGeom>
            <a:avLst/>
            <a:gdLst/>
            <a:ahLst/>
            <a:cxnLst/>
            <a:rect l="0" t="0" r="0" b="0"/>
            <a:pathLst>
              <a:path w="9157023" h="6739723" extrusionOk="0">
                <a:moveTo>
                  <a:pt x="1629" y="0"/>
                </a:moveTo>
                <a:lnTo>
                  <a:pt x="9157023" y="4340980"/>
                </a:lnTo>
                <a:lnTo>
                  <a:pt x="1593" y="6739723"/>
                </a:lnTo>
                <a:cubicBezTo>
                  <a:pt x="-3941" y="5123960"/>
                  <a:pt x="7163" y="1615763"/>
                  <a:pt x="1629" y="0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90" name="Shape 90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>
  <p:cSld name="Section 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 algn="ctr">
              <a:spcBef>
                <a:spcPts val="0"/>
              </a:spcBef>
              <a:buSzPct val="100000"/>
              <a:defRPr sz="3600"/>
            </a:lvl1pPr>
            <a:lvl2pPr lvl="1" algn="ctr">
              <a:spcBef>
                <a:spcPts val="0"/>
              </a:spcBef>
              <a:buSzPct val="100000"/>
              <a:defRPr sz="3600"/>
            </a:lvl2pPr>
            <a:lvl3pPr lvl="2" algn="ctr">
              <a:spcBef>
                <a:spcPts val="0"/>
              </a:spcBef>
              <a:buSzPct val="100000"/>
              <a:defRPr sz="3600"/>
            </a:lvl3pPr>
            <a:lvl4pPr lvl="3" algn="ctr">
              <a:spcBef>
                <a:spcPts val="0"/>
              </a:spcBef>
              <a:buSzPct val="100000"/>
              <a:defRPr sz="3600"/>
            </a:lvl4pPr>
            <a:lvl5pPr lvl="4" algn="ctr">
              <a:spcBef>
                <a:spcPts val="0"/>
              </a:spcBef>
              <a:buSzPct val="100000"/>
              <a:defRPr sz="3600"/>
            </a:lvl5pPr>
            <a:lvl6pPr lvl="5" algn="ctr">
              <a:spcBef>
                <a:spcPts val="0"/>
              </a:spcBef>
              <a:buSzPct val="100000"/>
              <a:defRPr sz="3600"/>
            </a:lvl6pPr>
            <a:lvl7pPr lvl="6" algn="ctr">
              <a:spcBef>
                <a:spcPts val="0"/>
              </a:spcBef>
              <a:buSzPct val="100000"/>
              <a:defRPr sz="3600"/>
            </a:lvl7pPr>
            <a:lvl8pPr lvl="7" algn="ctr">
              <a:spcBef>
                <a:spcPts val="0"/>
              </a:spcBef>
              <a:buSzPct val="100000"/>
              <a:defRPr sz="3600"/>
            </a:lvl8pPr>
            <a:lvl9pPr lvl="8" algn="ctr">
              <a:spcBef>
                <a:spcPts val="0"/>
              </a:spcBef>
              <a:buSzPct val="100000"/>
              <a:defRPr sz="3600"/>
            </a:lvl9pPr>
          </a:lstStyle>
          <a:p>
            <a:endParaRPr/>
          </a:p>
        </p:txBody>
      </p:sp>
      <p:sp>
        <p:nvSpPr>
          <p:cNvPr id="15" name="Shape 15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8" name="Shape 18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9" name="Shape 19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2" name="Shape 22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>
            <a:endParaRPr/>
          </a:p>
        </p:txBody>
      </p:sp>
      <p:sp>
        <p:nvSpPr>
          <p:cNvPr id="23" name="Shape 23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>
            <a:endParaRPr/>
          </a:p>
        </p:txBody>
      </p:sp>
      <p:sp>
        <p:nvSpPr>
          <p:cNvPr id="24" name="Shape 24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7" name="Shape 27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One column 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buSzPct val="100000"/>
              <a:defRPr sz="2400"/>
            </a:lvl2pPr>
            <a:lvl3pPr lvl="2">
              <a:spcBef>
                <a:spcPts val="0"/>
              </a:spcBef>
              <a:buSzPct val="100000"/>
              <a:defRPr sz="2400"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>
            <a:endParaRPr/>
          </a:p>
        </p:txBody>
      </p:sp>
      <p:sp>
        <p:nvSpPr>
          <p:cNvPr id="30" name="Shape 30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>
            <a:endParaRPr/>
          </a:p>
        </p:txBody>
      </p:sp>
      <p:sp>
        <p:nvSpPr>
          <p:cNvPr id="31" name="Shape 31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Main 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>
              <a:spcBef>
                <a:spcPts val="0"/>
              </a:spcBef>
              <a:buSzPct val="100000"/>
              <a:defRPr sz="4800"/>
            </a:lvl1pPr>
            <a:lvl2pPr lvl="1">
              <a:spcBef>
                <a:spcPts val="0"/>
              </a:spcBef>
              <a:buSzPct val="100000"/>
              <a:defRPr sz="4800"/>
            </a:lvl2pPr>
            <a:lvl3pPr lvl="2">
              <a:spcBef>
                <a:spcPts val="0"/>
              </a:spcBef>
              <a:buSzPct val="100000"/>
              <a:defRPr sz="4800"/>
            </a:lvl3pPr>
            <a:lvl4pPr lvl="3">
              <a:spcBef>
                <a:spcPts val="0"/>
              </a:spcBef>
              <a:buSzPct val="100000"/>
              <a:defRPr sz="4800"/>
            </a:lvl4pPr>
            <a:lvl5pPr lvl="4">
              <a:spcBef>
                <a:spcPts val="0"/>
              </a:spcBef>
              <a:buSzPct val="100000"/>
              <a:defRPr sz="4800"/>
            </a:lvl5pPr>
            <a:lvl6pPr lvl="5">
              <a:spcBef>
                <a:spcPts val="0"/>
              </a:spcBef>
              <a:buSzPct val="100000"/>
              <a:defRPr sz="4800"/>
            </a:lvl6pPr>
            <a:lvl7pPr lvl="6">
              <a:spcBef>
                <a:spcPts val="0"/>
              </a:spcBef>
              <a:buSzPct val="100000"/>
              <a:defRPr sz="4800"/>
            </a:lvl7pPr>
            <a:lvl8pPr lvl="7">
              <a:spcBef>
                <a:spcPts val="0"/>
              </a:spcBef>
              <a:buSzPct val="100000"/>
              <a:defRPr sz="4800"/>
            </a:lvl8pPr>
            <a:lvl9pPr lvl="8">
              <a:spcBef>
                <a:spcPts val="0"/>
              </a:spcBef>
              <a:buSzPct val="100000"/>
              <a:defRPr sz="4800"/>
            </a:lvl9pPr>
          </a:lstStyle>
          <a:p>
            <a:endParaRPr/>
          </a:p>
        </p:txBody>
      </p:sp>
      <p:sp>
        <p:nvSpPr>
          <p:cNvPr id="34" name="Shape 34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Section title and 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37" name="Shape 37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 algn="ctr">
              <a:spcBef>
                <a:spcPts val="0"/>
              </a:spcBef>
              <a:buSzPct val="100000"/>
              <a:defRPr sz="4200"/>
            </a:lvl1pPr>
            <a:lvl2pPr lvl="1" algn="ctr">
              <a:spcBef>
                <a:spcPts val="0"/>
              </a:spcBef>
              <a:buSzPct val="100000"/>
              <a:defRPr sz="4200"/>
            </a:lvl2pPr>
            <a:lvl3pPr lvl="2" algn="ctr">
              <a:spcBef>
                <a:spcPts val="0"/>
              </a:spcBef>
              <a:buSzPct val="100000"/>
              <a:defRPr sz="4200"/>
            </a:lvl3pPr>
            <a:lvl4pPr lvl="3" algn="ctr">
              <a:spcBef>
                <a:spcPts val="0"/>
              </a:spcBef>
              <a:buSzPct val="100000"/>
              <a:defRPr sz="4200"/>
            </a:lvl4pPr>
            <a:lvl5pPr lvl="4" algn="ctr">
              <a:spcBef>
                <a:spcPts val="0"/>
              </a:spcBef>
              <a:buSzPct val="100000"/>
              <a:defRPr sz="4200"/>
            </a:lvl5pPr>
            <a:lvl6pPr lvl="5" algn="ctr">
              <a:spcBef>
                <a:spcPts val="0"/>
              </a:spcBef>
              <a:buSzPct val="100000"/>
              <a:defRPr sz="4200"/>
            </a:lvl6pPr>
            <a:lvl7pPr lvl="6" algn="ctr">
              <a:spcBef>
                <a:spcPts val="0"/>
              </a:spcBef>
              <a:buSzPct val="100000"/>
              <a:defRPr sz="4200"/>
            </a:lvl7pPr>
            <a:lvl8pPr lvl="7" algn="ctr">
              <a:spcBef>
                <a:spcPts val="0"/>
              </a:spcBef>
              <a:buSzPct val="100000"/>
              <a:defRPr sz="4200"/>
            </a:lvl8pPr>
            <a:lvl9pPr lvl="8" algn="ctr">
              <a:spcBef>
                <a:spcPts val="0"/>
              </a:spcBef>
              <a:buSzPct val="100000"/>
              <a:defRPr sz="4200"/>
            </a:lvl9pPr>
          </a:lstStyle>
          <a:p>
            <a:endParaRPr/>
          </a:p>
        </p:txBody>
      </p:sp>
      <p:sp>
        <p:nvSpPr>
          <p:cNvPr id="38" name="Shape 38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9pPr>
          </a:lstStyle>
          <a:p>
            <a:endParaRPr/>
          </a:p>
        </p:txBody>
      </p:sp>
      <p:sp>
        <p:nvSpPr>
          <p:cNvPr id="39" name="Shape 3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40" name="Shape 40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/>
            </a:lvl1pPr>
          </a:lstStyle>
          <a:p>
            <a:endParaRPr/>
          </a:p>
        </p:txBody>
      </p:sp>
      <p:sp>
        <p:nvSpPr>
          <p:cNvPr id="43" name="Shape 43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4.xml"/><Relationship Id="rId7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5" Type="http://schemas.openxmlformats.org/officeDocument/2006/relationships/slideLayout" Target="../slideLayouts/slideLayout16.xml"/><Relationship Id="rId4" Type="http://schemas.openxmlformats.org/officeDocument/2006/relationships/slideLayout" Target="../slideLayouts/slideLayout1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Shape 7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Shape 8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dk2"/>
                </a:solidFill>
              </a:rPr>
              <a:t>‹#›</a:t>
            </a:fld>
            <a:endParaRPr lang="en" sz="1000">
              <a:solidFill>
                <a:schemeClr val="dk2"/>
              </a:solidFill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155CC"/>
        </a:solidFill>
        <a:effectLst/>
      </p:bgPr>
    </p:bg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lvl="0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>
            <a:endParaRPr/>
          </a:p>
        </p:txBody>
      </p:sp>
      <p:sp>
        <p:nvSpPr>
          <p:cNvPr id="52" name="Shape 5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 rtl="0">
              <a:spcBef>
                <a:spcPts val="600"/>
              </a:spcBef>
              <a:buClr>
                <a:schemeClr val="dk1"/>
              </a:buClr>
              <a:buSzPct val="100000"/>
              <a:buFont typeface="Georgia"/>
              <a:defRPr sz="30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 rtl="0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 rtl="0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>
            <a:endParaRPr/>
          </a:p>
        </p:txBody>
      </p:sp>
      <p:sp>
        <p:nvSpPr>
          <p:cNvPr id="53" name="Shape 53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 algn="r" rtl="0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rPr>
              <a:t>‹#›</a:t>
            </a:fld>
            <a:endParaRPr lang="en" sz="1300">
              <a:solidFill>
                <a:schemeClr val="lt2"/>
              </a:solidFill>
              <a:latin typeface="Georgia"/>
              <a:ea typeface="Georgia"/>
              <a:cs typeface="Georgia"/>
              <a:sym typeface="Georgia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 txBox="1">
            <a:spLocks noGrp="1"/>
          </p:cNvSpPr>
          <p:nvPr>
            <p:ph type="ctrTitle"/>
          </p:nvPr>
        </p:nvSpPr>
        <p:spPr>
          <a:xfrm>
            <a:off x="685800" y="1746892"/>
            <a:ext cx="7772400" cy="12381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4600" b="1"/>
              <a:t>Advanced Pointers</a:t>
            </a:r>
          </a:p>
        </p:txBody>
      </p:sp>
      <p:sp>
        <p:nvSpPr>
          <p:cNvPr id="96" name="Shape 96"/>
          <p:cNvSpPr txBox="1">
            <a:spLocks noGrp="1"/>
          </p:cNvSpPr>
          <p:nvPr>
            <p:ph type="subTitle" idx="1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  <p:sp>
        <p:nvSpPr>
          <p:cNvPr id="97" name="Shape 97"/>
          <p:cNvSpPr/>
          <p:nvPr/>
        </p:nvSpPr>
        <p:spPr>
          <a:xfrm>
            <a:off x="8278475" y="111999"/>
            <a:ext cx="773874" cy="336042"/>
          </a:xfrm>
          <a:prstGeom prst="flowChartTerminator">
            <a:avLst/>
          </a:prstGeom>
          <a:solidFill>
            <a:srgbClr val="FFFFFF"/>
          </a:solidFill>
          <a:ln w="19050" cap="flat" cmpd="sng">
            <a:solidFill>
              <a:srgbClr val="CFE2F3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lvl="0" algn="ctr" rtl="0">
              <a:spcBef>
                <a:spcPts val="0"/>
              </a:spcBef>
              <a:buNone/>
            </a:pPr>
            <a:r>
              <a:rPr lang="en" sz="1000" b="1">
                <a:latin typeface="Georgia"/>
                <a:ea typeface="Georgia"/>
                <a:cs typeface="Georgia"/>
                <a:sym typeface="Georgia"/>
              </a:rPr>
              <a:t>CSC215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000" b="1">
                <a:latin typeface="Georgia"/>
                <a:ea typeface="Georgia"/>
                <a:cs typeface="Georgia"/>
                <a:sym typeface="Georgia"/>
              </a:rPr>
              <a:t>Lecture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Shape 15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Incomplete types</a:t>
            </a:r>
          </a:p>
        </p:txBody>
      </p:sp>
      <p:sp>
        <p:nvSpPr>
          <p:cNvPr id="156" name="Shape 15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/>
              <a:t>Types are partitioned into: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object types (types that fully describe objects)</a:t>
            </a:r>
            <a:br>
              <a:rPr lang="en" sz="1400"/>
            </a:br>
            <a:r>
              <a:rPr lang="en" sz="1400"/>
              <a:t>Example: </a:t>
            </a:r>
          </a:p>
          <a:p>
            <a:pPr marL="1371600" marR="0" lvl="2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float x;</a:t>
            </a:r>
          </a:p>
          <a:p>
            <a:pPr marL="1371600" marR="0" lvl="2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char word[21];</a:t>
            </a:r>
          </a:p>
          <a:p>
            <a:pPr marL="1371600" marR="0" lvl="2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struct Point (int x, int y};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function types (types that describe functions)</a:t>
            </a:r>
          </a:p>
          <a:p>
            <a:pPr marL="1371600" marR="0" lvl="2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characterized by the function’s return type and the number and types of its parameters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incomplete types (types that describe objects but lack information needed to determine their sizes)</a:t>
            </a:r>
          </a:p>
          <a:p>
            <a:pPr marL="1371600" marR="0" lvl="2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A struct with unspecified members: Ex.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struct Pixel;</a:t>
            </a:r>
          </a:p>
          <a:p>
            <a:pPr marL="1371600" lvl="2" indent="-304800" rtl="0">
              <a:spcBef>
                <a:spcPts val="0"/>
              </a:spcBef>
              <a:buSzPct val="85714"/>
              <a:buFont typeface="Courier New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A union with unspecified members: Ex.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union Identifier;</a:t>
            </a:r>
          </a:p>
          <a:p>
            <a:pPr marL="1371600" marR="0" lvl="2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85714"/>
              <a:buFont typeface="Courier New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An array with unspecified length: Ex.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float[] 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A pointer type may be derived from: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an object type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a function type, or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an incomplete type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Shape 16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Pointer to Incomplete Types</a:t>
            </a:r>
          </a:p>
        </p:txBody>
      </p:sp>
      <p:sp>
        <p:nvSpPr>
          <p:cNvPr id="162" name="Shape 16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/>
              <a:t>Members of a struct must be of a complete type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What if struct member is needed to be of the same struct type?</a:t>
            </a:r>
          </a:p>
          <a:p>
            <a:pPr marL="45720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struct Person{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char* name;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int age;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400" b="1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struct Person parent;</a:t>
            </a:r>
            <a:r>
              <a:rPr lang="en" sz="14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 /* error, struct Person is not complete yet */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/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};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/>
              <a:t>Pointers may point to incomplete types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struct Person{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char* name;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int age;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solidFill>
                  <a:srgbClr val="38761D"/>
                </a:solidFill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400" b="1">
                <a:solidFill>
                  <a:srgbClr val="38761D"/>
                </a:solidFill>
                <a:latin typeface="Courier New"/>
                <a:ea typeface="Courier New"/>
                <a:cs typeface="Courier New"/>
                <a:sym typeface="Courier New"/>
              </a:rPr>
              <a:t>struct Person* parent;</a:t>
            </a:r>
            <a:r>
              <a:rPr lang="en" sz="1400">
                <a:solidFill>
                  <a:srgbClr val="38761D"/>
                </a:solidFill>
                <a:latin typeface="Courier New"/>
                <a:ea typeface="Courier New"/>
                <a:cs typeface="Courier New"/>
                <a:sym typeface="Courier New"/>
              </a:rPr>
              <a:t> /* valid */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/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Good news for linked lists!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Shape 167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Function Pointers</a:t>
            </a:r>
          </a:p>
        </p:txBody>
      </p:sp>
      <p:sp>
        <p:nvSpPr>
          <p:cNvPr id="168" name="Shape 168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/>
              <a:t>Functions of  running program are stored in a certain space in the main-memory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In some programming languages, functions are first class variables (can be passed to functions, returned from functions etc.).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In C, function itself is not a variable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but it is possible to declare </a:t>
            </a:r>
            <a:r>
              <a:rPr lang="en" sz="1400" u="sng"/>
              <a:t>pointer to functions</a:t>
            </a:r>
            <a:r>
              <a:rPr lang="en" sz="1400"/>
              <a:t>.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Function pointer is a pointer which stores the address of a function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What are some scenarios where you want to pass pointers to functions?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/>
              <a:t>Declaration examples: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(∗fp1)(int)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(∗fp2)(void∗ ,void∗)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(*fp3)(float, char, char) = NULL;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Function pointers can be assigned, passed to/from functions, placed in arrays etc.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Shape 173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Function Pointers</a:t>
            </a:r>
          </a:p>
        </p:txBody>
      </p:sp>
      <p:sp>
        <p:nvSpPr>
          <p:cNvPr id="174" name="Shape 174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/>
              <a:t>Typedef Syntax:</a:t>
            </a:r>
            <a:br>
              <a:rPr lang="en"/>
            </a:br>
            <a:r>
              <a:rPr lang="en" sz="1400" b="1">
                <a:latin typeface="Courier New"/>
                <a:ea typeface="Courier New"/>
                <a:cs typeface="Courier New"/>
                <a:sym typeface="Courier New"/>
              </a:rPr>
              <a:t>typedef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&lt;func_return_type&gt; </a:t>
            </a:r>
            <a:r>
              <a:rPr lang="en" sz="1400" b="1">
                <a:latin typeface="Courier New"/>
                <a:ea typeface="Courier New"/>
                <a:cs typeface="Courier New"/>
                <a:sym typeface="Courier New"/>
              </a:rPr>
              <a:t>(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*&lt;type_name&gt;</a:t>
            </a:r>
            <a:r>
              <a:rPr lang="en" sz="1400" b="1">
                <a:latin typeface="Courier New"/>
                <a:ea typeface="Courier New"/>
                <a:cs typeface="Courier New"/>
                <a:sym typeface="Courier New"/>
              </a:rPr>
              <a:t>)(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&lt;list_of_param_types&gt;</a:t>
            </a:r>
            <a:r>
              <a:rPr lang="en" sz="1400" b="1">
                <a:latin typeface="Courier New"/>
                <a:ea typeface="Courier New"/>
                <a:cs typeface="Courier New"/>
                <a:sym typeface="Courier New"/>
              </a:rPr>
              <a:t>);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500"/>
              </a:spcBef>
              <a:spcAft>
                <a:spcPts val="0"/>
              </a:spcAft>
              <a:buSzPct val="128571"/>
            </a:pPr>
            <a:r>
              <a:rPr lang="en"/>
              <a:t>Declaration Syntax: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&lt;func_return_type&gt; </a:t>
            </a:r>
            <a:r>
              <a:rPr lang="en" sz="1400" b="1">
                <a:latin typeface="Courier New"/>
                <a:ea typeface="Courier New"/>
                <a:cs typeface="Courier New"/>
                <a:sym typeface="Courier New"/>
              </a:rPr>
              <a:t>(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*&lt;func_ptr_name&gt;</a:t>
            </a:r>
            <a:r>
              <a:rPr lang="en" sz="1400" b="1">
                <a:latin typeface="Courier New"/>
                <a:ea typeface="Courier New"/>
                <a:cs typeface="Courier New"/>
                <a:sym typeface="Courier New"/>
              </a:rPr>
              <a:t>)(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&lt;list_of_param_types&gt;</a:t>
            </a:r>
            <a:r>
              <a:rPr lang="en" sz="1400" b="1">
                <a:latin typeface="Courier New"/>
                <a:ea typeface="Courier New"/>
                <a:cs typeface="Courier New"/>
                <a:sym typeface="Courier New"/>
              </a:rPr>
              <a:t>);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/* or */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&lt;type_name&gt; &lt;func_ptr_name&gt;</a:t>
            </a:r>
            <a:r>
              <a:rPr lang="en" sz="1400" b="1">
                <a:latin typeface="Courier New"/>
                <a:ea typeface="Courier New"/>
                <a:cs typeface="Courier New"/>
                <a:sym typeface="Courier New"/>
              </a:rPr>
              <a:t>;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500"/>
              </a:spcBef>
              <a:spcAft>
                <a:spcPts val="0"/>
              </a:spcAft>
              <a:buSzPct val="128571"/>
            </a:pPr>
            <a:r>
              <a:rPr lang="en"/>
              <a:t>Assignment Syntax: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&lt;func_ptr_name&gt; = &amp;&lt;func_name&gt;; /* or */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&lt;func_ptr_name&gt; = &lt;func_name&gt;;  /* allowed as well */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500"/>
              </a:spcBef>
              <a:spcAft>
                <a:spcPts val="0"/>
              </a:spcAft>
              <a:buSzPct val="128571"/>
            </a:pPr>
            <a:r>
              <a:rPr lang="en"/>
              <a:t>Calling Syntax: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(*&lt;func_ptr_name&gt;)(&lt;list_of_arguments&gt;); /* or */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&lt;func_ptr_name&gt;(&lt;list_of_arguments&gt;);    /* allowed as well */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28571"/>
            </a:pPr>
            <a:r>
              <a:rPr lang="en"/>
              <a:t>Example: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void print_sqrt(int x){			/* use */	void (*func)(int);</a:t>
            </a:r>
          </a:p>
          <a:p>
            <a: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  printf(“%.2f\”, sqrt(x));		  			func = &amp;print_sqrt; </a:t>
            </a:r>
          </a:p>
          <a:p>
            <a: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}								  			(*func)(25);</a:t>
            </a:r>
          </a:p>
          <a:p>
            <a: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								  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" name="Shape 17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Function Pointers Examples</a:t>
            </a:r>
          </a:p>
        </p:txBody>
      </p:sp>
      <p:sp>
        <p:nvSpPr>
          <p:cNvPr id="180" name="Shape 180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#include &lt;stdio.h&gt;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#include &lt;math.h&gt;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f1(float a){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(int)ceil(a);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f2(float a){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(int)a;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 (*func)(float);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float  f;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scanf("%f", &amp;f);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func = (f - (int)f &gt;= 0.5)? &amp;f1:&amp;f2; </a:t>
            </a:r>
            <a:r>
              <a:rPr lang="en" sz="1200">
                <a:solidFill>
                  <a:srgbClr val="6AA84F"/>
                </a:solidFill>
                <a:latin typeface="Courier New"/>
                <a:ea typeface="Courier New"/>
                <a:cs typeface="Courier New"/>
                <a:sym typeface="Courier New"/>
              </a:rPr>
              <a:t>/* or f1:f2 */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printf("Rounding of %f is %d\n", f, *func(f) </a:t>
            </a:r>
            <a:r>
              <a:rPr lang="en" sz="1200">
                <a:solidFill>
                  <a:srgbClr val="6AA84F"/>
                </a:solidFill>
                <a:latin typeface="Courier New"/>
                <a:ea typeface="Courier New"/>
                <a:cs typeface="Courier New"/>
                <a:sym typeface="Courier New"/>
              </a:rPr>
              <a:t>/* or func(f) */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>
              <a:spcBef>
                <a:spcPts val="0"/>
              </a:spcBef>
              <a:buNone/>
            </a:pPr>
            <a:endParaRPr sz="1200">
              <a:latin typeface="Courier New"/>
              <a:ea typeface="Courier New"/>
              <a:cs typeface="Courier New"/>
              <a:sym typeface="Courier New"/>
            </a:endParaRPr>
          </a:p>
        </p:txBody>
      </p:sp>
      <p:sp>
        <p:nvSpPr>
          <p:cNvPr id="181" name="Shape 181"/>
          <p:cNvSpPr txBox="1"/>
          <p:nvPr/>
        </p:nvSpPr>
        <p:spPr>
          <a:xfrm>
            <a:off x="4410975" y="1297925"/>
            <a:ext cx="4275900" cy="1431600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&gt; test</a:t>
            </a:r>
            <a:b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3.7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Rounding of 3.70 is 4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&gt; test</a:t>
            </a:r>
            <a:b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3.3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Rounding of 3.30 is 3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buNone/>
            </a:pPr>
            <a:endParaRPr>
              <a:solidFill>
                <a:srgbClr val="FFFFFF"/>
              </a:solidFill>
              <a:latin typeface="Courier New"/>
              <a:ea typeface="Courier New"/>
              <a:cs typeface="Courier New"/>
              <a:sym typeface="Courier New"/>
            </a:endParaRPr>
          </a:p>
        </p:txBody>
      </p:sp>
      <p:sp>
        <p:nvSpPr>
          <p:cNvPr id="182" name="Shape 182"/>
          <p:cNvSpPr txBox="1"/>
          <p:nvPr/>
        </p:nvSpPr>
        <p:spPr>
          <a:xfrm>
            <a:off x="4435525" y="3314450"/>
            <a:ext cx="4251300" cy="565500"/>
          </a:xfrm>
          <a:prstGeom prst="rect">
            <a:avLst/>
          </a:prstGeom>
          <a:solidFill>
            <a:srgbClr val="FFF2CC"/>
          </a:solidFill>
          <a:ln w="9525" cap="flat" cmpd="sng">
            <a:solidFill>
              <a:srgbClr val="000000"/>
            </a:solidFill>
            <a:prstDash val="dash"/>
            <a:round/>
            <a:headEnd type="none" w="med" len="med"/>
            <a:tailEnd type="none" w="med" len="med"/>
          </a:ln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typedef int(*Fun)(float);</a:t>
            </a:r>
          </a:p>
          <a:p>
            <a:pPr lvl="0">
              <a:spcBef>
                <a:spcPts val="0"/>
              </a:spcBef>
              <a:buNone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Fun func;</a:t>
            </a:r>
          </a:p>
        </p:txBody>
      </p:sp>
      <p:cxnSp>
        <p:nvCxnSpPr>
          <p:cNvPr id="183" name="Shape 183"/>
          <p:cNvCxnSpPr>
            <a:stCxn id="182" idx="1"/>
          </p:cNvCxnSpPr>
          <p:nvPr/>
        </p:nvCxnSpPr>
        <p:spPr>
          <a:xfrm rot="10800000">
            <a:off x="2524825" y="3577700"/>
            <a:ext cx="1910700" cy="195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dash"/>
            <a:round/>
            <a:headEnd type="triangle" w="lg" len="lg"/>
            <a:tailEnd type="none" w="lg" len="lg"/>
          </a:ln>
        </p:spPr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1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Shape 188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Clr>
                <a:schemeClr val="dk1"/>
              </a:buClr>
              <a:buSzPct val="30555"/>
              <a:buFont typeface="Arial"/>
              <a:buNone/>
            </a:pPr>
            <a:r>
              <a:rPr lang="en"/>
              <a:t>Function Pointers: Callbacks</a:t>
            </a:r>
          </a:p>
        </p:txBody>
      </p:sp>
      <p:sp>
        <p:nvSpPr>
          <p:cNvPr id="189" name="Shape 189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/>
              <a:t>Definition: Callback is a piece of executable code passed to functions.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/>
              <a:t>In C, callbacks are implemented by passing function pointers.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28571"/>
            </a:pPr>
            <a:r>
              <a:rPr lang="en"/>
              <a:t>Example: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void qsort(void∗ arr, int num,int size,int (∗fp)(void∗ pa, void∗ pb))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qsort()</a:t>
            </a:r>
            <a:r>
              <a:rPr lang="en" sz="1400"/>
              <a:t> function from the standard library can be used to sort an array of any datatype.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How does it do that? Callbacks.</a:t>
            </a:r>
          </a:p>
          <a:p>
            <a:pPr marL="1371600" marR="0" lvl="2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qsort()</a:t>
            </a:r>
            <a:r>
              <a:rPr lang="en" sz="1400"/>
              <a:t> calls a function whenever a comparison needs to be done.</a:t>
            </a:r>
          </a:p>
          <a:p>
            <a:pPr marL="1371600" marR="0" lvl="2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</a:pPr>
            <a:r>
              <a:rPr lang="en" sz="1400"/>
              <a:t>the function takes two arguments and returns ( &lt;0 , 0 , &gt;0) depending on the relative order of the two items.</a:t>
            </a:r>
          </a:p>
          <a:p>
            <a: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int a rr [ ] ={ 1 0 , 9 , 8 , 1 , 2 , 3 , 5 };</a:t>
            </a:r>
          </a:p>
          <a:p>
            <a: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int asc ( void∗ pa , void∗ pb ){</a:t>
            </a:r>
          </a:p>
          <a:p>
            <a: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  return ( ∗(int*)pa − ∗(int*)pb ) ;</a:t>
            </a:r>
          </a:p>
          <a:p>
            <a:pPr marR="0" lvl="0" indent="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marR="0" lvl="0" indent="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desc ( void∗ pa , void∗ pb ){</a:t>
            </a:r>
          </a:p>
          <a:p>
            <a:pPr marR="0" lvl="0" indent="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( ∗(int∗)pb − ∗(int∗)pa ) ;</a:t>
            </a:r>
          </a:p>
          <a:p>
            <a:pPr marR="0" lvl="0" indent="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marR="0" lvl="0" indent="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qsort(arr, sizeof(arr)/sizeof(int), sizeof(int), asc);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qsort(arr, sizeof(arr)/sizeof(int), sizeof(int), desc);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Outline</a:t>
            </a:r>
          </a:p>
        </p:txBody>
      </p:sp>
      <p:sp>
        <p:nvSpPr>
          <p:cNvPr id="103" name="Shape 103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50000"/>
              </a:lnSpc>
              <a:spcBef>
                <a:spcPts val="800"/>
              </a:spcBef>
              <a:spcAft>
                <a:spcPts val="0"/>
              </a:spcAft>
              <a:buSzPct val="100000"/>
            </a:pPr>
            <a:r>
              <a:rPr lang="en"/>
              <a:t>Pointer to Pointer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Pointer Array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Strings Array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Multidimensional Array</a:t>
            </a:r>
          </a:p>
          <a:p>
            <a:pPr marL="457200" marR="0" lvl="0" indent="-342900" algn="l" rtl="0">
              <a:lnSpc>
                <a:spcPct val="150000"/>
              </a:lnSpc>
              <a:spcBef>
                <a:spcPts val="800"/>
              </a:spcBef>
              <a:spcAft>
                <a:spcPts val="0"/>
              </a:spcAft>
              <a:buSzPct val="100000"/>
            </a:pPr>
            <a:r>
              <a:rPr lang="en"/>
              <a:t>void Pointers</a:t>
            </a:r>
          </a:p>
          <a:p>
            <a:pPr marL="457200" marR="0" lvl="0" indent="-342900" algn="l" rtl="0">
              <a:lnSpc>
                <a:spcPct val="150000"/>
              </a:lnSpc>
              <a:spcBef>
                <a:spcPts val="800"/>
              </a:spcBef>
              <a:spcAft>
                <a:spcPts val="0"/>
              </a:spcAft>
              <a:buSzPct val="100000"/>
            </a:pPr>
            <a:r>
              <a:rPr lang="en"/>
              <a:t>Incomplete Types</a:t>
            </a:r>
          </a:p>
          <a:p>
            <a:pPr marL="457200" marR="0" lvl="0" indent="-342900" algn="l" rtl="0">
              <a:lnSpc>
                <a:spcPct val="150000"/>
              </a:lnSpc>
              <a:spcBef>
                <a:spcPts val="800"/>
              </a:spcBef>
              <a:spcAft>
                <a:spcPts val="0"/>
              </a:spcAft>
              <a:buSzPct val="100000"/>
            </a:pPr>
            <a:r>
              <a:rPr lang="en"/>
              <a:t>Pointer to Function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Shape 108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Array vs. Pointer</a:t>
            </a:r>
          </a:p>
        </p:txBody>
      </p:sp>
      <p:sp>
        <p:nvSpPr>
          <p:cNvPr id="109" name="Shape 109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5086200" cy="3888600"/>
          </a:xfrm>
          <a:prstGeom prst="rect">
            <a:avLst/>
          </a:prstGeom>
          <a:ln w="9525" cap="flat" cmpd="sng">
            <a:solidFill>
              <a:srgbClr val="000000"/>
            </a:solidFill>
            <a:prstDash val="dash"/>
            <a:round/>
            <a:headEnd type="none" w="med" len="med"/>
            <a:tailEnd type="none" w="med" len="med"/>
          </a:ln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#include &lt;stdio.h&gt;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main() {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400">
                <a:solidFill>
                  <a:srgbClr val="1155CC"/>
                </a:solidFill>
                <a:latin typeface="Courier New"/>
                <a:ea typeface="Courier New"/>
                <a:cs typeface="Courier New"/>
                <a:sym typeface="Courier New"/>
              </a:rPr>
              <a:t>int x[5];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400">
                <a:solidFill>
                  <a:srgbClr val="A64D79"/>
                </a:solidFill>
                <a:latin typeface="Courier New"/>
                <a:ea typeface="Courier New"/>
                <a:cs typeface="Courier New"/>
                <a:sym typeface="Courier New"/>
              </a:rPr>
              <a:t>int* xx = (int*)malloc(5*sizeof(int));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400">
                <a:solidFill>
                  <a:srgbClr val="1155CC"/>
                </a:solidFill>
                <a:latin typeface="Courier New"/>
                <a:ea typeface="Courier New"/>
                <a:cs typeface="Courier New"/>
                <a:sym typeface="Courier New"/>
              </a:rPr>
              <a:t>printf("%p\n", x);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solidFill>
                  <a:srgbClr val="1155CC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printf("%p\n", x+1);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solidFill>
                  <a:srgbClr val="1155CC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printf("%p\n", &amp;x);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400">
                <a:solidFill>
                  <a:srgbClr val="1155CC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printf("%p\n", &amp;x+1);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solidFill>
                  <a:srgbClr val="1155CC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printf("%d\n", (int)sizeof(x));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printf("==========\n");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400">
                <a:solidFill>
                  <a:srgbClr val="A64D79"/>
                </a:solidFill>
                <a:latin typeface="Courier New"/>
                <a:ea typeface="Courier New"/>
                <a:cs typeface="Courier New"/>
                <a:sym typeface="Courier New"/>
              </a:rPr>
              <a:t>printf("%p\n", xx);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solidFill>
                  <a:srgbClr val="A64D79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printf("%p\n", xx+1);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solidFill>
                  <a:srgbClr val="A64D79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printf("%p\n", &amp;xx);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400">
                <a:solidFill>
                  <a:srgbClr val="A64D79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printf("%p\n", &amp;xx+1);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solidFill>
                  <a:srgbClr val="A64D79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printf("%d\n", (int)sizeof(xx));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</a:p>
          <a:p>
            <a:pPr lvl="0">
              <a:spcBef>
                <a:spcPts val="0"/>
              </a:spcBef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  <p:graphicFrame>
        <p:nvGraphicFramePr>
          <p:cNvPr id="110" name="Shape 110"/>
          <p:cNvGraphicFramePr/>
          <p:nvPr/>
        </p:nvGraphicFramePr>
        <p:xfrm>
          <a:off x="5727050" y="2914350"/>
          <a:ext cx="1569450" cy="2011500"/>
        </p:xfrm>
        <a:graphic>
          <a:graphicData uri="http://schemas.openxmlformats.org/drawingml/2006/table">
            <a:tbl>
              <a:tblPr>
                <a:noFill/>
                <a:tableStyleId>{8960D0BE-41A4-425C-BA85-15F892A70E50}</a:tableStyleId>
              </a:tblPr>
              <a:tblGrid>
                <a:gridCol w="382850"/>
                <a:gridCol w="382850"/>
                <a:gridCol w="803750"/>
              </a:tblGrid>
              <a:tr h="274650">
                <a:tc>
                  <a:txBody>
                    <a:bodyPr/>
                    <a:lstStyle/>
                    <a:p>
                      <a:pPr lvl="0" algn="r">
                        <a:spcBef>
                          <a:spcPts val="0"/>
                        </a:spcBef>
                        <a:buNone/>
                      </a:pPr>
                      <a:r>
                        <a:rPr lang="en" sz="1000"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x</a:t>
                      </a:r>
                    </a:p>
                  </a:txBody>
                  <a:tcPr marL="91425" marR="91425" marT="91425" marB="91425">
                    <a:lnL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None/>
                      </a:pPr>
                      <a:r>
                        <a:rPr lang="en" sz="1000"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0x417000</a:t>
                      </a:r>
                    </a:p>
                  </a:txBody>
                  <a:tcPr marL="91425" marR="91425" marT="91425" marB="91425">
                    <a:lnL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4650"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None/>
                      </a:pPr>
                      <a:r>
                        <a:rPr lang="en" sz="1000">
                          <a:solidFill>
                            <a:schemeClr val="dk1"/>
                          </a:solidFill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0x417004</a:t>
                      </a:r>
                    </a:p>
                  </a:txBody>
                  <a:tcPr marL="91425" marR="91425" marT="91425" marB="91425">
                    <a:lnL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4650"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Clr>
                          <a:schemeClr val="dk1"/>
                        </a:buClr>
                        <a:buSzPct val="110000"/>
                        <a:buFont typeface="Arial"/>
                        <a:buNone/>
                      </a:pPr>
                      <a:r>
                        <a:rPr lang="en" sz="1000">
                          <a:solidFill>
                            <a:schemeClr val="dk1"/>
                          </a:solidFill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0x417008</a:t>
                      </a:r>
                    </a:p>
                  </a:txBody>
                  <a:tcPr marL="91425" marR="91425" marT="91425" marB="91425">
                    <a:lnL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4650"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Clr>
                          <a:schemeClr val="dk1"/>
                        </a:buClr>
                        <a:buSzPct val="110000"/>
                        <a:buFont typeface="Arial"/>
                        <a:buNone/>
                      </a:pPr>
                      <a:r>
                        <a:rPr lang="en" sz="1000">
                          <a:solidFill>
                            <a:schemeClr val="dk1"/>
                          </a:solidFill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0x41700c</a:t>
                      </a:r>
                    </a:p>
                  </a:txBody>
                  <a:tcPr marL="91425" marR="91425" marT="91425" marB="91425">
                    <a:lnL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4650"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Clr>
                          <a:schemeClr val="dk1"/>
                        </a:buClr>
                        <a:buSzPct val="110000"/>
                        <a:buFont typeface="Arial"/>
                        <a:buNone/>
                      </a:pPr>
                      <a:r>
                        <a:rPr lang="en" sz="1000">
                          <a:solidFill>
                            <a:schemeClr val="dk1"/>
                          </a:solidFill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0x417010</a:t>
                      </a:r>
                    </a:p>
                  </a:txBody>
                  <a:tcPr marL="91425" marR="91425" marT="91425" marB="91425">
                    <a:lnL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4650"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Clr>
                          <a:schemeClr val="dk1"/>
                        </a:buClr>
                        <a:buSzPct val="110000"/>
                        <a:buFont typeface="Arial"/>
                        <a:buNone/>
                      </a:pPr>
                      <a:r>
                        <a:rPr lang="en" sz="1000">
                          <a:solidFill>
                            <a:schemeClr val="dk1"/>
                          </a:solidFill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0x417014</a:t>
                      </a:r>
                    </a:p>
                  </a:txBody>
                  <a:tcPr marL="91425" marR="91425" marT="91425" marB="91425">
                    <a:lnL w="9525" cap="flat" cmpd="sng">
                      <a:solidFill>
                        <a:srgbClr val="1155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1155CC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11" name="Shape 111"/>
          <p:cNvGraphicFramePr/>
          <p:nvPr/>
        </p:nvGraphicFramePr>
        <p:xfrm>
          <a:off x="7117350" y="2914337"/>
          <a:ext cx="1569450" cy="2011500"/>
        </p:xfrm>
        <a:graphic>
          <a:graphicData uri="http://schemas.openxmlformats.org/drawingml/2006/table">
            <a:tbl>
              <a:tblPr>
                <a:noFill/>
                <a:tableStyleId>{8960D0BE-41A4-425C-BA85-15F892A70E50}</a:tableStyleId>
              </a:tblPr>
              <a:tblGrid>
                <a:gridCol w="382850"/>
                <a:gridCol w="382850"/>
                <a:gridCol w="803750"/>
              </a:tblGrid>
              <a:tr h="274650"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r>
                        <a:rPr lang="en" sz="1000"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0x41563c</a:t>
                      </a:r>
                    </a:p>
                  </a:txBody>
                  <a:tcPr marL="91425" marR="91425" marT="91425" marB="91425">
                    <a:lnL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4650"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r>
                        <a:rPr lang="en" sz="1000">
                          <a:solidFill>
                            <a:schemeClr val="dk1"/>
                          </a:solidFill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0x415640</a:t>
                      </a:r>
                    </a:p>
                  </a:txBody>
                  <a:tcPr marL="91425" marR="91425" marT="91425" marB="91425">
                    <a:lnL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4650"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r>
                        <a:rPr lang="en" sz="1000">
                          <a:solidFill>
                            <a:schemeClr val="dk1"/>
                          </a:solidFill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0x415644</a:t>
                      </a:r>
                    </a:p>
                  </a:txBody>
                  <a:tcPr marL="91425" marR="91425" marT="91425" marB="91425">
                    <a:lnL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4650"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r>
                        <a:rPr lang="en" sz="1000">
                          <a:solidFill>
                            <a:schemeClr val="dk1"/>
                          </a:solidFill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0x415648</a:t>
                      </a:r>
                    </a:p>
                  </a:txBody>
                  <a:tcPr marL="91425" marR="91425" marT="91425" marB="91425">
                    <a:lnL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4650"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r>
                        <a:rPr lang="en" sz="1000">
                          <a:solidFill>
                            <a:schemeClr val="dk1"/>
                          </a:solidFill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0x41564c</a:t>
                      </a:r>
                    </a:p>
                  </a:txBody>
                  <a:tcPr marL="91425" marR="91425" marT="91425" marB="91425">
                    <a:lnL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4650"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endParaRPr sz="1000">
                        <a:latin typeface="Courier New"/>
                        <a:ea typeface="Courier New"/>
                        <a:cs typeface="Courier New"/>
                        <a:sym typeface="Courier New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r>
                        <a:rPr lang="en" sz="1000">
                          <a:solidFill>
                            <a:schemeClr val="dk1"/>
                          </a:solidFill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0x415650</a:t>
                      </a:r>
                    </a:p>
                  </a:txBody>
                  <a:tcPr marL="91425" marR="91425" marT="91425" marB="91425">
                    <a:lnL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12" name="Shape 112"/>
          <p:cNvGraphicFramePr/>
          <p:nvPr/>
        </p:nvGraphicFramePr>
        <p:xfrm>
          <a:off x="6696900" y="1693362"/>
          <a:ext cx="1989900" cy="335250"/>
        </p:xfrm>
        <a:graphic>
          <a:graphicData uri="http://schemas.openxmlformats.org/drawingml/2006/table">
            <a:tbl>
              <a:tblPr>
                <a:noFill/>
                <a:tableStyleId>{8960D0BE-41A4-425C-BA85-15F892A70E50}</a:tableStyleId>
              </a:tblPr>
              <a:tblGrid>
                <a:gridCol w="382850"/>
                <a:gridCol w="802875"/>
                <a:gridCol w="804175"/>
              </a:tblGrid>
              <a:tr h="274650">
                <a:tc>
                  <a:txBody>
                    <a:bodyPr/>
                    <a:lstStyle/>
                    <a:p>
                      <a:pPr lvl="0" algn="r" rtl="0">
                        <a:spcBef>
                          <a:spcPts val="0"/>
                        </a:spcBef>
                        <a:buNone/>
                      </a:pPr>
                      <a:r>
                        <a:rPr lang="en" sz="1000"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xx</a:t>
                      </a:r>
                    </a:p>
                  </a:txBody>
                  <a:tcPr marL="91425" marR="91425" marT="91425" marB="91425">
                    <a:lnL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Clr>
                          <a:schemeClr val="dk1"/>
                        </a:buClr>
                        <a:buSzPct val="110000"/>
                        <a:buFont typeface="Arial"/>
                        <a:buNone/>
                      </a:pPr>
                      <a:r>
                        <a:rPr lang="en" sz="1000">
                          <a:solidFill>
                            <a:schemeClr val="dk1"/>
                          </a:solidFill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0x41563c</a:t>
                      </a:r>
                    </a:p>
                  </a:txBody>
                  <a:tcPr marL="91425" marR="91425" marT="91425" marB="91425">
                    <a:lnL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r>
                        <a:rPr lang="en" sz="1000"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0x417064</a:t>
                      </a:r>
                    </a:p>
                  </a:txBody>
                  <a:tcPr marL="91425" marR="91425" marT="91425" marB="91425">
                    <a:lnL w="9525" cap="flat" cmpd="sng">
                      <a:solidFill>
                        <a:srgbClr val="A64D79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>
                      <a:solidFill>
                        <a:srgbClr val="A64D79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113" name="Shape 113"/>
          <p:cNvSpPr/>
          <p:nvPr/>
        </p:nvSpPr>
        <p:spPr>
          <a:xfrm>
            <a:off x="7273728" y="2037650"/>
            <a:ext cx="736975" cy="870725"/>
          </a:xfrm>
          <a:custGeom>
            <a:avLst/>
            <a:gdLst/>
            <a:ahLst/>
            <a:cxnLst/>
            <a:rect l="0" t="0" r="0" b="0"/>
            <a:pathLst>
              <a:path w="29479" h="34829" extrusionOk="0">
                <a:moveTo>
                  <a:pt x="7428" y="0"/>
                </a:moveTo>
                <a:cubicBezTo>
                  <a:pt x="11078" y="1316"/>
                  <a:pt x="30526" y="4368"/>
                  <a:pt x="29330" y="7899"/>
                </a:cubicBezTo>
                <a:cubicBezTo>
                  <a:pt x="28133" y="11429"/>
                  <a:pt x="2221" y="16695"/>
                  <a:pt x="247" y="21184"/>
                </a:cubicBezTo>
                <a:cubicBezTo>
                  <a:pt x="-1727" y="25672"/>
                  <a:pt x="14608" y="32554"/>
                  <a:pt x="17481" y="34829"/>
                </a:cubicBezTo>
              </a:path>
            </a:pathLst>
          </a:custGeom>
          <a:noFill/>
          <a:ln w="9525" cap="flat" cmpd="sng">
            <a:solidFill>
              <a:srgbClr val="A64D79"/>
            </a:solidFill>
            <a:prstDash val="solid"/>
            <a:round/>
            <a:headEnd type="none" w="lg" len="lg"/>
            <a:tailEnd type="stealth" w="lg" len="lg"/>
          </a:ln>
        </p:spPr>
      </p:sp>
      <p:sp>
        <p:nvSpPr>
          <p:cNvPr id="114" name="Shape 114"/>
          <p:cNvSpPr txBox="1"/>
          <p:nvPr/>
        </p:nvSpPr>
        <p:spPr>
          <a:xfrm>
            <a:off x="4210400" y="2257650"/>
            <a:ext cx="1276200" cy="2441700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0x417000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0x417004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0x417000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Font typeface="Arial"/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0x417014</a:t>
            </a:r>
          </a:p>
          <a:p>
            <a:pPr lvl="0">
              <a:spcBef>
                <a:spcPts val="0"/>
              </a:spcBef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20</a:t>
            </a:r>
          </a:p>
          <a:p>
            <a:pPr lvl="0">
              <a:spcBef>
                <a:spcPts val="0"/>
              </a:spcBef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==========</a:t>
            </a:r>
          </a:p>
          <a:p>
            <a:pPr lvl="0">
              <a:spcBef>
                <a:spcPts val="0"/>
              </a:spcBef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0x41563c</a:t>
            </a:r>
          </a:p>
          <a:p>
            <a:pPr lvl="0">
              <a:spcBef>
                <a:spcPts val="0"/>
              </a:spcBef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0x415640</a:t>
            </a:r>
          </a:p>
          <a:p>
            <a:pPr lvl="0">
              <a:spcBef>
                <a:spcPts val="0"/>
              </a:spcBef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0x417064</a:t>
            </a:r>
          </a:p>
          <a:p>
            <a:pPr lvl="0">
              <a:spcBef>
                <a:spcPts val="0"/>
              </a:spcBef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0x417068</a:t>
            </a:r>
          </a:p>
          <a:p>
            <a:pPr lvl="0">
              <a:spcBef>
                <a:spcPts val="0"/>
              </a:spcBef>
              <a:buNone/>
            </a:pPr>
            <a:r>
              <a:rPr lang="en">
                <a:solidFill>
                  <a:srgbClr val="FFFFFF"/>
                </a:solidFill>
                <a:latin typeface="Courier New"/>
                <a:ea typeface="Courier New"/>
                <a:cs typeface="Courier New"/>
                <a:sym typeface="Courier New"/>
              </a:rPr>
              <a:t>4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1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1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1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Shape 11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Pointer to Pointer</a:t>
            </a:r>
          </a:p>
        </p:txBody>
      </p:sp>
      <p:sp>
        <p:nvSpPr>
          <p:cNvPr id="120" name="Shape 120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Pointer represents address to variable in memory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Address stores pointer to a variable is also a data in memory and has an address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The address of the pointer can be stored in another pointer 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Example:</a:t>
            </a:r>
            <a:br>
              <a:rPr lang="en"/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n = 3;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∗pn = &amp;n; /∗ pointer to n ∗/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∗∗ppn = &amp;pn; /∗ pointer to address of n ∗/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Many uses in C: pointer arrays, string arrays, multidimensional arrays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Shape 12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Pointer Arrays Example</a:t>
            </a:r>
          </a:p>
        </p:txBody>
      </p:sp>
      <p:sp>
        <p:nvSpPr>
          <p:cNvPr id="126" name="Shape 12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/>
              <a:t>Assume we have an array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arr [20]</a:t>
            </a:r>
            <a:r>
              <a:rPr lang="en"/>
              <a:t> that contains some numbers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arr[20]= {</a:t>
            </a:r>
            <a:r>
              <a:rPr lang="en" sz="1400"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73,59,8,82,48,82,84,94,54,5,28,90,83,55,2,67,16,79,6,52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};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Want to have a sorted version of the array, but not modify arr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Declare a pointer array: </a:t>
            </a:r>
            <a:r>
              <a:rPr lang="en" sz="1400"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int∗ sarr[20]</a:t>
            </a:r>
            <a:r>
              <a:rPr lang="en"/>
              <a:t> containing pointers to elements of arr and sort the pointers instead of the numbers themselves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Good approach for sorting arrays whose elements are very large (like strings)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Example: insert sort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void shift _element(int* sarr[], int i)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void insert_sort(int arr[], int* sarr[], int size)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Shape 13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Pointer Arrays Example</a:t>
            </a:r>
          </a:p>
        </p:txBody>
      </p:sp>
      <p:sp>
        <p:nvSpPr>
          <p:cNvPr id="132" name="Shape 13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#include &lt;stdio.h&gt;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shift_element (int* sarr[], int i) {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int* p2i;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for (p2i = sarr[i]; i &gt; 0 &amp;&amp; *sarr[i-1] &gt; *p2i; i--)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sarr[i] = sarr[i-1];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sarr[i] = p2i;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insert_sort(int arr[], int* sarr[], int size) {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 i;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for (i=0; i &lt; size; i++) sarr[i] = arr+i;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for (i=1; i &lt; size; i++)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if (*sarr[i] &lt; *sarr[i-1])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  shift_element(sarr, i);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 i, arr[20]={73,59,8,82,48,82,84,94,54,5,28,90,83,55,2,67,16,79,6,52}, *sarr[20];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insert_sort(arr, sarr, 20);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for (i = 0; i &lt; 20; i++) printf("%d\t", *(sarr[i]));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marL="0" marR="0" lvl="0" indent="3873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91666"/>
              <a:buFont typeface="Arial"/>
              <a:buNone/>
            </a:pP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marL="0" marR="0" lvl="0" indent="4572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1200">
              <a:latin typeface="Courier New"/>
              <a:ea typeface="Courier New"/>
              <a:cs typeface="Courier New"/>
              <a:sym typeface="Courier New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Shape 137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String Array Example</a:t>
            </a:r>
          </a:p>
        </p:txBody>
      </p:sp>
      <p:sp>
        <p:nvSpPr>
          <p:cNvPr id="138" name="Shape 138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An array of strings, each stored as a pointer to an array of chars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</a:pPr>
            <a:r>
              <a:rPr lang="en" sz="1400"/>
              <a:t>each string may be of different length</a:t>
            </a:r>
            <a:r>
              <a:rPr lang="en"/>
              <a:t/>
            </a:r>
            <a:br>
              <a:rPr lang="en"/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char word1[] = "hello";    /* length = 6 */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char word2[] = "goodbye";  /* length = 8 */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char word3[] = "welcome!"; /* length = 9 */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char* str_arr[] = {word1, word2, word3} ;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Note that str_arr contains only pointers, not the characters themselves!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Shape 143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Multidimensional Arrays</a:t>
            </a:r>
          </a:p>
        </p:txBody>
      </p:sp>
      <p:sp>
        <p:nvSpPr>
          <p:cNvPr id="144" name="Shape 144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/>
              <a:t>C permits multidimensional arrays specified using [ ] brackets notation: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world[20][30]; /* a 20x30 2-D array of integers */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/>
              <a:t>Higher dimensions are also possible: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char big_matrix[15][7][35][4]; /* what are the dimensions of this?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                           /* what is the size of big_matrix? */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Multidimensional arrays are rectangular, while pointer arrays can be of any shape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See: Lecture 05, Lab 05, Lecture 07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Shape 14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void Pointers</a:t>
            </a:r>
          </a:p>
        </p:txBody>
      </p:sp>
      <p:sp>
        <p:nvSpPr>
          <p:cNvPr id="150" name="Shape 150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C does not allow declaring or using void variables.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void can be used only as return type or parameter of a function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C allows void pointers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</a:pPr>
            <a:r>
              <a:rPr lang="en" sz="1400"/>
              <a:t>What are some scenarios where you want to pass void pointers?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/>
              <a:t>void pointers can be used to point to any data type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x; void∗ px = &amp;x; /∗ points to int ∗/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float f; void∗ pf = &amp;f; /∗ points to float ∗/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void pointers cannot be dereferenced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</a:pPr>
            <a:r>
              <a:rPr lang="en" sz="1400"/>
              <a:t>The pointers should always be cast before dereferencing</a:t>
            </a:r>
            <a:br>
              <a:rPr lang="en" sz="1400"/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x=5; void∗ px=&amp;x;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 b="1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printf("%d",∗px);</a:t>
            </a:r>
            <a:r>
              <a:rPr lang="en" sz="12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 /∗ warning: dereferencing 'void *' pointer </a:t>
            </a:r>
            <a:br>
              <a:rPr lang="en" sz="12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                    error: invalid use of void expression ∗/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/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 b="1">
                <a:solidFill>
                  <a:srgbClr val="38761D"/>
                </a:solidFill>
                <a:latin typeface="Courier New"/>
                <a:ea typeface="Courier New"/>
                <a:cs typeface="Courier New"/>
                <a:sym typeface="Courier New"/>
              </a:rPr>
              <a:t>printf("%d",∗(int*)px);</a:t>
            </a:r>
            <a:r>
              <a:rPr lang="en" sz="1200">
                <a:solidFill>
                  <a:srgbClr val="38761D"/>
                </a:solidFill>
                <a:latin typeface="Courier New"/>
                <a:ea typeface="Courier New"/>
                <a:cs typeface="Courier New"/>
                <a:sym typeface="Courier New"/>
              </a:rPr>
              <a:t> /∗ valid ∗/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-light-2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paper-plane">
  <a:themeElements>
    <a:clrScheme name="Custom 354">
      <a:dk1>
        <a:srgbClr val="000000"/>
      </a:dk1>
      <a:lt1>
        <a:srgbClr val="FFFFFF"/>
      </a:lt1>
      <a:dk2>
        <a:srgbClr val="30182B"/>
      </a:dk2>
      <a:lt2>
        <a:srgbClr val="DFDFDF"/>
      </a:lt2>
      <a:accent1>
        <a:srgbClr val="592D50"/>
      </a:accent1>
      <a:accent2>
        <a:srgbClr val="D3A67A"/>
      </a:accent2>
      <a:accent3>
        <a:srgbClr val="45485F"/>
      </a:accent3>
      <a:accent4>
        <a:srgbClr val="6B9756"/>
      </a:accent4>
      <a:accent5>
        <a:srgbClr val="7D576E"/>
      </a:accent5>
      <a:accent6>
        <a:srgbClr val="4C1A23"/>
      </a:accent6>
      <a:hlink>
        <a:srgbClr val="511E3E"/>
      </a:hlink>
      <a:folHlink>
        <a:srgbClr val="9EA0A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748</Words>
  <Application>Microsoft Office PowerPoint</Application>
  <PresentationFormat>On-screen Show (16:9)</PresentationFormat>
  <Paragraphs>191</Paragraphs>
  <Slides>15</Slides>
  <Notes>15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15</vt:i4>
      </vt:variant>
    </vt:vector>
  </HeadingPairs>
  <TitlesOfParts>
    <vt:vector size="21" baseType="lpstr">
      <vt:lpstr>Arial</vt:lpstr>
      <vt:lpstr>Courier New</vt:lpstr>
      <vt:lpstr>Georgia</vt:lpstr>
      <vt:lpstr>Times New Roman</vt:lpstr>
      <vt:lpstr>simple-light-2</vt:lpstr>
      <vt:lpstr>paper-plane</vt:lpstr>
      <vt:lpstr>Advanced Pointers</vt:lpstr>
      <vt:lpstr>Outline</vt:lpstr>
      <vt:lpstr>Array vs. Pointer</vt:lpstr>
      <vt:lpstr>Pointer to Pointer</vt:lpstr>
      <vt:lpstr>Pointer Arrays Example</vt:lpstr>
      <vt:lpstr>Pointer Arrays Example</vt:lpstr>
      <vt:lpstr>String Array Example</vt:lpstr>
      <vt:lpstr>Multidimensional Arrays</vt:lpstr>
      <vt:lpstr>void Pointers</vt:lpstr>
      <vt:lpstr>Incomplete types</vt:lpstr>
      <vt:lpstr>Pointer to Incomplete Types</vt:lpstr>
      <vt:lpstr>Function Pointers</vt:lpstr>
      <vt:lpstr>Function Pointers</vt:lpstr>
      <vt:lpstr>Function Pointers Examples</vt:lpstr>
      <vt:lpstr>Function Pointers: Callbacks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Advanced Pointers</dc:title>
  <dc:creator>Pranavkumar P Pathak</dc:creator>
  <cp:lastModifiedBy>Pranavkumar P Pathak</cp:lastModifiedBy>
  <cp:revision>1</cp:revision>
  <dcterms:modified xsi:type="dcterms:W3CDTF">2016-12-11T06:51:57Z</dcterms:modified>
</cp:coreProperties>
</file>