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0" r:id="rId19"/>
    <p:sldId id="273" r:id="rId20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64A981-B473-4C77-B737-34EFFC18B7FF}">
  <a:tblStyle styleId="{E564A981-B473-4C77-B737-34EFFC18B7FF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84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83750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9521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6651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9449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9631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6617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2640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9189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9727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4340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7458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3388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6621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6075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1517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486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rot="10800000" flipH="1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 rot="10800000" flipH="1">
            <a:off x="0" y="2983958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rot="10800000" flipH="1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600" b="1"/>
              <a:t>Advanced Pointers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Incomplete types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Types are partitioned into: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object types (types that fully describe objects)</a:t>
            </a:r>
            <a:br>
              <a:rPr lang="en" sz="1400"/>
            </a:br>
            <a:r>
              <a:rPr lang="en" sz="1400"/>
              <a:t>Example: 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 x;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word[21];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Point (int x, int y};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function types (types that describe functions)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characterized by the function’s return type and the number and types of its parameters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incomplete types (types that describe objects but lack information needed to determine their sizes)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 struct with unspecified members: Ex.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Pixel;</a:t>
            </a:r>
          </a:p>
          <a:p>
            <a:pPr marL="1371600" lvl="2" indent="-304800" rtl="0">
              <a:spcBef>
                <a:spcPts val="0"/>
              </a:spcBef>
              <a:buSzPct val="85714"/>
              <a:buFont typeface="Courier New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 union with unspecified members: Ex.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union Identifier;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5714"/>
              <a:buFont typeface="Courier New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An array with unspecified length: Ex.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float[] 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 pointer type may be derived from: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an object type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 function type, or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an incomplete type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 to Incomplete Types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Members of a struct must be of a complete type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What if struct member is needed to be of the same struct type?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Person{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char* name;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struct Person parent;</a:t>
            </a: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/* error, struct Person is not complete yet */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Pointers may point to incomplete types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Person{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char* name;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struct Person* parent;</a:t>
            </a: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/* valid */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Good news for linked lists!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Pointers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Functions of  running program are stored in a certain space in the main-memory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In some programming languages, functions are first class variables (can be passed to functions, returned from functions etc.).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Function itself is not a variable, but it is possible to declare pointer to functions.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Function pointer is a pointer which stores the address of a function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What are some scenarios where you want to pass pointers to functions?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Declaration examples: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(∗fp1)(int)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(∗fp2)(void∗ ,void∗)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(*fp3)(float, char, char) = NULL;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Function pointers can be assigned, passed to/from functions, placed in arrays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Pointers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/>
              <a:t>Declaration 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&lt;func_return_type&gt; (*&lt;func_ptr_name&gt;) (&lt;list_of_param_types&gt;);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Assignment 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&lt;func_ptr_name&gt; = &amp;&lt;func_name&gt;; /* or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&lt;func_ptr_name&gt; = &lt;func_name&gt;;  /* allowed as well */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Calling 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(*&lt;func_ptr_name&gt;)(&lt;list_of_arguments&gt;); /* or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&lt;func_ptr_name&gt;(&lt;list_of_arguments&gt;);    /* allowed as well */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print_sqrt(int x){			int main(){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printf(“%.2f\”, sqrt(x));		  void (*func)(int);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}								  func = &amp;print_sqrt;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			  (*func)(25);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			  return 0;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			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Pointers Examples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Pointer: special type of variable which holds the address of different type of variable.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Pointer which points to the function.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Type of the pointer will also be the function type.</a:t>
            </a:r>
          </a:p>
          <a:p>
            <a:pPr lvl="0">
              <a:spcBef>
                <a:spcPts val="0"/>
              </a:spcBef>
              <a:buNone/>
            </a:pPr>
            <a:r>
              <a:rPr lang="en-US" b="1" dirty="0" smtClean="0"/>
              <a:t>void add(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x,int</a:t>
            </a:r>
            <a:r>
              <a:rPr lang="en-US" b="1" dirty="0" smtClean="0"/>
              <a:t> y)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Syntax: &lt;function return type&gt;&lt;*</a:t>
            </a:r>
            <a:r>
              <a:rPr lang="en-US" dirty="0" err="1" smtClean="0"/>
              <a:t>Pointer_name</a:t>
            </a:r>
            <a:r>
              <a:rPr lang="en-US" dirty="0" smtClean="0"/>
              <a:t>&gt;(function Argument type)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                              1                            2                            3</a:t>
            </a:r>
          </a:p>
          <a:p>
            <a:pPr>
              <a:buNone/>
            </a:pPr>
            <a:r>
              <a:rPr lang="en-US" dirty="0" smtClean="0"/>
              <a:t>To create pointer for function : </a:t>
            </a:r>
            <a:r>
              <a:rPr lang="en-US" b="1" dirty="0"/>
              <a:t>void add(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x,int</a:t>
            </a:r>
            <a:r>
              <a:rPr lang="en-US" b="1" dirty="0"/>
              <a:t> y</a:t>
            </a:r>
            <a:r>
              <a:rPr lang="en-US" b="1" dirty="0" smtClean="0"/>
              <a:t>) </a:t>
            </a:r>
          </a:p>
          <a:p>
            <a:pPr>
              <a:buNone/>
            </a:pPr>
            <a:r>
              <a:rPr lang="en-US" b="1" dirty="0" smtClean="0"/>
              <a:t>void(*</a:t>
            </a:r>
            <a:r>
              <a:rPr lang="en-US" b="1" dirty="0" err="1" smtClean="0"/>
              <a:t>ptr</a:t>
            </a:r>
            <a:r>
              <a:rPr lang="en-US" b="1" dirty="0" smtClean="0"/>
              <a:t>)(</a:t>
            </a:r>
            <a:r>
              <a:rPr lang="en-US" b="1" dirty="0" err="1" smtClean="0"/>
              <a:t>int,int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dirty="0" smtClean="0"/>
              <a:t>How to give address of function to the pointer.</a:t>
            </a:r>
          </a:p>
          <a:p>
            <a:pPr>
              <a:buNone/>
            </a:pPr>
            <a:r>
              <a:rPr lang="en-US" dirty="0" err="1" smtClean="0"/>
              <a:t>Pointer_name</a:t>
            </a:r>
            <a:r>
              <a:rPr lang="en-US" dirty="0" smtClean="0"/>
              <a:t> = &amp;</a:t>
            </a:r>
            <a:r>
              <a:rPr lang="en-US" dirty="0" err="1" smtClean="0"/>
              <a:t>function_name</a:t>
            </a:r>
            <a:r>
              <a:rPr lang="en-US" dirty="0" smtClean="0"/>
              <a:t>;   </a:t>
            </a:r>
            <a:r>
              <a:rPr lang="en-US" b="1" dirty="0" smtClean="0"/>
              <a:t>OR</a:t>
            </a:r>
            <a:r>
              <a:rPr lang="en-US" dirty="0" smtClean="0"/>
              <a:t>  </a:t>
            </a:r>
            <a:r>
              <a:rPr lang="en-US" dirty="0" err="1" smtClean="0"/>
              <a:t>Pointer_name</a:t>
            </a:r>
            <a:r>
              <a:rPr lang="en-US" dirty="0" smtClean="0"/>
              <a:t> = </a:t>
            </a:r>
            <a:r>
              <a:rPr lang="en-US" dirty="0" err="1" smtClean="0"/>
              <a:t>function_name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/>
              <a:t>p</a:t>
            </a:r>
            <a:r>
              <a:rPr lang="en-US" dirty="0" err="1" smtClean="0"/>
              <a:t>tr</a:t>
            </a:r>
            <a:r>
              <a:rPr lang="en-US" dirty="0" smtClean="0"/>
              <a:t> = &amp;add;  </a:t>
            </a:r>
            <a:r>
              <a:rPr lang="en-US" b="1" dirty="0" smtClean="0"/>
              <a:t>OR </a:t>
            </a:r>
            <a:r>
              <a:rPr lang="en-US" dirty="0" err="1" smtClean="0"/>
              <a:t>ptr</a:t>
            </a:r>
            <a:r>
              <a:rPr lang="en-US" dirty="0" smtClean="0"/>
              <a:t> = add;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076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call a function using pointer:</a:t>
            </a:r>
          </a:p>
          <a:p>
            <a:pPr>
              <a:buNone/>
            </a:pPr>
            <a:r>
              <a:rPr lang="en-US" dirty="0" err="1" smtClean="0"/>
              <a:t>ptr</a:t>
            </a:r>
            <a:r>
              <a:rPr lang="en-US" dirty="0" smtClean="0"/>
              <a:t>(10,20);  // implicit  </a:t>
            </a:r>
          </a:p>
          <a:p>
            <a:pPr>
              <a:buNone/>
            </a:pPr>
            <a:r>
              <a:rPr lang="en-US" dirty="0" smtClean="0"/>
              <a:t>(*</a:t>
            </a:r>
            <a:r>
              <a:rPr lang="en-US" dirty="0" err="1" smtClean="0"/>
              <a:t>ptr</a:t>
            </a:r>
            <a:r>
              <a:rPr lang="en-US" dirty="0" smtClean="0"/>
              <a:t>)(10,20)// explicit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void add(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x,int</a:t>
            </a:r>
            <a:r>
              <a:rPr lang="en-US" dirty="0" smtClean="0"/>
              <a:t> y)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err="1"/>
              <a:t>p</a:t>
            </a:r>
            <a:r>
              <a:rPr lang="en-US" dirty="0" err="1" smtClean="0"/>
              <a:t>rintf</a:t>
            </a:r>
            <a:r>
              <a:rPr lang="en-US" dirty="0" smtClean="0"/>
              <a:t>(“first </a:t>
            </a:r>
            <a:r>
              <a:rPr lang="en-US" dirty="0" err="1" smtClean="0"/>
              <a:t>value%d</a:t>
            </a:r>
            <a:r>
              <a:rPr lang="en-US" dirty="0" smtClean="0"/>
              <a:t>”, x);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(“second </a:t>
            </a:r>
            <a:r>
              <a:rPr lang="en-US" dirty="0" err="1"/>
              <a:t>value%d</a:t>
            </a:r>
            <a:r>
              <a:rPr lang="en-US" dirty="0"/>
              <a:t>”, </a:t>
            </a:r>
            <a:r>
              <a:rPr lang="en-US" dirty="0" smtClean="0"/>
              <a:t>y);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(“Addition is =%d</a:t>
            </a:r>
            <a:r>
              <a:rPr lang="en-US" dirty="0"/>
              <a:t>”, </a:t>
            </a:r>
            <a:r>
              <a:rPr lang="en-US" dirty="0" err="1" smtClean="0"/>
              <a:t>x+y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/>
              <a:t>}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39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5011"/>
            <a:ext cx="8229600" cy="4540839"/>
          </a:xfrm>
        </p:spPr>
        <p:txBody>
          <a:bodyPr/>
          <a:lstStyle/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a, b;</a:t>
            </a:r>
          </a:p>
          <a:p>
            <a:pPr>
              <a:buNone/>
            </a:pPr>
            <a:r>
              <a:rPr lang="en-US" b="1" dirty="0" smtClean="0"/>
              <a:t>void (*</a:t>
            </a:r>
            <a:r>
              <a:rPr lang="en-US" b="1" dirty="0" err="1" smtClean="0"/>
              <a:t>ptr</a:t>
            </a:r>
            <a:r>
              <a:rPr lang="en-US" b="1" dirty="0" smtClean="0"/>
              <a:t>)(</a:t>
            </a:r>
            <a:r>
              <a:rPr lang="en-US" b="1" dirty="0" err="1" smtClean="0"/>
              <a:t>int,int</a:t>
            </a:r>
            <a:r>
              <a:rPr lang="en-US" b="1" dirty="0" smtClean="0"/>
              <a:t>); </a:t>
            </a:r>
            <a:r>
              <a:rPr lang="en-US" dirty="0" smtClean="0"/>
              <a:t>// </a:t>
            </a:r>
            <a:r>
              <a:rPr lang="en-US" b="1" dirty="0" smtClean="0"/>
              <a:t>created pointer.</a:t>
            </a:r>
            <a:r>
              <a:rPr lang="en-US" dirty="0" smtClean="0"/>
              <a:t> Make sure u put </a:t>
            </a:r>
            <a:r>
              <a:rPr lang="en-US" dirty="0"/>
              <a:t>(*</a:t>
            </a:r>
            <a:r>
              <a:rPr lang="en-US" dirty="0" err="1"/>
              <a:t>ptr</a:t>
            </a:r>
            <a:r>
              <a:rPr lang="en-US" dirty="0" smtClean="0"/>
              <a:t>) in ().. Else it will be treated as function.</a:t>
            </a:r>
          </a:p>
          <a:p>
            <a:pPr>
              <a:buNone/>
            </a:pPr>
            <a:r>
              <a:rPr lang="en-US" b="1" dirty="0" err="1"/>
              <a:t>p</a:t>
            </a:r>
            <a:r>
              <a:rPr lang="en-US" b="1" dirty="0" err="1" smtClean="0"/>
              <a:t>tr</a:t>
            </a:r>
            <a:r>
              <a:rPr lang="en-US" b="1" dirty="0" smtClean="0"/>
              <a:t> = add; // given address to the pointer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 “Enter first value: “);</a:t>
            </a:r>
          </a:p>
          <a:p>
            <a:pPr>
              <a:buNone/>
            </a:pPr>
            <a:r>
              <a:rPr lang="en-US" dirty="0" err="1"/>
              <a:t>s</a:t>
            </a:r>
            <a:r>
              <a:rPr lang="en-US" dirty="0" err="1" smtClean="0"/>
              <a:t>canf</a:t>
            </a:r>
            <a:r>
              <a:rPr lang="en-US" dirty="0" smtClean="0"/>
              <a:t> ( “%d”, &amp;a);</a:t>
            </a:r>
          </a:p>
          <a:p>
            <a:pPr>
              <a:buNone/>
            </a:pPr>
            <a:r>
              <a:rPr lang="en-US" dirty="0" err="1"/>
              <a:t>printf</a:t>
            </a:r>
            <a:r>
              <a:rPr lang="en-US" dirty="0"/>
              <a:t>( “Enter </a:t>
            </a:r>
            <a:r>
              <a:rPr lang="en-US" dirty="0" smtClean="0"/>
              <a:t>second </a:t>
            </a:r>
            <a:r>
              <a:rPr lang="en-US" dirty="0"/>
              <a:t>value: “);</a:t>
            </a:r>
          </a:p>
          <a:p>
            <a:pPr>
              <a:buNone/>
            </a:pPr>
            <a:r>
              <a:rPr lang="en-US" dirty="0" err="1"/>
              <a:t>scanf</a:t>
            </a:r>
            <a:r>
              <a:rPr lang="en-US" dirty="0"/>
              <a:t> ( “%d”, </a:t>
            </a:r>
            <a:r>
              <a:rPr lang="en-US" dirty="0" smtClean="0"/>
              <a:t>&amp;b);</a:t>
            </a:r>
          </a:p>
          <a:p>
            <a:pPr>
              <a:buNone/>
            </a:pPr>
            <a:r>
              <a:rPr lang="en-US" b="1" dirty="0" err="1" smtClean="0"/>
              <a:t>ptr</a:t>
            </a:r>
            <a:r>
              <a:rPr lang="en-US" b="1" dirty="0" smtClean="0"/>
              <a:t>(</a:t>
            </a:r>
            <a:r>
              <a:rPr lang="en-US" b="1" dirty="0" err="1" smtClean="0"/>
              <a:t>a,b</a:t>
            </a:r>
            <a:r>
              <a:rPr lang="en-US" b="1" dirty="0" smtClean="0"/>
              <a:t>); // called function using pointer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19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Function Pointers: Callbacks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dirty="0"/>
              <a:t>Definition: Callback is a piece of executable code passed to functions.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dirty="0"/>
              <a:t>In C, callbacks are implemented by passing function pointers.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 dirty="0"/>
              <a:t>Example:</a:t>
            </a:r>
            <a:br>
              <a:rPr lang="en" dirty="0"/>
            </a:b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void qsort(void∗ arr, int num,int size,int (∗fp)(void∗ pa, void∗ pb))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qsort()</a:t>
            </a:r>
            <a:r>
              <a:rPr lang="en" sz="1400" dirty="0"/>
              <a:t> function from the standard library can be sort an array of any datatype.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 dirty="0"/>
              <a:t>How does it do that? Callbacks.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 dirty="0"/>
              <a:t>qsort() calls a function whenever a comparison needs to be done.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 dirty="0"/>
              <a:t>the function takes two arguments and returns ( &lt;0 , 0 , &gt;0) depending on the relative order of the two items.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	int a rr [ ] ={ 1 0 , 9 , 8 , 1 , 2 , 3 , 5 };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	int asc ( void∗ pa , void∗ pb ){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	  return ( ∗(int*)pa − ∗(int*)pb ) ;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int desc ( void∗ pa , void∗ pb ){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return ( ∗(int∗)pb − ∗(int∗)pa ) ;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qsort(arr, sizeof(arr)/sizeof(int), sizeof(int), asc);</a:t>
            </a:r>
            <a:b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	qsort(arr, sizeof(arr)/sizeof(int), sizeof(int), desc);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9267" r="17379" b="21307"/>
          <a:stretch/>
        </p:blipFill>
        <p:spPr>
          <a:xfrm>
            <a:off x="1428750" y="1677880"/>
            <a:ext cx="5193992" cy="248574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2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Pointer to Pointer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Pointer Array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Strings Array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Multidimensional Array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void Pointers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Incomplete Types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Pointer to Function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Array vs. Pointer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086200" cy="3888600"/>
          </a:xfrm>
          <a:prstGeom prst="rect">
            <a:avLst/>
          </a:prstGeom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int x[5];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int* xx = (int*)malloc(5*sizeof(int));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printf("%p\n", x);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x+1);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&amp;x+1);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printf("%d\n", (int)sizeof(x));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printf("==========\n");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printf("%p\n", xx);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xx+1);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&amp;xx);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&amp;xx+1);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printf("%d\n", (int)sizeof(xx));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graphicFrame>
        <p:nvGraphicFramePr>
          <p:cNvPr id="110" name="Shape 110"/>
          <p:cNvGraphicFramePr/>
          <p:nvPr/>
        </p:nvGraphicFramePr>
        <p:xfrm>
          <a:off x="5727050" y="2914350"/>
          <a:ext cx="1569450" cy="2011500"/>
        </p:xfrm>
        <a:graphic>
          <a:graphicData uri="http://schemas.openxmlformats.org/drawingml/2006/table">
            <a:tbl>
              <a:tblPr>
                <a:noFill/>
                <a:tableStyleId>{E564A981-B473-4C77-B737-34EFFC18B7FF}</a:tableStyleId>
              </a:tblPr>
              <a:tblGrid>
                <a:gridCol w="382850"/>
                <a:gridCol w="382850"/>
                <a:gridCol w="803750"/>
              </a:tblGrid>
              <a:tr h="274650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0x417008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0x417014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1" name="Shape 111"/>
          <p:cNvGraphicFramePr/>
          <p:nvPr/>
        </p:nvGraphicFramePr>
        <p:xfrm>
          <a:off x="7117350" y="2914337"/>
          <a:ext cx="1569450" cy="2011500"/>
        </p:xfrm>
        <a:graphic>
          <a:graphicData uri="http://schemas.openxmlformats.org/drawingml/2006/table">
            <a:tbl>
              <a:tblPr>
                <a:noFill/>
                <a:tableStyleId>{E564A981-B473-4C77-B737-34EFFC18B7FF}</a:tableStyleId>
              </a:tblPr>
              <a:tblGrid>
                <a:gridCol w="382850"/>
                <a:gridCol w="382850"/>
                <a:gridCol w="803750"/>
              </a:tblGrid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0x41563c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0x415648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0x415650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2" name="Shape 112"/>
          <p:cNvGraphicFramePr/>
          <p:nvPr/>
        </p:nvGraphicFramePr>
        <p:xfrm>
          <a:off x="6696900" y="1693362"/>
          <a:ext cx="1989900" cy="335250"/>
        </p:xfrm>
        <a:graphic>
          <a:graphicData uri="http://schemas.openxmlformats.org/drawingml/2006/table">
            <a:tbl>
              <a:tblPr>
                <a:noFill/>
                <a:tableStyleId>{E564A981-B473-4C77-B737-34EFFC18B7FF}</a:tableStyleId>
              </a:tblPr>
              <a:tblGrid>
                <a:gridCol w="382850"/>
                <a:gridCol w="802875"/>
                <a:gridCol w="804175"/>
              </a:tblGrid>
              <a:tr h="27465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xx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0x41563c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0x417064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" name="Shape 113"/>
          <p:cNvSpPr/>
          <p:nvPr/>
        </p:nvSpPr>
        <p:spPr>
          <a:xfrm>
            <a:off x="7273728" y="2037650"/>
            <a:ext cx="736975" cy="870725"/>
          </a:xfrm>
          <a:custGeom>
            <a:avLst/>
            <a:gdLst/>
            <a:ahLst/>
            <a:cxnLst/>
            <a:rect l="0" t="0" r="0" b="0"/>
            <a:pathLst>
              <a:path w="29479" h="34829" extrusionOk="0">
                <a:moveTo>
                  <a:pt x="7428" y="0"/>
                </a:moveTo>
                <a:cubicBezTo>
                  <a:pt x="11078" y="1316"/>
                  <a:pt x="30526" y="4368"/>
                  <a:pt x="29330" y="7899"/>
                </a:cubicBezTo>
                <a:cubicBezTo>
                  <a:pt x="28133" y="11429"/>
                  <a:pt x="2221" y="16695"/>
                  <a:pt x="247" y="21184"/>
                </a:cubicBezTo>
                <a:cubicBezTo>
                  <a:pt x="-1727" y="25672"/>
                  <a:pt x="14608" y="32554"/>
                  <a:pt x="17481" y="34829"/>
                </a:cubicBezTo>
              </a:path>
            </a:pathLst>
          </a:custGeom>
          <a:noFill/>
          <a:ln w="9525" cap="flat" cmpd="sng">
            <a:solidFill>
              <a:srgbClr val="A64D79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14" name="Shape 114"/>
          <p:cNvSpPr txBox="1"/>
          <p:nvPr/>
        </p:nvSpPr>
        <p:spPr>
          <a:xfrm>
            <a:off x="4210400" y="2257650"/>
            <a:ext cx="1276200" cy="2441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0x417000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0x417004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0x417000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0x417014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==========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0x41563c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0x415640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0x417064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0x417068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 to Pointer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Pointer represents address to variable in memory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Address stores pointer to a variable is also a data in memory and has an address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The address of the pointer can be stored in another pointer 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n = 3;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∗pn = &amp;n; /∗ pointer to n ∗/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∗∗ppn = &amp;pn; /∗ pointer to address of n ∗/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Many uses in C: pointer arrays, string arrays, multidimensional arrays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 Arrays Example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Assume we have an array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arr [20]</a:t>
            </a:r>
            <a:r>
              <a:rPr lang="en"/>
              <a:t> that contains some numbers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arr[20]= {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73,59,8,82,48,82,84,94,54,5,28,90,83,55,2,67,16,79,6,52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Want to have a sorted version of the array, but not modify arr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Declare a pointer array: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int∗ sarr[20]</a:t>
            </a:r>
            <a:r>
              <a:rPr lang="en"/>
              <a:t> containing pointers to elements of arr and sort the pointers instead of the numbers themselves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Good approach for sorting arrays whose elements are very large (like strings)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Example: insert sort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shift _element(int* sarr[], int i)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insert_sort(int arr[], int* sarr[], int size)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Pointer Arrays Example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shift_element (int* sarr[], int i) 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int* p2i;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(p2i = sarr[i]; i &gt; 0 &amp;&amp; *sarr[i-1] &gt; *p2i; i--)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sarr[i] = sarr[i-1];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sarr[i] = p2i;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insert_sort(int arr[], int* sarr[], int size) 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 &lt; size; i++) sarr[i] = arr+i;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(i=1; i &lt; size; i++)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if (*sarr[i] &lt; *sarr[i-1])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shift_element(sarr, i);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arr[20]={73,59,8,82,48,82,84,94,54,5,28,90,83,55,2,67,16,79,6,52}, *sarr[20];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insert_sort(arr, sarr, 20);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 = 0; i &lt; 20; i++) printf("%d\t", *(sarr[i]));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String Array Example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An array of strings, each stored as a pointer to an array of chars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each string may be of different length</a:t>
            </a:r>
            <a:r>
              <a:rPr lang="en"/>
              <a:t/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word1[] = "hello";    /* length = 6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word2[] = "goodbye";  /* length = 8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word3[] = "welcome!"; /* length = 9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char* str_arr[] = {word1, word2, word3} 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Note that str_arr contains only pointers, not the characters themselves!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Multidimensional Arrays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C permits multidimensional arrays specified using [ ] brackets notation: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world[20][30]; /* a 20x30 2-D array of integers */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Higher dimensions are also possible: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big_matrix[15][7][35][4]; /* what are the dimensions of this?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                         /* what is the size of big_matrix? */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Multidimensional arrays are rectangular, while pointer arrays can be of any shape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See: Lecture 05, Lab 05, Lecture 07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void Pointers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 does not allow declaring or using void variables.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void can be used only as return type or parameter of a function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 allows void pointers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What are some scenarios where you want to pass void pointers?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void pointers can be used to point to any data type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x; void∗ px = &amp;x; /∗ points to int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float f; void∗ pf = &amp;f; /∗ points to float ∗/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void pointers cannot be dereferenced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The pointers should always be cast before dereferencing</a:t>
            </a:r>
            <a:br>
              <a:rPr lang="en" sz="14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x=5; void∗ px=&amp;x;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printf("%d",∗px);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/∗ warning: dereferencing 'void *' pointer </a:t>
            </a:r>
            <a:b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error: invalid use of void expression ∗/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printf("%d",∗(int*)px);</a:t>
            </a:r>
            <a:r>
              <a:rPr lang="en" sz="12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/∗ valid ∗/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878</Words>
  <Application>Microsoft Office PowerPoint</Application>
  <PresentationFormat>On-screen Show (16:9)</PresentationFormat>
  <Paragraphs>203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Georgia</vt:lpstr>
      <vt:lpstr>Times New Roman</vt:lpstr>
      <vt:lpstr>simple-light-2</vt:lpstr>
      <vt:lpstr>paper-plane</vt:lpstr>
      <vt:lpstr>Advanced Pointers</vt:lpstr>
      <vt:lpstr>Outline</vt:lpstr>
      <vt:lpstr>Array vs. Pointer</vt:lpstr>
      <vt:lpstr>Pointer to Pointer</vt:lpstr>
      <vt:lpstr>Pointer Arrays Example</vt:lpstr>
      <vt:lpstr>Pointer Arrays Example</vt:lpstr>
      <vt:lpstr>String Array Example</vt:lpstr>
      <vt:lpstr>Multidimensional Arrays</vt:lpstr>
      <vt:lpstr>void Pointers</vt:lpstr>
      <vt:lpstr>Incomplete types</vt:lpstr>
      <vt:lpstr>Pointer to Incomplete Types</vt:lpstr>
      <vt:lpstr>Function Pointers</vt:lpstr>
      <vt:lpstr>Function Pointers</vt:lpstr>
      <vt:lpstr>Function Pointers Examples</vt:lpstr>
      <vt:lpstr>PowerPoint Presentation</vt:lpstr>
      <vt:lpstr>PowerPoint Presentation</vt:lpstr>
      <vt:lpstr>Function Pointers: Callbacks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Pointers</dc:title>
  <dc:creator>Pranavkumar P Pathak</dc:creator>
  <cp:lastModifiedBy>Pranavkumar P Pathak</cp:lastModifiedBy>
  <cp:revision>12</cp:revision>
  <cp:lastPrinted>2016-12-13T07:31:03Z</cp:lastPrinted>
  <dcterms:modified xsi:type="dcterms:W3CDTF">2016-12-13T07:47:42Z</dcterms:modified>
</cp:coreProperties>
</file>